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4" r:id="rId4"/>
    <p:sldId id="285" r:id="rId5"/>
    <p:sldId id="274" r:id="rId6"/>
    <p:sldId id="271" r:id="rId7"/>
    <p:sldId id="272" r:id="rId8"/>
    <p:sldId id="293" r:id="rId9"/>
    <p:sldId id="257" r:id="rId10"/>
    <p:sldId id="280" r:id="rId11"/>
    <p:sldId id="259" r:id="rId12"/>
    <p:sldId id="260" r:id="rId13"/>
    <p:sldId id="261" r:id="rId14"/>
    <p:sldId id="262" r:id="rId15"/>
    <p:sldId id="268" r:id="rId16"/>
    <p:sldId id="276" r:id="rId17"/>
    <p:sldId id="275" r:id="rId18"/>
    <p:sldId id="263" r:id="rId19"/>
    <p:sldId id="277" r:id="rId20"/>
    <p:sldId id="278" r:id="rId21"/>
    <p:sldId id="264" r:id="rId22"/>
    <p:sldId id="281" r:id="rId23"/>
    <p:sldId id="282" r:id="rId24"/>
    <p:sldId id="283" r:id="rId25"/>
    <p:sldId id="265" r:id="rId26"/>
    <p:sldId id="267" r:id="rId27"/>
    <p:sldId id="266" r:id="rId28"/>
    <p:sldId id="286" r:id="rId29"/>
    <p:sldId id="288" r:id="rId30"/>
    <p:sldId id="289" r:id="rId31"/>
    <p:sldId id="290" r:id="rId32"/>
    <p:sldId id="291" r:id="rId3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E01"/>
    <a:srgbClr val="D79003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95210-53C3-48CD-BDE9-C42B886CB9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987DDD-FE4D-4155-9AAF-9EFA5934EC08}">
      <dgm:prSet phldrT="[Texto]"/>
      <dgm:spPr/>
      <dgm:t>
        <a:bodyPr/>
        <a:lstStyle/>
        <a:p>
          <a:r>
            <a:rPr lang="es-ES" dirty="0" smtClean="0">
              <a:solidFill>
                <a:srgbClr val="CF5E01"/>
              </a:solidFill>
            </a:rPr>
            <a:t>Índice</a:t>
          </a:r>
          <a:endParaRPr lang="es-ES" dirty="0">
            <a:solidFill>
              <a:srgbClr val="CF5E01"/>
            </a:solidFill>
          </a:endParaRPr>
        </a:p>
      </dgm:t>
    </dgm:pt>
    <dgm:pt modelId="{4FA161DB-9FB6-4C34-989C-42B5D2A2D2E7}" type="parTrans" cxnId="{A100FDC2-C1F5-41BE-A1B5-A323BB9552A2}">
      <dgm:prSet/>
      <dgm:spPr/>
      <dgm:t>
        <a:bodyPr/>
        <a:lstStyle/>
        <a:p>
          <a:endParaRPr lang="es-ES"/>
        </a:p>
      </dgm:t>
    </dgm:pt>
    <dgm:pt modelId="{1A884DE2-A26D-4EB8-AB0F-51EA7D9D8D54}" type="sibTrans" cxnId="{A100FDC2-C1F5-41BE-A1B5-A323BB9552A2}">
      <dgm:prSet/>
      <dgm:spPr/>
      <dgm:t>
        <a:bodyPr/>
        <a:lstStyle/>
        <a:p>
          <a:endParaRPr lang="es-ES"/>
        </a:p>
      </dgm:t>
    </dgm:pt>
    <dgm:pt modelId="{A48434FF-E20B-4969-85BB-F3000C6C5857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 Novedades de la Ley de Contratos del Sector Público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385C2396-FDEF-4121-89CC-1AAB9B848377}" type="parTrans" cxnId="{876A43E0-4CA5-40C7-948C-B94FDEDB2FE0}">
      <dgm:prSet/>
      <dgm:spPr/>
      <dgm:t>
        <a:bodyPr/>
        <a:lstStyle/>
        <a:p>
          <a:endParaRPr lang="es-ES"/>
        </a:p>
      </dgm:t>
    </dgm:pt>
    <dgm:pt modelId="{0923423F-2504-457F-AF1D-BD0B7230EFA9}" type="sibTrans" cxnId="{876A43E0-4CA5-40C7-948C-B94FDEDB2FE0}">
      <dgm:prSet/>
      <dgm:spPr/>
      <dgm:t>
        <a:bodyPr/>
        <a:lstStyle/>
        <a:p>
          <a:endParaRPr lang="es-ES"/>
        </a:p>
      </dgm:t>
    </dgm:pt>
    <dgm:pt modelId="{0DE5084D-C469-46BD-86C8-F32936C2985F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 Nueva Apariencia UXXI-EC: Contratos Menores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139424FB-238E-481F-93FD-B3312ABC943E}" type="parTrans" cxnId="{E61F6007-E84E-46E3-AEC8-5769AA5D7E66}">
      <dgm:prSet/>
      <dgm:spPr/>
      <dgm:t>
        <a:bodyPr/>
        <a:lstStyle/>
        <a:p>
          <a:endParaRPr lang="es-ES"/>
        </a:p>
      </dgm:t>
    </dgm:pt>
    <dgm:pt modelId="{406A7196-515D-415E-A331-E424A6FC21BD}" type="sibTrans" cxnId="{E61F6007-E84E-46E3-AEC8-5769AA5D7E66}">
      <dgm:prSet/>
      <dgm:spPr/>
      <dgm:t>
        <a:bodyPr/>
        <a:lstStyle/>
        <a:p>
          <a:endParaRPr lang="es-ES"/>
        </a:p>
      </dgm:t>
    </dgm:pt>
    <dgm:pt modelId="{B066D49E-FCF7-4785-90F5-2E2E383A8BAA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3.- Nuevas Funcionalidades</a:t>
          </a:r>
          <a:r>
            <a:rPr lang="es-ES" dirty="0" smtClean="0"/>
            <a:t>	</a:t>
          </a:r>
          <a:endParaRPr lang="es-ES" dirty="0"/>
        </a:p>
      </dgm:t>
    </dgm:pt>
    <dgm:pt modelId="{2801668A-56FF-463C-BF88-1004B6935A31}" type="parTrans" cxnId="{DA019AE5-09B0-4FD6-969A-E5997FFEA017}">
      <dgm:prSet/>
      <dgm:spPr/>
      <dgm:t>
        <a:bodyPr/>
        <a:lstStyle/>
        <a:p>
          <a:endParaRPr lang="es-ES"/>
        </a:p>
      </dgm:t>
    </dgm:pt>
    <dgm:pt modelId="{A4D93AE6-2C9A-4C34-8FDF-5975ED9E00C4}" type="sibTrans" cxnId="{DA019AE5-09B0-4FD6-969A-E5997FFEA017}">
      <dgm:prSet/>
      <dgm:spPr/>
      <dgm:t>
        <a:bodyPr/>
        <a:lstStyle/>
        <a:p>
          <a:endParaRPr lang="es-ES"/>
        </a:p>
      </dgm:t>
    </dgm:pt>
    <dgm:pt modelId="{90F14867-942A-4E18-9BD6-B68C37817B35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4.- Ejemplo Práctico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75E75B1-8672-4049-9E8F-CE9126E0887E}" type="parTrans" cxnId="{5440FDDF-A168-4100-92C2-9A496D0FB658}">
      <dgm:prSet/>
      <dgm:spPr/>
      <dgm:t>
        <a:bodyPr/>
        <a:lstStyle/>
        <a:p>
          <a:endParaRPr lang="es-ES"/>
        </a:p>
      </dgm:t>
    </dgm:pt>
    <dgm:pt modelId="{8B1F573A-C6C3-4C8E-809E-B783B4500622}" type="sibTrans" cxnId="{5440FDDF-A168-4100-92C2-9A496D0FB658}">
      <dgm:prSet/>
      <dgm:spPr/>
      <dgm:t>
        <a:bodyPr/>
        <a:lstStyle/>
        <a:p>
          <a:endParaRPr lang="es-ES"/>
        </a:p>
      </dgm:t>
    </dgm:pt>
    <dgm:pt modelId="{EDB8A944-1D70-4363-939A-DE0780DE9665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5.- FAQ´S</a:t>
          </a:r>
          <a:endParaRPr lang="es-ES" dirty="0"/>
        </a:p>
      </dgm:t>
    </dgm:pt>
    <dgm:pt modelId="{A8CDE4BA-8B74-4F20-A104-C04F8E7F6A16}" type="parTrans" cxnId="{3E13D605-F929-4977-95E8-D30F0BF99434}">
      <dgm:prSet/>
      <dgm:spPr/>
      <dgm:t>
        <a:bodyPr/>
        <a:lstStyle/>
        <a:p>
          <a:endParaRPr lang="es-ES"/>
        </a:p>
      </dgm:t>
    </dgm:pt>
    <dgm:pt modelId="{60599DC9-2689-4727-8987-1B2B7D6B2021}" type="sibTrans" cxnId="{3E13D605-F929-4977-95E8-D30F0BF99434}">
      <dgm:prSet/>
      <dgm:spPr/>
      <dgm:t>
        <a:bodyPr/>
        <a:lstStyle/>
        <a:p>
          <a:endParaRPr lang="es-ES"/>
        </a:p>
      </dgm:t>
    </dgm:pt>
    <dgm:pt modelId="{B212F6D2-7F10-4FA6-8C9B-16986EADCE51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6.- Contratos menores tipo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C6378FF7-66BF-48E8-8F98-1125AFF26459}" type="parTrans" cxnId="{365F5877-1EAC-4391-B855-C0D67FE0D9FF}">
      <dgm:prSet/>
      <dgm:spPr/>
      <dgm:t>
        <a:bodyPr/>
        <a:lstStyle/>
        <a:p>
          <a:endParaRPr lang="es-ES"/>
        </a:p>
      </dgm:t>
    </dgm:pt>
    <dgm:pt modelId="{EA81FC55-A8B2-44B8-BDDC-A4CF2763B7A9}" type="sibTrans" cxnId="{365F5877-1EAC-4391-B855-C0D67FE0D9FF}">
      <dgm:prSet/>
      <dgm:spPr/>
      <dgm:t>
        <a:bodyPr/>
        <a:lstStyle/>
        <a:p>
          <a:endParaRPr lang="es-ES"/>
        </a:p>
      </dgm:t>
    </dgm:pt>
    <dgm:pt modelId="{A23546FE-42B7-4E1B-A7E7-46FD9F3661D9}" type="pres">
      <dgm:prSet presAssocID="{B9595210-53C3-48CD-BDE9-C42B886CB9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C2D253-78D3-48D9-850D-BA2C1F96C561}" type="pres">
      <dgm:prSet presAssocID="{A9987DDD-FE4D-4155-9AAF-9EFA5934EC08}" presName="thickLine" presStyleLbl="alignNode1" presStyleIdx="0" presStyleCnt="1"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7F8A41E3-1E9C-4A4F-AFEE-E133A14178ED}" type="pres">
      <dgm:prSet presAssocID="{A9987DDD-FE4D-4155-9AAF-9EFA5934EC08}" presName="horz1" presStyleCnt="0"/>
      <dgm:spPr/>
    </dgm:pt>
    <dgm:pt modelId="{C5D4F2BE-3F0E-4CAC-BE11-23A7BB361EAF}" type="pres">
      <dgm:prSet presAssocID="{A9987DDD-FE4D-4155-9AAF-9EFA5934EC08}" presName="tx1" presStyleLbl="revTx" presStyleIdx="0" presStyleCnt="7"/>
      <dgm:spPr/>
      <dgm:t>
        <a:bodyPr/>
        <a:lstStyle/>
        <a:p>
          <a:endParaRPr lang="es-ES"/>
        </a:p>
      </dgm:t>
    </dgm:pt>
    <dgm:pt modelId="{B02E8898-B9D4-4114-BCA9-E3410928C23E}" type="pres">
      <dgm:prSet presAssocID="{A9987DDD-FE4D-4155-9AAF-9EFA5934EC08}" presName="vert1" presStyleCnt="0"/>
      <dgm:spPr/>
    </dgm:pt>
    <dgm:pt modelId="{FE0A410F-DDBF-4F69-8EC5-641BB1AF0D5E}" type="pres">
      <dgm:prSet presAssocID="{A48434FF-E20B-4969-85BB-F3000C6C5857}" presName="vertSpace2a" presStyleCnt="0"/>
      <dgm:spPr/>
    </dgm:pt>
    <dgm:pt modelId="{210BFEFB-6F00-4B04-845D-3DFAAFCAEFDE}" type="pres">
      <dgm:prSet presAssocID="{A48434FF-E20B-4969-85BB-F3000C6C5857}" presName="horz2" presStyleCnt="0"/>
      <dgm:spPr/>
    </dgm:pt>
    <dgm:pt modelId="{89ABFD96-A50C-42C0-8D4B-29424C81DC04}" type="pres">
      <dgm:prSet presAssocID="{A48434FF-E20B-4969-85BB-F3000C6C5857}" presName="horzSpace2" presStyleCnt="0"/>
      <dgm:spPr/>
    </dgm:pt>
    <dgm:pt modelId="{963C7B97-FAA6-4B74-9943-A14B119DB570}" type="pres">
      <dgm:prSet presAssocID="{A48434FF-E20B-4969-85BB-F3000C6C5857}" presName="tx2" presStyleLbl="revTx" presStyleIdx="1" presStyleCnt="7" custScaleY="23262"/>
      <dgm:spPr/>
      <dgm:t>
        <a:bodyPr/>
        <a:lstStyle/>
        <a:p>
          <a:endParaRPr lang="es-ES"/>
        </a:p>
      </dgm:t>
    </dgm:pt>
    <dgm:pt modelId="{F44F67AD-FB61-4410-B66E-61DD86F16D66}" type="pres">
      <dgm:prSet presAssocID="{A48434FF-E20B-4969-85BB-F3000C6C5857}" presName="vert2" presStyleCnt="0"/>
      <dgm:spPr/>
    </dgm:pt>
    <dgm:pt modelId="{90490FB2-9201-4BC6-B461-F34D0419148B}" type="pres">
      <dgm:prSet presAssocID="{A48434FF-E20B-4969-85BB-F3000C6C5857}" presName="thinLine2b" presStyleLbl="callout" presStyleIdx="0" presStyleCnt="6"/>
      <dgm:spPr/>
    </dgm:pt>
    <dgm:pt modelId="{1D37E8CF-6D9B-4264-9B61-78A243153FB6}" type="pres">
      <dgm:prSet presAssocID="{A48434FF-E20B-4969-85BB-F3000C6C5857}" presName="vertSpace2b" presStyleCnt="0"/>
      <dgm:spPr/>
    </dgm:pt>
    <dgm:pt modelId="{8E366225-08C6-4841-AF3A-1ECBA96CFF4E}" type="pres">
      <dgm:prSet presAssocID="{0DE5084D-C469-46BD-86C8-F32936C2985F}" presName="horz2" presStyleCnt="0"/>
      <dgm:spPr/>
    </dgm:pt>
    <dgm:pt modelId="{835CD5AE-B957-4D5F-8A62-896828890C0E}" type="pres">
      <dgm:prSet presAssocID="{0DE5084D-C469-46BD-86C8-F32936C2985F}" presName="horzSpace2" presStyleCnt="0"/>
      <dgm:spPr/>
    </dgm:pt>
    <dgm:pt modelId="{3448B00E-AEB4-4DED-B771-FA74E05531F2}" type="pres">
      <dgm:prSet presAssocID="{0DE5084D-C469-46BD-86C8-F32936C2985F}" presName="tx2" presStyleLbl="revTx" presStyleIdx="2" presStyleCnt="7" custScaleY="22250"/>
      <dgm:spPr/>
      <dgm:t>
        <a:bodyPr/>
        <a:lstStyle/>
        <a:p>
          <a:endParaRPr lang="es-ES"/>
        </a:p>
      </dgm:t>
    </dgm:pt>
    <dgm:pt modelId="{C6DA94F3-4315-4EFC-9922-A3158E339BA9}" type="pres">
      <dgm:prSet presAssocID="{0DE5084D-C469-46BD-86C8-F32936C2985F}" presName="vert2" presStyleCnt="0"/>
      <dgm:spPr/>
    </dgm:pt>
    <dgm:pt modelId="{48F4AD6C-C9BB-448A-96F2-D4FA621B11B9}" type="pres">
      <dgm:prSet presAssocID="{0DE5084D-C469-46BD-86C8-F32936C2985F}" presName="thinLine2b" presStyleLbl="callout" presStyleIdx="1" presStyleCnt="6"/>
      <dgm:spPr/>
    </dgm:pt>
    <dgm:pt modelId="{96C03BF8-CD45-4CFA-B8EB-069F8EB20E0F}" type="pres">
      <dgm:prSet presAssocID="{0DE5084D-C469-46BD-86C8-F32936C2985F}" presName="vertSpace2b" presStyleCnt="0"/>
      <dgm:spPr/>
    </dgm:pt>
    <dgm:pt modelId="{99F30BBB-1708-4E45-B7CA-A9810BAF9AD9}" type="pres">
      <dgm:prSet presAssocID="{B066D49E-FCF7-4785-90F5-2E2E383A8BAA}" presName="horz2" presStyleCnt="0"/>
      <dgm:spPr/>
    </dgm:pt>
    <dgm:pt modelId="{DD421888-82FC-4B7F-9508-3A5309177B2A}" type="pres">
      <dgm:prSet presAssocID="{B066D49E-FCF7-4785-90F5-2E2E383A8BAA}" presName="horzSpace2" presStyleCnt="0"/>
      <dgm:spPr/>
    </dgm:pt>
    <dgm:pt modelId="{26D4BF40-F3D6-4348-8C8E-CD9691A268EE}" type="pres">
      <dgm:prSet presAssocID="{B066D49E-FCF7-4785-90F5-2E2E383A8BAA}" presName="tx2" presStyleLbl="revTx" presStyleIdx="3" presStyleCnt="7" custScaleY="21321"/>
      <dgm:spPr/>
      <dgm:t>
        <a:bodyPr/>
        <a:lstStyle/>
        <a:p>
          <a:endParaRPr lang="es-ES"/>
        </a:p>
      </dgm:t>
    </dgm:pt>
    <dgm:pt modelId="{2921E1F0-97EC-41F1-9436-80469B1B5AF5}" type="pres">
      <dgm:prSet presAssocID="{B066D49E-FCF7-4785-90F5-2E2E383A8BAA}" presName="vert2" presStyleCnt="0"/>
      <dgm:spPr/>
    </dgm:pt>
    <dgm:pt modelId="{8E9CC3D0-3EAC-4F55-85D8-271B630DE820}" type="pres">
      <dgm:prSet presAssocID="{B066D49E-FCF7-4785-90F5-2E2E383A8BAA}" presName="thinLine2b" presStyleLbl="callout" presStyleIdx="2" presStyleCnt="6"/>
      <dgm:spPr/>
    </dgm:pt>
    <dgm:pt modelId="{0833A6B3-89D3-4ABE-8CE4-5711DE7B3EFB}" type="pres">
      <dgm:prSet presAssocID="{B066D49E-FCF7-4785-90F5-2E2E383A8BAA}" presName="vertSpace2b" presStyleCnt="0"/>
      <dgm:spPr/>
    </dgm:pt>
    <dgm:pt modelId="{2A09ECCA-BF73-49D3-B285-DCA9DFB0A47A}" type="pres">
      <dgm:prSet presAssocID="{90F14867-942A-4E18-9BD6-B68C37817B35}" presName="horz2" presStyleCnt="0"/>
      <dgm:spPr/>
    </dgm:pt>
    <dgm:pt modelId="{1CBECD8C-335A-42F5-89FC-877ED8DC49EF}" type="pres">
      <dgm:prSet presAssocID="{90F14867-942A-4E18-9BD6-B68C37817B35}" presName="horzSpace2" presStyleCnt="0"/>
      <dgm:spPr/>
    </dgm:pt>
    <dgm:pt modelId="{071F492F-DDDC-4B28-9EC9-8966CA5C3DC9}" type="pres">
      <dgm:prSet presAssocID="{90F14867-942A-4E18-9BD6-B68C37817B35}" presName="tx2" presStyleLbl="revTx" presStyleIdx="4" presStyleCnt="7" custScaleY="20733"/>
      <dgm:spPr/>
      <dgm:t>
        <a:bodyPr/>
        <a:lstStyle/>
        <a:p>
          <a:endParaRPr lang="es-ES"/>
        </a:p>
      </dgm:t>
    </dgm:pt>
    <dgm:pt modelId="{8A448571-54C8-48DF-96EA-83356C92CDD6}" type="pres">
      <dgm:prSet presAssocID="{90F14867-942A-4E18-9BD6-B68C37817B35}" presName="vert2" presStyleCnt="0"/>
      <dgm:spPr/>
    </dgm:pt>
    <dgm:pt modelId="{F5FC0C00-A00F-47F7-9EE3-89E6127B20DF}" type="pres">
      <dgm:prSet presAssocID="{90F14867-942A-4E18-9BD6-B68C37817B35}" presName="thinLine2b" presStyleLbl="callout" presStyleIdx="3" presStyleCnt="6"/>
      <dgm:spPr/>
    </dgm:pt>
    <dgm:pt modelId="{CDE6620A-5FD6-407F-87E9-6B90B372B3AF}" type="pres">
      <dgm:prSet presAssocID="{90F14867-942A-4E18-9BD6-B68C37817B35}" presName="vertSpace2b" presStyleCnt="0"/>
      <dgm:spPr/>
    </dgm:pt>
    <dgm:pt modelId="{B3A88A75-FD5A-4CD4-9B6C-2FB02A319078}" type="pres">
      <dgm:prSet presAssocID="{EDB8A944-1D70-4363-939A-DE0780DE9665}" presName="horz2" presStyleCnt="0"/>
      <dgm:spPr/>
    </dgm:pt>
    <dgm:pt modelId="{15394EDC-C687-476E-AFB4-BEDEF44FEB54}" type="pres">
      <dgm:prSet presAssocID="{EDB8A944-1D70-4363-939A-DE0780DE9665}" presName="horzSpace2" presStyleCnt="0"/>
      <dgm:spPr/>
    </dgm:pt>
    <dgm:pt modelId="{A2CA8A3A-D7D9-4E3E-A100-39845A2FA953}" type="pres">
      <dgm:prSet presAssocID="{EDB8A944-1D70-4363-939A-DE0780DE9665}" presName="tx2" presStyleLbl="revTx" presStyleIdx="5" presStyleCnt="7" custScaleY="20733"/>
      <dgm:spPr/>
      <dgm:t>
        <a:bodyPr/>
        <a:lstStyle/>
        <a:p>
          <a:endParaRPr lang="es-ES"/>
        </a:p>
      </dgm:t>
    </dgm:pt>
    <dgm:pt modelId="{19A295DE-0324-47EE-8EA6-91F7A4B840AE}" type="pres">
      <dgm:prSet presAssocID="{EDB8A944-1D70-4363-939A-DE0780DE9665}" presName="vert2" presStyleCnt="0"/>
      <dgm:spPr/>
    </dgm:pt>
    <dgm:pt modelId="{9EFFF1EA-329A-46AB-91A1-B546D37B18C5}" type="pres">
      <dgm:prSet presAssocID="{EDB8A944-1D70-4363-939A-DE0780DE9665}" presName="thinLine2b" presStyleLbl="callout" presStyleIdx="4" presStyleCnt="6"/>
      <dgm:spPr/>
    </dgm:pt>
    <dgm:pt modelId="{77C90CF2-B6A5-4145-94F8-8D8C0CFAE88A}" type="pres">
      <dgm:prSet presAssocID="{EDB8A944-1D70-4363-939A-DE0780DE9665}" presName="vertSpace2b" presStyleCnt="0"/>
      <dgm:spPr/>
    </dgm:pt>
    <dgm:pt modelId="{D42CF8BB-B4B6-449F-9B99-BF6DAD14BAAD}" type="pres">
      <dgm:prSet presAssocID="{B212F6D2-7F10-4FA6-8C9B-16986EADCE51}" presName="horz2" presStyleCnt="0"/>
      <dgm:spPr/>
    </dgm:pt>
    <dgm:pt modelId="{03722754-1119-418D-AEB3-B113846E5BFF}" type="pres">
      <dgm:prSet presAssocID="{B212F6D2-7F10-4FA6-8C9B-16986EADCE51}" presName="horzSpace2" presStyleCnt="0"/>
      <dgm:spPr/>
    </dgm:pt>
    <dgm:pt modelId="{E97B410F-7005-467F-84C7-879E4C722664}" type="pres">
      <dgm:prSet presAssocID="{B212F6D2-7F10-4FA6-8C9B-16986EADCE51}" presName="tx2" presStyleLbl="revTx" presStyleIdx="6" presStyleCnt="7" custScaleY="22226"/>
      <dgm:spPr/>
      <dgm:t>
        <a:bodyPr/>
        <a:lstStyle/>
        <a:p>
          <a:endParaRPr lang="es-ES"/>
        </a:p>
      </dgm:t>
    </dgm:pt>
    <dgm:pt modelId="{B20FFA84-2687-4CDF-96EC-1F82CE643400}" type="pres">
      <dgm:prSet presAssocID="{B212F6D2-7F10-4FA6-8C9B-16986EADCE51}" presName="vert2" presStyleCnt="0"/>
      <dgm:spPr/>
    </dgm:pt>
    <dgm:pt modelId="{51D38AAF-BE2F-4A27-A1B8-FFCD36AE9ECC}" type="pres">
      <dgm:prSet presAssocID="{B212F6D2-7F10-4FA6-8C9B-16986EADCE51}" presName="thinLine2b" presStyleLbl="callout" presStyleIdx="5" presStyleCnt="6"/>
      <dgm:spPr/>
    </dgm:pt>
    <dgm:pt modelId="{7758E33C-E2AB-4E04-9C64-72AEFA60F06C}" type="pres">
      <dgm:prSet presAssocID="{B212F6D2-7F10-4FA6-8C9B-16986EADCE51}" presName="vertSpace2b" presStyleCnt="0"/>
      <dgm:spPr/>
    </dgm:pt>
  </dgm:ptLst>
  <dgm:cxnLst>
    <dgm:cxn modelId="{365F5877-1EAC-4391-B855-C0D67FE0D9FF}" srcId="{A9987DDD-FE4D-4155-9AAF-9EFA5934EC08}" destId="{B212F6D2-7F10-4FA6-8C9B-16986EADCE51}" srcOrd="5" destOrd="0" parTransId="{C6378FF7-66BF-48E8-8F98-1125AFF26459}" sibTransId="{EA81FC55-A8B2-44B8-BDDC-A4CF2763B7A9}"/>
    <dgm:cxn modelId="{3E13D605-F929-4977-95E8-D30F0BF99434}" srcId="{A9987DDD-FE4D-4155-9AAF-9EFA5934EC08}" destId="{EDB8A944-1D70-4363-939A-DE0780DE9665}" srcOrd="4" destOrd="0" parTransId="{A8CDE4BA-8B74-4F20-A104-C04F8E7F6A16}" sibTransId="{60599DC9-2689-4727-8987-1B2B7D6B2021}"/>
    <dgm:cxn modelId="{BB1EEA1B-A4DE-4B2C-B88A-00F234CB78A7}" type="presOf" srcId="{B9595210-53C3-48CD-BDE9-C42B886CB9EB}" destId="{A23546FE-42B7-4E1B-A7E7-46FD9F3661D9}" srcOrd="0" destOrd="0" presId="urn:microsoft.com/office/officeart/2008/layout/LinedList"/>
    <dgm:cxn modelId="{2B690DC5-8BC5-455D-9AC3-95272261A0B1}" type="presOf" srcId="{A9987DDD-FE4D-4155-9AAF-9EFA5934EC08}" destId="{C5D4F2BE-3F0E-4CAC-BE11-23A7BB361EAF}" srcOrd="0" destOrd="0" presId="urn:microsoft.com/office/officeart/2008/layout/LinedList"/>
    <dgm:cxn modelId="{0A2C440A-9482-46A5-9D04-80F8BDC12824}" type="presOf" srcId="{A48434FF-E20B-4969-85BB-F3000C6C5857}" destId="{963C7B97-FAA6-4B74-9943-A14B119DB570}" srcOrd="0" destOrd="0" presId="urn:microsoft.com/office/officeart/2008/layout/LinedList"/>
    <dgm:cxn modelId="{6FD87B95-201B-4EE4-B320-0839EFC40AC9}" type="presOf" srcId="{90F14867-942A-4E18-9BD6-B68C37817B35}" destId="{071F492F-DDDC-4B28-9EC9-8966CA5C3DC9}" srcOrd="0" destOrd="0" presId="urn:microsoft.com/office/officeart/2008/layout/LinedList"/>
    <dgm:cxn modelId="{E61F6007-E84E-46E3-AEC8-5769AA5D7E66}" srcId="{A9987DDD-FE4D-4155-9AAF-9EFA5934EC08}" destId="{0DE5084D-C469-46BD-86C8-F32936C2985F}" srcOrd="1" destOrd="0" parTransId="{139424FB-238E-481F-93FD-B3312ABC943E}" sibTransId="{406A7196-515D-415E-A331-E424A6FC21BD}"/>
    <dgm:cxn modelId="{F4C4CE4D-78F3-47BA-A15E-A65AB42B4F7F}" type="presOf" srcId="{EDB8A944-1D70-4363-939A-DE0780DE9665}" destId="{A2CA8A3A-D7D9-4E3E-A100-39845A2FA953}" srcOrd="0" destOrd="0" presId="urn:microsoft.com/office/officeart/2008/layout/LinedList"/>
    <dgm:cxn modelId="{66004137-E21E-4307-82AB-7565B667EA8D}" type="presOf" srcId="{B066D49E-FCF7-4785-90F5-2E2E383A8BAA}" destId="{26D4BF40-F3D6-4348-8C8E-CD9691A268EE}" srcOrd="0" destOrd="0" presId="urn:microsoft.com/office/officeart/2008/layout/LinedList"/>
    <dgm:cxn modelId="{A100FDC2-C1F5-41BE-A1B5-A323BB9552A2}" srcId="{B9595210-53C3-48CD-BDE9-C42B886CB9EB}" destId="{A9987DDD-FE4D-4155-9AAF-9EFA5934EC08}" srcOrd="0" destOrd="0" parTransId="{4FA161DB-9FB6-4C34-989C-42B5D2A2D2E7}" sibTransId="{1A884DE2-A26D-4EB8-AB0F-51EA7D9D8D54}"/>
    <dgm:cxn modelId="{876A43E0-4CA5-40C7-948C-B94FDEDB2FE0}" srcId="{A9987DDD-FE4D-4155-9AAF-9EFA5934EC08}" destId="{A48434FF-E20B-4969-85BB-F3000C6C5857}" srcOrd="0" destOrd="0" parTransId="{385C2396-FDEF-4121-89CC-1AAB9B848377}" sibTransId="{0923423F-2504-457F-AF1D-BD0B7230EFA9}"/>
    <dgm:cxn modelId="{DA019AE5-09B0-4FD6-969A-E5997FFEA017}" srcId="{A9987DDD-FE4D-4155-9AAF-9EFA5934EC08}" destId="{B066D49E-FCF7-4785-90F5-2E2E383A8BAA}" srcOrd="2" destOrd="0" parTransId="{2801668A-56FF-463C-BF88-1004B6935A31}" sibTransId="{A4D93AE6-2C9A-4C34-8FDF-5975ED9E00C4}"/>
    <dgm:cxn modelId="{5440FDDF-A168-4100-92C2-9A496D0FB658}" srcId="{A9987DDD-FE4D-4155-9AAF-9EFA5934EC08}" destId="{90F14867-942A-4E18-9BD6-B68C37817B35}" srcOrd="3" destOrd="0" parTransId="{E75E75B1-8672-4049-9E8F-CE9126E0887E}" sibTransId="{8B1F573A-C6C3-4C8E-809E-B783B4500622}"/>
    <dgm:cxn modelId="{31ED3AC0-420F-4ADD-AC30-F0442FE8A04D}" type="presOf" srcId="{0DE5084D-C469-46BD-86C8-F32936C2985F}" destId="{3448B00E-AEB4-4DED-B771-FA74E05531F2}" srcOrd="0" destOrd="0" presId="urn:microsoft.com/office/officeart/2008/layout/LinedList"/>
    <dgm:cxn modelId="{23C6700A-B9C6-4C8F-85F1-448621AB9637}" type="presOf" srcId="{B212F6D2-7F10-4FA6-8C9B-16986EADCE51}" destId="{E97B410F-7005-467F-84C7-879E4C722664}" srcOrd="0" destOrd="0" presId="urn:microsoft.com/office/officeart/2008/layout/LinedList"/>
    <dgm:cxn modelId="{937E8E31-94B9-4394-9530-A38B6766C136}" type="presParOf" srcId="{A23546FE-42B7-4E1B-A7E7-46FD9F3661D9}" destId="{F0C2D253-78D3-48D9-850D-BA2C1F96C561}" srcOrd="0" destOrd="0" presId="urn:microsoft.com/office/officeart/2008/layout/LinedList"/>
    <dgm:cxn modelId="{98873481-D60D-493E-8EDB-CEAB1FE5FB46}" type="presParOf" srcId="{A23546FE-42B7-4E1B-A7E7-46FD9F3661D9}" destId="{7F8A41E3-1E9C-4A4F-AFEE-E133A14178ED}" srcOrd="1" destOrd="0" presId="urn:microsoft.com/office/officeart/2008/layout/LinedList"/>
    <dgm:cxn modelId="{1E535043-FE49-4E81-B57A-A47DD5EC7C91}" type="presParOf" srcId="{7F8A41E3-1E9C-4A4F-AFEE-E133A14178ED}" destId="{C5D4F2BE-3F0E-4CAC-BE11-23A7BB361EAF}" srcOrd="0" destOrd="0" presId="urn:microsoft.com/office/officeart/2008/layout/LinedList"/>
    <dgm:cxn modelId="{A3CF1145-8383-4C06-BC5A-B762B08CE467}" type="presParOf" srcId="{7F8A41E3-1E9C-4A4F-AFEE-E133A14178ED}" destId="{B02E8898-B9D4-4114-BCA9-E3410928C23E}" srcOrd="1" destOrd="0" presId="urn:microsoft.com/office/officeart/2008/layout/LinedList"/>
    <dgm:cxn modelId="{C24960C2-B2C9-4851-9BEE-6DCAB3733D02}" type="presParOf" srcId="{B02E8898-B9D4-4114-BCA9-E3410928C23E}" destId="{FE0A410F-DDBF-4F69-8EC5-641BB1AF0D5E}" srcOrd="0" destOrd="0" presId="urn:microsoft.com/office/officeart/2008/layout/LinedList"/>
    <dgm:cxn modelId="{294EEFF3-0DF5-415D-9CA8-76F3B22E7A31}" type="presParOf" srcId="{B02E8898-B9D4-4114-BCA9-E3410928C23E}" destId="{210BFEFB-6F00-4B04-845D-3DFAAFCAEFDE}" srcOrd="1" destOrd="0" presId="urn:microsoft.com/office/officeart/2008/layout/LinedList"/>
    <dgm:cxn modelId="{4A55018C-D9D2-433E-BDAA-3FF3E3C98DA8}" type="presParOf" srcId="{210BFEFB-6F00-4B04-845D-3DFAAFCAEFDE}" destId="{89ABFD96-A50C-42C0-8D4B-29424C81DC04}" srcOrd="0" destOrd="0" presId="urn:microsoft.com/office/officeart/2008/layout/LinedList"/>
    <dgm:cxn modelId="{68D13B40-F9AD-4AA3-82BC-2349F848E2E3}" type="presParOf" srcId="{210BFEFB-6F00-4B04-845D-3DFAAFCAEFDE}" destId="{963C7B97-FAA6-4B74-9943-A14B119DB570}" srcOrd="1" destOrd="0" presId="urn:microsoft.com/office/officeart/2008/layout/LinedList"/>
    <dgm:cxn modelId="{199D81BA-6D3A-4F5E-AB37-7117401E8297}" type="presParOf" srcId="{210BFEFB-6F00-4B04-845D-3DFAAFCAEFDE}" destId="{F44F67AD-FB61-4410-B66E-61DD86F16D66}" srcOrd="2" destOrd="0" presId="urn:microsoft.com/office/officeart/2008/layout/LinedList"/>
    <dgm:cxn modelId="{76215602-50EF-42F0-A68B-B1CE3DF0BA8B}" type="presParOf" srcId="{B02E8898-B9D4-4114-BCA9-E3410928C23E}" destId="{90490FB2-9201-4BC6-B461-F34D0419148B}" srcOrd="2" destOrd="0" presId="urn:microsoft.com/office/officeart/2008/layout/LinedList"/>
    <dgm:cxn modelId="{958B8FA1-2640-4CE7-A6E4-C4055CB18C24}" type="presParOf" srcId="{B02E8898-B9D4-4114-BCA9-E3410928C23E}" destId="{1D37E8CF-6D9B-4264-9B61-78A243153FB6}" srcOrd="3" destOrd="0" presId="urn:microsoft.com/office/officeart/2008/layout/LinedList"/>
    <dgm:cxn modelId="{81CF6644-C156-4A09-AB2F-CB7F2873A82C}" type="presParOf" srcId="{B02E8898-B9D4-4114-BCA9-E3410928C23E}" destId="{8E366225-08C6-4841-AF3A-1ECBA96CFF4E}" srcOrd="4" destOrd="0" presId="urn:microsoft.com/office/officeart/2008/layout/LinedList"/>
    <dgm:cxn modelId="{3E50B478-EB95-48FC-A153-D1F94E4AB855}" type="presParOf" srcId="{8E366225-08C6-4841-AF3A-1ECBA96CFF4E}" destId="{835CD5AE-B957-4D5F-8A62-896828890C0E}" srcOrd="0" destOrd="0" presId="urn:microsoft.com/office/officeart/2008/layout/LinedList"/>
    <dgm:cxn modelId="{A9F30222-B248-4A11-9250-8548B9C81245}" type="presParOf" srcId="{8E366225-08C6-4841-AF3A-1ECBA96CFF4E}" destId="{3448B00E-AEB4-4DED-B771-FA74E05531F2}" srcOrd="1" destOrd="0" presId="urn:microsoft.com/office/officeart/2008/layout/LinedList"/>
    <dgm:cxn modelId="{8E814FF5-68ED-4F89-A4A5-197BDD5D5954}" type="presParOf" srcId="{8E366225-08C6-4841-AF3A-1ECBA96CFF4E}" destId="{C6DA94F3-4315-4EFC-9922-A3158E339BA9}" srcOrd="2" destOrd="0" presId="urn:microsoft.com/office/officeart/2008/layout/LinedList"/>
    <dgm:cxn modelId="{BB765355-7BD6-45E8-9CB8-92C6431D49E2}" type="presParOf" srcId="{B02E8898-B9D4-4114-BCA9-E3410928C23E}" destId="{48F4AD6C-C9BB-448A-96F2-D4FA621B11B9}" srcOrd="5" destOrd="0" presId="urn:microsoft.com/office/officeart/2008/layout/LinedList"/>
    <dgm:cxn modelId="{FED4A391-D11D-431F-A391-CB05CCC783EE}" type="presParOf" srcId="{B02E8898-B9D4-4114-BCA9-E3410928C23E}" destId="{96C03BF8-CD45-4CFA-B8EB-069F8EB20E0F}" srcOrd="6" destOrd="0" presId="urn:microsoft.com/office/officeart/2008/layout/LinedList"/>
    <dgm:cxn modelId="{5FE52F56-7A59-4F30-ACE6-6FA0FC4E22BA}" type="presParOf" srcId="{B02E8898-B9D4-4114-BCA9-E3410928C23E}" destId="{99F30BBB-1708-4E45-B7CA-A9810BAF9AD9}" srcOrd="7" destOrd="0" presId="urn:microsoft.com/office/officeart/2008/layout/LinedList"/>
    <dgm:cxn modelId="{7B790EF8-3B4F-4FB4-987D-19640FE0AEAE}" type="presParOf" srcId="{99F30BBB-1708-4E45-B7CA-A9810BAF9AD9}" destId="{DD421888-82FC-4B7F-9508-3A5309177B2A}" srcOrd="0" destOrd="0" presId="urn:microsoft.com/office/officeart/2008/layout/LinedList"/>
    <dgm:cxn modelId="{8C0EA670-609A-4381-90EE-780A62F7A159}" type="presParOf" srcId="{99F30BBB-1708-4E45-B7CA-A9810BAF9AD9}" destId="{26D4BF40-F3D6-4348-8C8E-CD9691A268EE}" srcOrd="1" destOrd="0" presId="urn:microsoft.com/office/officeart/2008/layout/LinedList"/>
    <dgm:cxn modelId="{2E147620-02DB-4E17-BFC8-86B6014B6363}" type="presParOf" srcId="{99F30BBB-1708-4E45-B7CA-A9810BAF9AD9}" destId="{2921E1F0-97EC-41F1-9436-80469B1B5AF5}" srcOrd="2" destOrd="0" presId="urn:microsoft.com/office/officeart/2008/layout/LinedList"/>
    <dgm:cxn modelId="{2A15501C-4DD7-4C3B-98BD-FD7C71C35E25}" type="presParOf" srcId="{B02E8898-B9D4-4114-BCA9-E3410928C23E}" destId="{8E9CC3D0-3EAC-4F55-85D8-271B630DE820}" srcOrd="8" destOrd="0" presId="urn:microsoft.com/office/officeart/2008/layout/LinedList"/>
    <dgm:cxn modelId="{982494EE-DC3C-43F0-B18F-C460CE931059}" type="presParOf" srcId="{B02E8898-B9D4-4114-BCA9-E3410928C23E}" destId="{0833A6B3-89D3-4ABE-8CE4-5711DE7B3EFB}" srcOrd="9" destOrd="0" presId="urn:microsoft.com/office/officeart/2008/layout/LinedList"/>
    <dgm:cxn modelId="{2DD71A12-66BD-49EB-BFF0-A8CE96EA4DF6}" type="presParOf" srcId="{B02E8898-B9D4-4114-BCA9-E3410928C23E}" destId="{2A09ECCA-BF73-49D3-B285-DCA9DFB0A47A}" srcOrd="10" destOrd="0" presId="urn:microsoft.com/office/officeart/2008/layout/LinedList"/>
    <dgm:cxn modelId="{EBD73571-F602-4A7E-8DF8-67E25DC019FA}" type="presParOf" srcId="{2A09ECCA-BF73-49D3-B285-DCA9DFB0A47A}" destId="{1CBECD8C-335A-42F5-89FC-877ED8DC49EF}" srcOrd="0" destOrd="0" presId="urn:microsoft.com/office/officeart/2008/layout/LinedList"/>
    <dgm:cxn modelId="{878A7999-7F49-4C99-B233-13901E109621}" type="presParOf" srcId="{2A09ECCA-BF73-49D3-B285-DCA9DFB0A47A}" destId="{071F492F-DDDC-4B28-9EC9-8966CA5C3DC9}" srcOrd="1" destOrd="0" presId="urn:microsoft.com/office/officeart/2008/layout/LinedList"/>
    <dgm:cxn modelId="{8E7BA373-A1A4-4A40-BFED-8DA2B2A6E8EC}" type="presParOf" srcId="{2A09ECCA-BF73-49D3-B285-DCA9DFB0A47A}" destId="{8A448571-54C8-48DF-96EA-83356C92CDD6}" srcOrd="2" destOrd="0" presId="urn:microsoft.com/office/officeart/2008/layout/LinedList"/>
    <dgm:cxn modelId="{5712866E-052E-4686-BDC5-89FF70902102}" type="presParOf" srcId="{B02E8898-B9D4-4114-BCA9-E3410928C23E}" destId="{F5FC0C00-A00F-47F7-9EE3-89E6127B20DF}" srcOrd="11" destOrd="0" presId="urn:microsoft.com/office/officeart/2008/layout/LinedList"/>
    <dgm:cxn modelId="{B530925B-75EE-4138-A1AA-629F101E95E5}" type="presParOf" srcId="{B02E8898-B9D4-4114-BCA9-E3410928C23E}" destId="{CDE6620A-5FD6-407F-87E9-6B90B372B3AF}" srcOrd="12" destOrd="0" presId="urn:microsoft.com/office/officeart/2008/layout/LinedList"/>
    <dgm:cxn modelId="{E94C94EF-2595-4245-82F2-24BC440100CD}" type="presParOf" srcId="{B02E8898-B9D4-4114-BCA9-E3410928C23E}" destId="{B3A88A75-FD5A-4CD4-9B6C-2FB02A319078}" srcOrd="13" destOrd="0" presId="urn:microsoft.com/office/officeart/2008/layout/LinedList"/>
    <dgm:cxn modelId="{9C3E905A-21C3-40E5-853C-B2913DA3ED75}" type="presParOf" srcId="{B3A88A75-FD5A-4CD4-9B6C-2FB02A319078}" destId="{15394EDC-C687-476E-AFB4-BEDEF44FEB54}" srcOrd="0" destOrd="0" presId="urn:microsoft.com/office/officeart/2008/layout/LinedList"/>
    <dgm:cxn modelId="{B8B0EF7A-A4F4-4791-B73F-2FF611E4A84D}" type="presParOf" srcId="{B3A88A75-FD5A-4CD4-9B6C-2FB02A319078}" destId="{A2CA8A3A-D7D9-4E3E-A100-39845A2FA953}" srcOrd="1" destOrd="0" presId="urn:microsoft.com/office/officeart/2008/layout/LinedList"/>
    <dgm:cxn modelId="{C4AD6ECB-9336-421B-BC87-651D8CC903EB}" type="presParOf" srcId="{B3A88A75-FD5A-4CD4-9B6C-2FB02A319078}" destId="{19A295DE-0324-47EE-8EA6-91F7A4B840AE}" srcOrd="2" destOrd="0" presId="urn:microsoft.com/office/officeart/2008/layout/LinedList"/>
    <dgm:cxn modelId="{AEDD24A9-F67F-43D8-B1FD-A681B32A82B2}" type="presParOf" srcId="{B02E8898-B9D4-4114-BCA9-E3410928C23E}" destId="{9EFFF1EA-329A-46AB-91A1-B546D37B18C5}" srcOrd="14" destOrd="0" presId="urn:microsoft.com/office/officeart/2008/layout/LinedList"/>
    <dgm:cxn modelId="{DFA3C0FC-8D71-468E-9E1B-F8F1AC509881}" type="presParOf" srcId="{B02E8898-B9D4-4114-BCA9-E3410928C23E}" destId="{77C90CF2-B6A5-4145-94F8-8D8C0CFAE88A}" srcOrd="15" destOrd="0" presId="urn:microsoft.com/office/officeart/2008/layout/LinedList"/>
    <dgm:cxn modelId="{78B226DA-6F10-4722-93E7-744F161D6079}" type="presParOf" srcId="{B02E8898-B9D4-4114-BCA9-E3410928C23E}" destId="{D42CF8BB-B4B6-449F-9B99-BF6DAD14BAAD}" srcOrd="16" destOrd="0" presId="urn:microsoft.com/office/officeart/2008/layout/LinedList"/>
    <dgm:cxn modelId="{CB044B1E-4C1D-4F8C-BAA4-9ADE0E3846D8}" type="presParOf" srcId="{D42CF8BB-B4B6-449F-9B99-BF6DAD14BAAD}" destId="{03722754-1119-418D-AEB3-B113846E5BFF}" srcOrd="0" destOrd="0" presId="urn:microsoft.com/office/officeart/2008/layout/LinedList"/>
    <dgm:cxn modelId="{3047B079-38F6-4C57-9971-D24E10A4E13B}" type="presParOf" srcId="{D42CF8BB-B4B6-449F-9B99-BF6DAD14BAAD}" destId="{E97B410F-7005-467F-84C7-879E4C722664}" srcOrd="1" destOrd="0" presId="urn:microsoft.com/office/officeart/2008/layout/LinedList"/>
    <dgm:cxn modelId="{C3751DBC-0468-4E61-A806-D537EA2F9BDF}" type="presParOf" srcId="{D42CF8BB-B4B6-449F-9B99-BF6DAD14BAAD}" destId="{B20FFA84-2687-4CDF-96EC-1F82CE643400}" srcOrd="2" destOrd="0" presId="urn:microsoft.com/office/officeart/2008/layout/LinedList"/>
    <dgm:cxn modelId="{A1DD9AE9-167D-4D60-8392-43D04F09F269}" type="presParOf" srcId="{B02E8898-B9D4-4114-BCA9-E3410928C23E}" destId="{51D38AAF-BE2F-4A27-A1B8-FFCD36AE9ECC}" srcOrd="17" destOrd="0" presId="urn:microsoft.com/office/officeart/2008/layout/LinedList"/>
    <dgm:cxn modelId="{7DA61504-9303-4CEC-B6EF-45A4241F7D68}" type="presParOf" srcId="{B02E8898-B9D4-4114-BCA9-E3410928C23E}" destId="{7758E33C-E2AB-4E04-9C64-72AEFA60F06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23BBE87F-1AE2-42FC-A55C-E842A50B989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740283F-7F8C-41B2-9319-019285B38028}" type="parTrans" cxnId="{B3FB45B3-7B99-4B15-90E6-5A29F51983F5}">
      <dgm:prSet/>
      <dgm:spPr/>
      <dgm:t>
        <a:bodyPr/>
        <a:lstStyle/>
        <a:p>
          <a:endParaRPr lang="es-ES"/>
        </a:p>
      </dgm:t>
    </dgm:pt>
    <dgm:pt modelId="{74174BE8-5DDA-407D-9CB8-825F54CD3CD6}" type="sibTrans" cxnId="{B3FB45B3-7B99-4B15-90E6-5A29F51983F5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3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3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2"/>
      <dgm:spPr/>
    </dgm:pt>
    <dgm:pt modelId="{47981E3A-965C-4E01-9F3A-AEA544FEFD4A}" type="pres">
      <dgm:prSet presAssocID="{5DD5314B-5049-48AF-9728-CBE5A5E2FD76}" presName="vertSpace2b" presStyleCnt="0"/>
      <dgm:spPr/>
    </dgm:pt>
    <dgm:pt modelId="{C503A20C-7517-48CD-9269-0975C86782A0}" type="pres">
      <dgm:prSet presAssocID="{23BBE87F-1AE2-42FC-A55C-E842A50B9892}" presName="horz2" presStyleCnt="0"/>
      <dgm:spPr/>
    </dgm:pt>
    <dgm:pt modelId="{BBBA4403-35BB-41BA-9385-87E8728EECFF}" type="pres">
      <dgm:prSet presAssocID="{23BBE87F-1AE2-42FC-A55C-E842A50B9892}" presName="horzSpace2" presStyleCnt="0"/>
      <dgm:spPr/>
    </dgm:pt>
    <dgm:pt modelId="{C04CA9AE-C35F-46C3-88E7-D9BFB8D11C4C}" type="pres">
      <dgm:prSet presAssocID="{23BBE87F-1AE2-42FC-A55C-E842A50B9892}" presName="tx2" presStyleLbl="revTx" presStyleIdx="2" presStyleCnt="3"/>
      <dgm:spPr/>
      <dgm:t>
        <a:bodyPr/>
        <a:lstStyle/>
        <a:p>
          <a:endParaRPr lang="es-ES"/>
        </a:p>
      </dgm:t>
    </dgm:pt>
    <dgm:pt modelId="{799AB9A9-37DA-4780-B8C6-4E7A351F04F7}" type="pres">
      <dgm:prSet presAssocID="{23BBE87F-1AE2-42FC-A55C-E842A50B9892}" presName="vert2" presStyleCnt="0"/>
      <dgm:spPr/>
    </dgm:pt>
    <dgm:pt modelId="{A2F73120-AE90-4802-BE6A-6D28AC41B0EC}" type="pres">
      <dgm:prSet presAssocID="{23BBE87F-1AE2-42FC-A55C-E842A50B9892}" presName="thinLine2b" presStyleLbl="callout" presStyleIdx="1" presStyleCnt="2"/>
      <dgm:spPr/>
    </dgm:pt>
    <dgm:pt modelId="{AEE3A271-7C9C-481A-BBBC-94C3CC9B4EAF}" type="pres">
      <dgm:prSet presAssocID="{23BBE87F-1AE2-42FC-A55C-E842A50B9892}" presName="vertSpace2b" presStyleCnt="0"/>
      <dgm:spPr/>
    </dgm:pt>
  </dgm:ptLst>
  <dgm:cxnLst>
    <dgm:cxn modelId="{B3FB45B3-7B99-4B15-90E6-5A29F51983F5}" srcId="{14E075EA-0ACF-4D08-8F2F-295259187599}" destId="{23BBE87F-1AE2-42FC-A55C-E842A50B9892}" srcOrd="1" destOrd="0" parTransId="{6740283F-7F8C-41B2-9319-019285B38028}" sibTransId="{74174BE8-5DDA-407D-9CB8-825F54CD3CD6}"/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E04A4AF5-3DFB-47AC-9442-DAC2A210E7C4}" type="presOf" srcId="{23BBE87F-1AE2-42FC-A55C-E842A50B9892}" destId="{C04CA9AE-C35F-46C3-88E7-D9BFB8D11C4C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7839CBEE-FA83-4174-980E-73B7B8DBD79D}" type="presParOf" srcId="{95BA3196-E844-4D8C-AB29-B960195ADA9C}" destId="{C503A20C-7517-48CD-9269-0975C86782A0}" srcOrd="4" destOrd="0" presId="urn:microsoft.com/office/officeart/2008/layout/LinedList"/>
    <dgm:cxn modelId="{1701D082-D170-47DE-827C-4F324E53607E}" type="presParOf" srcId="{C503A20C-7517-48CD-9269-0975C86782A0}" destId="{BBBA4403-35BB-41BA-9385-87E8728EECFF}" srcOrd="0" destOrd="0" presId="urn:microsoft.com/office/officeart/2008/layout/LinedList"/>
    <dgm:cxn modelId="{092F0C15-5FDA-43BB-82E2-63F932012367}" type="presParOf" srcId="{C503A20C-7517-48CD-9269-0975C86782A0}" destId="{C04CA9AE-C35F-46C3-88E7-D9BFB8D11C4C}" srcOrd="1" destOrd="0" presId="urn:microsoft.com/office/officeart/2008/layout/LinedList"/>
    <dgm:cxn modelId="{E8DB41A4-BCFD-4F6C-932E-78170FBC05C7}" type="presParOf" srcId="{C503A20C-7517-48CD-9269-0975C86782A0}" destId="{799AB9A9-37DA-4780-B8C6-4E7A351F04F7}" srcOrd="2" destOrd="0" presId="urn:microsoft.com/office/officeart/2008/layout/LinedList"/>
    <dgm:cxn modelId="{A10F0A8D-6AE0-48D0-9577-DAE199AAD760}" type="presParOf" srcId="{95BA3196-E844-4D8C-AB29-B960195ADA9C}" destId="{A2F73120-AE90-4802-BE6A-6D28AC41B0EC}" srcOrd="5" destOrd="0" presId="urn:microsoft.com/office/officeart/2008/layout/LinedList"/>
    <dgm:cxn modelId="{771CEDDA-DF5F-4034-9E81-7AF9F3300364}" type="presParOf" srcId="{95BA3196-E844-4D8C-AB29-B960195ADA9C}" destId="{AEE3A271-7C9C-481A-BBBC-94C3CC9B4EA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23BBE87F-1AE2-42FC-A55C-E842A50B989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2.-Informe de Necesidad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740283F-7F8C-41B2-9319-019285B38028}" type="parTrans" cxnId="{B3FB45B3-7B99-4B15-90E6-5A29F51983F5}">
      <dgm:prSet/>
      <dgm:spPr/>
      <dgm:t>
        <a:bodyPr/>
        <a:lstStyle/>
        <a:p>
          <a:endParaRPr lang="es-ES"/>
        </a:p>
      </dgm:t>
    </dgm:pt>
    <dgm:pt modelId="{74174BE8-5DDA-407D-9CB8-825F54CD3CD6}" type="sibTrans" cxnId="{B3FB45B3-7B99-4B15-90E6-5A29F51983F5}">
      <dgm:prSet/>
      <dgm:spPr/>
      <dgm:t>
        <a:bodyPr/>
        <a:lstStyle/>
        <a:p>
          <a:endParaRPr lang="es-ES"/>
        </a:p>
      </dgm:t>
    </dgm:pt>
    <dgm:pt modelId="{5A8D54E7-6348-4071-95D7-8673040247A5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2.-Anexo Proposición Económica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94E81CAB-B685-442C-8391-11CC50632CD1}" type="parTrans" cxnId="{009AE677-55DD-4AE5-8ED0-B1DB510EA38F}">
      <dgm:prSet/>
      <dgm:spPr/>
      <dgm:t>
        <a:bodyPr/>
        <a:lstStyle/>
        <a:p>
          <a:endParaRPr lang="es-ES"/>
        </a:p>
      </dgm:t>
    </dgm:pt>
    <dgm:pt modelId="{CB59AC8A-690F-49CB-81A9-69EBC69FF7BB}" type="sibTrans" cxnId="{009AE677-55DD-4AE5-8ED0-B1DB510EA38F}">
      <dgm:prSet/>
      <dgm:spPr/>
      <dgm:t>
        <a:bodyPr/>
        <a:lstStyle/>
        <a:p>
          <a:endParaRPr lang="es-ES"/>
        </a:p>
      </dgm:t>
    </dgm:pt>
    <dgm:pt modelId="{13AA8761-D3BD-4E63-9E18-2B77BE5F17B9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5342247-16B0-4957-92A0-8231E3CF0EB3}" type="parTrans" cxnId="{32E4042A-6E0D-4F29-B521-505A0E3A9314}">
      <dgm:prSet/>
      <dgm:spPr/>
      <dgm:t>
        <a:bodyPr/>
        <a:lstStyle/>
        <a:p>
          <a:endParaRPr lang="es-ES"/>
        </a:p>
      </dgm:t>
    </dgm:pt>
    <dgm:pt modelId="{D0A64508-1F57-40F1-87BF-25D5D01A666D}" type="sibTrans" cxnId="{32E4042A-6E0D-4F29-B521-505A0E3A9314}">
      <dgm:prSet/>
      <dgm:spPr/>
      <dgm:t>
        <a:bodyPr/>
        <a:lstStyle/>
        <a:p>
          <a:endParaRPr lang="es-ES"/>
        </a:p>
      </dgm:t>
    </dgm:pt>
    <dgm:pt modelId="{EE714DDD-5D88-420C-A3F6-D2049583BA97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1EA009B9-DC2A-48AB-AD66-BA4EC6C48EEF}" type="parTrans" cxnId="{0852D452-BC4E-4E89-9423-EEB0621F7A69}">
      <dgm:prSet/>
      <dgm:spPr/>
      <dgm:t>
        <a:bodyPr/>
        <a:lstStyle/>
        <a:p>
          <a:endParaRPr lang="es-ES"/>
        </a:p>
      </dgm:t>
    </dgm:pt>
    <dgm:pt modelId="{9F6B52FE-2F08-4C3D-A05B-2395C0ABC331}" type="sibTrans" cxnId="{0852D452-BC4E-4E89-9423-EEB0621F7A69}">
      <dgm:prSet/>
      <dgm:spPr/>
      <dgm:t>
        <a:bodyPr/>
        <a:lstStyle/>
        <a:p>
          <a:endParaRPr lang="es-ES"/>
        </a:p>
      </dgm:t>
    </dgm:pt>
    <dgm:pt modelId="{B9FC8108-3445-4964-A7F2-9602FFB84F7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3.-Tres Ofertas (Opcional; salvo en Obras: Obligatorio a partir de 30.000 hasta 40.000)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78C1D957-D832-461B-9180-21F709CD0478}" type="sibTrans" cxnId="{262A87A6-DEC6-4AE1-9141-47B8B839B872}">
      <dgm:prSet/>
      <dgm:spPr/>
      <dgm:t>
        <a:bodyPr/>
        <a:lstStyle/>
        <a:p>
          <a:endParaRPr lang="es-ES"/>
        </a:p>
      </dgm:t>
    </dgm:pt>
    <dgm:pt modelId="{1AB0754E-E0C0-4CFD-9C5E-2F0177E0AC7C}" type="parTrans" cxnId="{262A87A6-DEC6-4AE1-9141-47B8B839B872}">
      <dgm:prSet/>
      <dgm:spPr/>
      <dgm:t>
        <a:bodyPr/>
        <a:lstStyle/>
        <a:p>
          <a:endParaRPr lang="es-ES"/>
        </a:p>
      </dgm:t>
    </dgm:pt>
    <dgm:pt modelId="{24B2B45B-3EC6-4C03-AA49-4348877A1270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F8B7B65E-4133-484E-A435-12F5AA7C5A1B}" type="parTrans" cxnId="{ED6BA3A3-5101-4E10-BF2C-E4D43D682C4C}">
      <dgm:prSet/>
      <dgm:spPr/>
      <dgm:t>
        <a:bodyPr/>
        <a:lstStyle/>
        <a:p>
          <a:endParaRPr lang="es-ES"/>
        </a:p>
      </dgm:t>
    </dgm:pt>
    <dgm:pt modelId="{32B86B7B-908A-4349-AA92-85A137F2277D}" type="sibTrans" cxnId="{ED6BA3A3-5101-4E10-BF2C-E4D43D682C4C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8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8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7"/>
      <dgm:spPr/>
    </dgm:pt>
    <dgm:pt modelId="{47981E3A-965C-4E01-9F3A-AEA544FEFD4A}" type="pres">
      <dgm:prSet presAssocID="{5DD5314B-5049-48AF-9728-CBE5A5E2FD76}" presName="vertSpace2b" presStyleCnt="0"/>
      <dgm:spPr/>
    </dgm:pt>
    <dgm:pt modelId="{C503A20C-7517-48CD-9269-0975C86782A0}" type="pres">
      <dgm:prSet presAssocID="{23BBE87F-1AE2-42FC-A55C-E842A50B9892}" presName="horz2" presStyleCnt="0"/>
      <dgm:spPr/>
    </dgm:pt>
    <dgm:pt modelId="{BBBA4403-35BB-41BA-9385-87E8728EECFF}" type="pres">
      <dgm:prSet presAssocID="{23BBE87F-1AE2-42FC-A55C-E842A50B9892}" presName="horzSpace2" presStyleCnt="0"/>
      <dgm:spPr/>
    </dgm:pt>
    <dgm:pt modelId="{C04CA9AE-C35F-46C3-88E7-D9BFB8D11C4C}" type="pres">
      <dgm:prSet presAssocID="{23BBE87F-1AE2-42FC-A55C-E842A50B9892}" presName="tx2" presStyleLbl="revTx" presStyleIdx="2" presStyleCnt="8"/>
      <dgm:spPr/>
      <dgm:t>
        <a:bodyPr/>
        <a:lstStyle/>
        <a:p>
          <a:endParaRPr lang="es-ES"/>
        </a:p>
      </dgm:t>
    </dgm:pt>
    <dgm:pt modelId="{799AB9A9-37DA-4780-B8C6-4E7A351F04F7}" type="pres">
      <dgm:prSet presAssocID="{23BBE87F-1AE2-42FC-A55C-E842A50B9892}" presName="vert2" presStyleCnt="0"/>
      <dgm:spPr/>
    </dgm:pt>
    <dgm:pt modelId="{A2F73120-AE90-4802-BE6A-6D28AC41B0EC}" type="pres">
      <dgm:prSet presAssocID="{23BBE87F-1AE2-42FC-A55C-E842A50B9892}" presName="thinLine2b" presStyleLbl="callout" presStyleIdx="1" presStyleCnt="7"/>
      <dgm:spPr/>
    </dgm:pt>
    <dgm:pt modelId="{AEE3A271-7C9C-481A-BBBC-94C3CC9B4EAF}" type="pres">
      <dgm:prSet presAssocID="{23BBE87F-1AE2-42FC-A55C-E842A50B9892}" presName="vertSpace2b" presStyleCnt="0"/>
      <dgm:spPr/>
    </dgm:pt>
    <dgm:pt modelId="{4E7DEF76-8BCA-4E6E-ABE1-11D8605B1EF9}" type="pres">
      <dgm:prSet presAssocID="{5A8D54E7-6348-4071-95D7-8673040247A5}" presName="horz2" presStyleCnt="0"/>
      <dgm:spPr/>
    </dgm:pt>
    <dgm:pt modelId="{5EA71B44-55F8-49B9-A158-AF0D54EF6425}" type="pres">
      <dgm:prSet presAssocID="{5A8D54E7-6348-4071-95D7-8673040247A5}" presName="horzSpace2" presStyleCnt="0"/>
      <dgm:spPr/>
    </dgm:pt>
    <dgm:pt modelId="{6D5087A4-8A67-41B4-B2AB-98907F522964}" type="pres">
      <dgm:prSet presAssocID="{5A8D54E7-6348-4071-95D7-8673040247A5}" presName="tx2" presStyleLbl="revTx" presStyleIdx="3" presStyleCnt="8"/>
      <dgm:spPr/>
      <dgm:t>
        <a:bodyPr/>
        <a:lstStyle/>
        <a:p>
          <a:endParaRPr lang="es-ES"/>
        </a:p>
      </dgm:t>
    </dgm:pt>
    <dgm:pt modelId="{9ACE6376-2D6D-46FF-97DB-89FDCD2E0BA9}" type="pres">
      <dgm:prSet presAssocID="{5A8D54E7-6348-4071-95D7-8673040247A5}" presName="vert2" presStyleCnt="0"/>
      <dgm:spPr/>
    </dgm:pt>
    <dgm:pt modelId="{F22AAC45-9326-40E9-8C18-B344D4362A4C}" type="pres">
      <dgm:prSet presAssocID="{5A8D54E7-6348-4071-95D7-8673040247A5}" presName="thinLine2b" presStyleLbl="callout" presStyleIdx="2" presStyleCnt="7"/>
      <dgm:spPr/>
    </dgm:pt>
    <dgm:pt modelId="{06975C30-66F2-4B10-9D86-9A2CE63926B7}" type="pres">
      <dgm:prSet presAssocID="{5A8D54E7-6348-4071-95D7-8673040247A5}" presName="vertSpace2b" presStyleCnt="0"/>
      <dgm:spPr/>
    </dgm:pt>
    <dgm:pt modelId="{78A87526-40BA-4866-930F-E8C054A7DE44}" type="pres">
      <dgm:prSet presAssocID="{B9FC8108-3445-4964-A7F2-9602FFB84F72}" presName="horz2" presStyleCnt="0"/>
      <dgm:spPr/>
    </dgm:pt>
    <dgm:pt modelId="{5D8265EA-F6D3-4324-A9C9-6DCDB4FC3951}" type="pres">
      <dgm:prSet presAssocID="{B9FC8108-3445-4964-A7F2-9602FFB84F72}" presName="horzSpace2" presStyleCnt="0"/>
      <dgm:spPr/>
    </dgm:pt>
    <dgm:pt modelId="{E7AFEA03-4D38-4E92-9FF3-6AB3DCADABC6}" type="pres">
      <dgm:prSet presAssocID="{B9FC8108-3445-4964-A7F2-9602FFB84F72}" presName="tx2" presStyleLbl="revTx" presStyleIdx="4" presStyleCnt="8"/>
      <dgm:spPr/>
      <dgm:t>
        <a:bodyPr/>
        <a:lstStyle/>
        <a:p>
          <a:endParaRPr lang="es-ES"/>
        </a:p>
      </dgm:t>
    </dgm:pt>
    <dgm:pt modelId="{35A95174-7A71-446E-84D7-F6627BC35B3D}" type="pres">
      <dgm:prSet presAssocID="{B9FC8108-3445-4964-A7F2-9602FFB84F72}" presName="vert2" presStyleCnt="0"/>
      <dgm:spPr/>
    </dgm:pt>
    <dgm:pt modelId="{5626DDC4-5678-46F9-AB48-D6E5A393CA93}" type="pres">
      <dgm:prSet presAssocID="{B9FC8108-3445-4964-A7F2-9602FFB84F72}" presName="thinLine2b" presStyleLbl="callout" presStyleIdx="3" presStyleCnt="7"/>
      <dgm:spPr/>
    </dgm:pt>
    <dgm:pt modelId="{BB766C38-FAED-412B-8863-17B39B42800E}" type="pres">
      <dgm:prSet presAssocID="{B9FC8108-3445-4964-A7F2-9602FFB84F72}" presName="vertSpace2b" presStyleCnt="0"/>
      <dgm:spPr/>
    </dgm:pt>
    <dgm:pt modelId="{C7FA1714-108D-448C-B038-BAD71065C0AB}" type="pres">
      <dgm:prSet presAssocID="{13AA8761-D3BD-4E63-9E18-2B77BE5F17B9}" presName="horz2" presStyleCnt="0"/>
      <dgm:spPr/>
    </dgm:pt>
    <dgm:pt modelId="{F4EFDB5C-2A6C-42D8-A1CC-46B6ABC78CA4}" type="pres">
      <dgm:prSet presAssocID="{13AA8761-D3BD-4E63-9E18-2B77BE5F17B9}" presName="horzSpace2" presStyleCnt="0"/>
      <dgm:spPr/>
    </dgm:pt>
    <dgm:pt modelId="{5E0EB8DF-7B85-46C6-AB96-FE330E4AD8FC}" type="pres">
      <dgm:prSet presAssocID="{13AA8761-D3BD-4E63-9E18-2B77BE5F17B9}" presName="tx2" presStyleLbl="revTx" presStyleIdx="5" presStyleCnt="8"/>
      <dgm:spPr/>
      <dgm:t>
        <a:bodyPr/>
        <a:lstStyle/>
        <a:p>
          <a:endParaRPr lang="es-ES"/>
        </a:p>
      </dgm:t>
    </dgm:pt>
    <dgm:pt modelId="{DBFEAA50-9051-4AA3-A048-A0D02ED6DA62}" type="pres">
      <dgm:prSet presAssocID="{13AA8761-D3BD-4E63-9E18-2B77BE5F17B9}" presName="vert2" presStyleCnt="0"/>
      <dgm:spPr/>
    </dgm:pt>
    <dgm:pt modelId="{D8671E27-3573-47B7-9B59-3CBCD4C02FCB}" type="pres">
      <dgm:prSet presAssocID="{13AA8761-D3BD-4E63-9E18-2B77BE5F17B9}" presName="thinLine2b" presStyleLbl="callout" presStyleIdx="4" presStyleCnt="7"/>
      <dgm:spPr/>
    </dgm:pt>
    <dgm:pt modelId="{9E9B288F-386C-47A7-AF08-CF4C5C4EC03E}" type="pres">
      <dgm:prSet presAssocID="{13AA8761-D3BD-4E63-9E18-2B77BE5F17B9}" presName="vertSpace2b" presStyleCnt="0"/>
      <dgm:spPr/>
    </dgm:pt>
    <dgm:pt modelId="{44C6666E-225E-4325-80BA-1382B76580A0}" type="pres">
      <dgm:prSet presAssocID="{EE714DDD-5D88-420C-A3F6-D2049583BA97}" presName="horz2" presStyleCnt="0"/>
      <dgm:spPr/>
    </dgm:pt>
    <dgm:pt modelId="{C749D2E2-F519-4526-BD38-A786929FAF80}" type="pres">
      <dgm:prSet presAssocID="{EE714DDD-5D88-420C-A3F6-D2049583BA97}" presName="horzSpace2" presStyleCnt="0"/>
      <dgm:spPr/>
    </dgm:pt>
    <dgm:pt modelId="{89472F6D-A7B6-42CF-8493-F32FC42F94B9}" type="pres">
      <dgm:prSet presAssocID="{EE714DDD-5D88-420C-A3F6-D2049583BA97}" presName="tx2" presStyleLbl="revTx" presStyleIdx="6" presStyleCnt="8"/>
      <dgm:spPr/>
      <dgm:t>
        <a:bodyPr/>
        <a:lstStyle/>
        <a:p>
          <a:endParaRPr lang="es-ES"/>
        </a:p>
      </dgm:t>
    </dgm:pt>
    <dgm:pt modelId="{DBFC5150-4467-406D-8197-051A035E3CAA}" type="pres">
      <dgm:prSet presAssocID="{EE714DDD-5D88-420C-A3F6-D2049583BA97}" presName="vert2" presStyleCnt="0"/>
      <dgm:spPr/>
    </dgm:pt>
    <dgm:pt modelId="{7D532D77-C085-4D15-8231-9BE3F98DBFA0}" type="pres">
      <dgm:prSet presAssocID="{EE714DDD-5D88-420C-A3F6-D2049583BA97}" presName="thinLine2b" presStyleLbl="callout" presStyleIdx="5" presStyleCnt="7"/>
      <dgm:spPr/>
    </dgm:pt>
    <dgm:pt modelId="{1DFE38F3-EB6C-42C6-9D1D-07E33349F0C6}" type="pres">
      <dgm:prSet presAssocID="{EE714DDD-5D88-420C-A3F6-D2049583BA97}" presName="vertSpace2b" presStyleCnt="0"/>
      <dgm:spPr/>
    </dgm:pt>
    <dgm:pt modelId="{D7300D03-9EC9-4A24-8392-A056F8485A6E}" type="pres">
      <dgm:prSet presAssocID="{24B2B45B-3EC6-4C03-AA49-4348877A1270}" presName="horz2" presStyleCnt="0"/>
      <dgm:spPr/>
    </dgm:pt>
    <dgm:pt modelId="{BDBA1BC2-E518-4F02-BBA6-5C6E6BA22494}" type="pres">
      <dgm:prSet presAssocID="{24B2B45B-3EC6-4C03-AA49-4348877A1270}" presName="horzSpace2" presStyleCnt="0"/>
      <dgm:spPr/>
    </dgm:pt>
    <dgm:pt modelId="{80A6722D-F008-4A37-B2CF-7EA73AC6D320}" type="pres">
      <dgm:prSet presAssocID="{24B2B45B-3EC6-4C03-AA49-4348877A1270}" presName="tx2" presStyleLbl="revTx" presStyleIdx="7" presStyleCnt="8"/>
      <dgm:spPr/>
      <dgm:t>
        <a:bodyPr/>
        <a:lstStyle/>
        <a:p>
          <a:endParaRPr lang="es-ES"/>
        </a:p>
      </dgm:t>
    </dgm:pt>
    <dgm:pt modelId="{F5341299-225B-4892-AD2D-BB19A11859AF}" type="pres">
      <dgm:prSet presAssocID="{24B2B45B-3EC6-4C03-AA49-4348877A1270}" presName="vert2" presStyleCnt="0"/>
      <dgm:spPr/>
    </dgm:pt>
    <dgm:pt modelId="{21B3320B-FADB-4C44-8254-05DA9D7F2DF9}" type="pres">
      <dgm:prSet presAssocID="{24B2B45B-3EC6-4C03-AA49-4348877A1270}" presName="thinLine2b" presStyleLbl="callout" presStyleIdx="6" presStyleCnt="7"/>
      <dgm:spPr/>
    </dgm:pt>
    <dgm:pt modelId="{21E7FA07-C9CD-4A99-9683-490E6A9323A7}" type="pres">
      <dgm:prSet presAssocID="{24B2B45B-3EC6-4C03-AA49-4348877A1270}" presName="vertSpace2b" presStyleCnt="0"/>
      <dgm:spPr/>
    </dgm:pt>
  </dgm:ptLst>
  <dgm:cxnLst>
    <dgm:cxn modelId="{0852D452-BC4E-4E89-9423-EEB0621F7A69}" srcId="{14E075EA-0ACF-4D08-8F2F-295259187599}" destId="{EE714DDD-5D88-420C-A3F6-D2049583BA97}" srcOrd="5" destOrd="0" parTransId="{1EA009B9-DC2A-48AB-AD66-BA4EC6C48EEF}" sibTransId="{9F6B52FE-2F08-4C3D-A05B-2395C0ABC331}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59C0E6D3-C54F-4DA6-A1BF-E24AAFE80E2B}" type="presOf" srcId="{13AA8761-D3BD-4E63-9E18-2B77BE5F17B9}" destId="{5E0EB8DF-7B85-46C6-AB96-FE330E4AD8FC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009AE677-55DD-4AE5-8ED0-B1DB510EA38F}" srcId="{14E075EA-0ACF-4D08-8F2F-295259187599}" destId="{5A8D54E7-6348-4071-95D7-8673040247A5}" srcOrd="2" destOrd="0" parTransId="{94E81CAB-B685-442C-8391-11CC50632CD1}" sibTransId="{CB59AC8A-690F-49CB-81A9-69EBC69FF7BB}"/>
    <dgm:cxn modelId="{BBCAE5F6-025E-493F-88F4-4F65776E0334}" type="presOf" srcId="{EE714DDD-5D88-420C-A3F6-D2049583BA97}" destId="{89472F6D-A7B6-42CF-8493-F32FC42F94B9}" srcOrd="0" destOrd="0" presId="urn:microsoft.com/office/officeart/2008/layout/LinedList"/>
    <dgm:cxn modelId="{32E4042A-6E0D-4F29-B521-505A0E3A9314}" srcId="{14E075EA-0ACF-4D08-8F2F-295259187599}" destId="{13AA8761-D3BD-4E63-9E18-2B77BE5F17B9}" srcOrd="4" destOrd="0" parTransId="{65342247-16B0-4957-92A0-8231E3CF0EB3}" sibTransId="{D0A64508-1F57-40F1-87BF-25D5D01A666D}"/>
    <dgm:cxn modelId="{B3FB45B3-7B99-4B15-90E6-5A29F51983F5}" srcId="{14E075EA-0ACF-4D08-8F2F-295259187599}" destId="{23BBE87F-1AE2-42FC-A55C-E842A50B9892}" srcOrd="1" destOrd="0" parTransId="{6740283F-7F8C-41B2-9319-019285B38028}" sibTransId="{74174BE8-5DDA-407D-9CB8-825F54CD3CD6}"/>
    <dgm:cxn modelId="{664C6D4F-5375-4E36-A91C-7DCE89099844}" type="presOf" srcId="{24B2B45B-3EC6-4C03-AA49-4348877A1270}" destId="{80A6722D-F008-4A37-B2CF-7EA73AC6D320}" srcOrd="0" destOrd="0" presId="urn:microsoft.com/office/officeart/2008/layout/LinedList"/>
    <dgm:cxn modelId="{E04A4AF5-3DFB-47AC-9442-DAC2A210E7C4}" type="presOf" srcId="{23BBE87F-1AE2-42FC-A55C-E842A50B9892}" destId="{C04CA9AE-C35F-46C3-88E7-D9BFB8D11C4C}" srcOrd="0" destOrd="0" presId="urn:microsoft.com/office/officeart/2008/layout/LinedList"/>
    <dgm:cxn modelId="{60F5CE6E-625D-448B-9942-BC0B69F7BAC2}" type="presOf" srcId="{B9FC8108-3445-4964-A7F2-9602FFB84F72}" destId="{E7AFEA03-4D38-4E92-9FF3-6AB3DCADABC6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262A87A6-DEC6-4AE1-9141-47B8B839B872}" srcId="{14E075EA-0ACF-4D08-8F2F-295259187599}" destId="{B9FC8108-3445-4964-A7F2-9602FFB84F72}" srcOrd="3" destOrd="0" parTransId="{1AB0754E-E0C0-4CFD-9C5E-2F0177E0AC7C}" sibTransId="{78C1D957-D832-461B-9180-21F709CD0478}"/>
    <dgm:cxn modelId="{24B49653-B64D-4A14-9335-DD341B6E0B0D}" type="presOf" srcId="{5A8D54E7-6348-4071-95D7-8673040247A5}" destId="{6D5087A4-8A67-41B4-B2AB-98907F522964}" srcOrd="0" destOrd="0" presId="urn:microsoft.com/office/officeart/2008/layout/LinedList"/>
    <dgm:cxn modelId="{ED6BA3A3-5101-4E10-BF2C-E4D43D682C4C}" srcId="{14E075EA-0ACF-4D08-8F2F-295259187599}" destId="{24B2B45B-3EC6-4C03-AA49-4348877A1270}" srcOrd="6" destOrd="0" parTransId="{F8B7B65E-4133-484E-A435-12F5AA7C5A1B}" sibTransId="{32B86B7B-908A-4349-AA92-85A137F2277D}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7839CBEE-FA83-4174-980E-73B7B8DBD79D}" type="presParOf" srcId="{95BA3196-E844-4D8C-AB29-B960195ADA9C}" destId="{C503A20C-7517-48CD-9269-0975C86782A0}" srcOrd="4" destOrd="0" presId="urn:microsoft.com/office/officeart/2008/layout/LinedList"/>
    <dgm:cxn modelId="{1701D082-D170-47DE-827C-4F324E53607E}" type="presParOf" srcId="{C503A20C-7517-48CD-9269-0975C86782A0}" destId="{BBBA4403-35BB-41BA-9385-87E8728EECFF}" srcOrd="0" destOrd="0" presId="urn:microsoft.com/office/officeart/2008/layout/LinedList"/>
    <dgm:cxn modelId="{092F0C15-5FDA-43BB-82E2-63F932012367}" type="presParOf" srcId="{C503A20C-7517-48CD-9269-0975C86782A0}" destId="{C04CA9AE-C35F-46C3-88E7-D9BFB8D11C4C}" srcOrd="1" destOrd="0" presId="urn:microsoft.com/office/officeart/2008/layout/LinedList"/>
    <dgm:cxn modelId="{E8DB41A4-BCFD-4F6C-932E-78170FBC05C7}" type="presParOf" srcId="{C503A20C-7517-48CD-9269-0975C86782A0}" destId="{799AB9A9-37DA-4780-B8C6-4E7A351F04F7}" srcOrd="2" destOrd="0" presId="urn:microsoft.com/office/officeart/2008/layout/LinedList"/>
    <dgm:cxn modelId="{A10F0A8D-6AE0-48D0-9577-DAE199AAD760}" type="presParOf" srcId="{95BA3196-E844-4D8C-AB29-B960195ADA9C}" destId="{A2F73120-AE90-4802-BE6A-6D28AC41B0EC}" srcOrd="5" destOrd="0" presId="urn:microsoft.com/office/officeart/2008/layout/LinedList"/>
    <dgm:cxn modelId="{771CEDDA-DF5F-4034-9E81-7AF9F3300364}" type="presParOf" srcId="{95BA3196-E844-4D8C-AB29-B960195ADA9C}" destId="{AEE3A271-7C9C-481A-BBBC-94C3CC9B4EAF}" srcOrd="6" destOrd="0" presId="urn:microsoft.com/office/officeart/2008/layout/LinedList"/>
    <dgm:cxn modelId="{8524B729-4C79-460D-AF71-0C38B5436731}" type="presParOf" srcId="{95BA3196-E844-4D8C-AB29-B960195ADA9C}" destId="{4E7DEF76-8BCA-4E6E-ABE1-11D8605B1EF9}" srcOrd="7" destOrd="0" presId="urn:microsoft.com/office/officeart/2008/layout/LinedList"/>
    <dgm:cxn modelId="{1509222D-4CE8-4005-AFCF-342927C8ADA4}" type="presParOf" srcId="{4E7DEF76-8BCA-4E6E-ABE1-11D8605B1EF9}" destId="{5EA71B44-55F8-49B9-A158-AF0D54EF6425}" srcOrd="0" destOrd="0" presId="urn:microsoft.com/office/officeart/2008/layout/LinedList"/>
    <dgm:cxn modelId="{A3B0E3C4-F322-46ED-870A-F9D2602A00B8}" type="presParOf" srcId="{4E7DEF76-8BCA-4E6E-ABE1-11D8605B1EF9}" destId="{6D5087A4-8A67-41B4-B2AB-98907F522964}" srcOrd="1" destOrd="0" presId="urn:microsoft.com/office/officeart/2008/layout/LinedList"/>
    <dgm:cxn modelId="{907D0BDC-59B4-420F-8137-42DC9F74DE03}" type="presParOf" srcId="{4E7DEF76-8BCA-4E6E-ABE1-11D8605B1EF9}" destId="{9ACE6376-2D6D-46FF-97DB-89FDCD2E0BA9}" srcOrd="2" destOrd="0" presId="urn:microsoft.com/office/officeart/2008/layout/LinedList"/>
    <dgm:cxn modelId="{426D3FCD-B145-4386-957D-5C8749EA0CB2}" type="presParOf" srcId="{95BA3196-E844-4D8C-AB29-B960195ADA9C}" destId="{F22AAC45-9326-40E9-8C18-B344D4362A4C}" srcOrd="8" destOrd="0" presId="urn:microsoft.com/office/officeart/2008/layout/LinedList"/>
    <dgm:cxn modelId="{0EA7E695-2901-41B1-A490-119AA84AB97B}" type="presParOf" srcId="{95BA3196-E844-4D8C-AB29-B960195ADA9C}" destId="{06975C30-66F2-4B10-9D86-9A2CE63926B7}" srcOrd="9" destOrd="0" presId="urn:microsoft.com/office/officeart/2008/layout/LinedList"/>
    <dgm:cxn modelId="{A04D0190-6BF4-40F0-8E25-2AF2105912D5}" type="presParOf" srcId="{95BA3196-E844-4D8C-AB29-B960195ADA9C}" destId="{78A87526-40BA-4866-930F-E8C054A7DE44}" srcOrd="10" destOrd="0" presId="urn:microsoft.com/office/officeart/2008/layout/LinedList"/>
    <dgm:cxn modelId="{D9DE4090-0C76-4B80-BEA0-23348856BD59}" type="presParOf" srcId="{78A87526-40BA-4866-930F-E8C054A7DE44}" destId="{5D8265EA-F6D3-4324-A9C9-6DCDB4FC3951}" srcOrd="0" destOrd="0" presId="urn:microsoft.com/office/officeart/2008/layout/LinedList"/>
    <dgm:cxn modelId="{54318053-8A88-4DFF-8395-12DC657A5D1F}" type="presParOf" srcId="{78A87526-40BA-4866-930F-E8C054A7DE44}" destId="{E7AFEA03-4D38-4E92-9FF3-6AB3DCADABC6}" srcOrd="1" destOrd="0" presId="urn:microsoft.com/office/officeart/2008/layout/LinedList"/>
    <dgm:cxn modelId="{B051E6A4-EF99-4CE0-BE2B-2697069E8377}" type="presParOf" srcId="{78A87526-40BA-4866-930F-E8C054A7DE44}" destId="{35A95174-7A71-446E-84D7-F6627BC35B3D}" srcOrd="2" destOrd="0" presId="urn:microsoft.com/office/officeart/2008/layout/LinedList"/>
    <dgm:cxn modelId="{93B66DCA-0822-4330-9F58-564352A567E5}" type="presParOf" srcId="{95BA3196-E844-4D8C-AB29-B960195ADA9C}" destId="{5626DDC4-5678-46F9-AB48-D6E5A393CA93}" srcOrd="11" destOrd="0" presId="urn:microsoft.com/office/officeart/2008/layout/LinedList"/>
    <dgm:cxn modelId="{6632882E-7063-44B2-8FD0-0A0ACCE374EE}" type="presParOf" srcId="{95BA3196-E844-4D8C-AB29-B960195ADA9C}" destId="{BB766C38-FAED-412B-8863-17B39B42800E}" srcOrd="12" destOrd="0" presId="urn:microsoft.com/office/officeart/2008/layout/LinedList"/>
    <dgm:cxn modelId="{FB44CC6D-638A-4FBB-8920-694CD3C7C481}" type="presParOf" srcId="{95BA3196-E844-4D8C-AB29-B960195ADA9C}" destId="{C7FA1714-108D-448C-B038-BAD71065C0AB}" srcOrd="13" destOrd="0" presId="urn:microsoft.com/office/officeart/2008/layout/LinedList"/>
    <dgm:cxn modelId="{6840BD15-8016-4A29-854C-A5F6261E0C8A}" type="presParOf" srcId="{C7FA1714-108D-448C-B038-BAD71065C0AB}" destId="{F4EFDB5C-2A6C-42D8-A1CC-46B6ABC78CA4}" srcOrd="0" destOrd="0" presId="urn:microsoft.com/office/officeart/2008/layout/LinedList"/>
    <dgm:cxn modelId="{E767CCD3-95B2-4BCF-A499-B9718313B1AE}" type="presParOf" srcId="{C7FA1714-108D-448C-B038-BAD71065C0AB}" destId="{5E0EB8DF-7B85-46C6-AB96-FE330E4AD8FC}" srcOrd="1" destOrd="0" presId="urn:microsoft.com/office/officeart/2008/layout/LinedList"/>
    <dgm:cxn modelId="{C26C8547-1866-424A-937D-4E492523583E}" type="presParOf" srcId="{C7FA1714-108D-448C-B038-BAD71065C0AB}" destId="{DBFEAA50-9051-4AA3-A048-A0D02ED6DA62}" srcOrd="2" destOrd="0" presId="urn:microsoft.com/office/officeart/2008/layout/LinedList"/>
    <dgm:cxn modelId="{C16DDE0B-D721-42A4-8CEB-73778B76379C}" type="presParOf" srcId="{95BA3196-E844-4D8C-AB29-B960195ADA9C}" destId="{D8671E27-3573-47B7-9B59-3CBCD4C02FCB}" srcOrd="14" destOrd="0" presId="urn:microsoft.com/office/officeart/2008/layout/LinedList"/>
    <dgm:cxn modelId="{2B811073-E313-4700-B0F3-B0C7DB282AA4}" type="presParOf" srcId="{95BA3196-E844-4D8C-AB29-B960195ADA9C}" destId="{9E9B288F-386C-47A7-AF08-CF4C5C4EC03E}" srcOrd="15" destOrd="0" presId="urn:microsoft.com/office/officeart/2008/layout/LinedList"/>
    <dgm:cxn modelId="{ECE24627-D051-4A24-AD0F-6329170879DF}" type="presParOf" srcId="{95BA3196-E844-4D8C-AB29-B960195ADA9C}" destId="{44C6666E-225E-4325-80BA-1382B76580A0}" srcOrd="16" destOrd="0" presId="urn:microsoft.com/office/officeart/2008/layout/LinedList"/>
    <dgm:cxn modelId="{335F9EC8-0EBD-464A-8189-5417A23017C6}" type="presParOf" srcId="{44C6666E-225E-4325-80BA-1382B76580A0}" destId="{C749D2E2-F519-4526-BD38-A786929FAF80}" srcOrd="0" destOrd="0" presId="urn:microsoft.com/office/officeart/2008/layout/LinedList"/>
    <dgm:cxn modelId="{6D73511B-3E16-447C-9E76-9EFC9A0581C8}" type="presParOf" srcId="{44C6666E-225E-4325-80BA-1382B76580A0}" destId="{89472F6D-A7B6-42CF-8493-F32FC42F94B9}" srcOrd="1" destOrd="0" presId="urn:microsoft.com/office/officeart/2008/layout/LinedList"/>
    <dgm:cxn modelId="{246740E3-970A-466A-B1DA-7547CBFA2CD1}" type="presParOf" srcId="{44C6666E-225E-4325-80BA-1382B76580A0}" destId="{DBFC5150-4467-406D-8197-051A035E3CAA}" srcOrd="2" destOrd="0" presId="urn:microsoft.com/office/officeart/2008/layout/LinedList"/>
    <dgm:cxn modelId="{EE85BCFB-B5F2-4108-81B7-5AE2D380D9AB}" type="presParOf" srcId="{95BA3196-E844-4D8C-AB29-B960195ADA9C}" destId="{7D532D77-C085-4D15-8231-9BE3F98DBFA0}" srcOrd="17" destOrd="0" presId="urn:microsoft.com/office/officeart/2008/layout/LinedList"/>
    <dgm:cxn modelId="{78492563-59AE-4418-ADD3-17A663B14D8E}" type="presParOf" srcId="{95BA3196-E844-4D8C-AB29-B960195ADA9C}" destId="{1DFE38F3-EB6C-42C6-9D1D-07E33349F0C6}" srcOrd="18" destOrd="0" presId="urn:microsoft.com/office/officeart/2008/layout/LinedList"/>
    <dgm:cxn modelId="{FCF1C7A9-147A-4F93-87A7-E1495AFCC838}" type="presParOf" srcId="{95BA3196-E844-4D8C-AB29-B960195ADA9C}" destId="{D7300D03-9EC9-4A24-8392-A056F8485A6E}" srcOrd="19" destOrd="0" presId="urn:microsoft.com/office/officeart/2008/layout/LinedList"/>
    <dgm:cxn modelId="{83EEE02F-5E39-485B-AAFF-A7A18E3BC017}" type="presParOf" srcId="{D7300D03-9EC9-4A24-8392-A056F8485A6E}" destId="{BDBA1BC2-E518-4F02-BBA6-5C6E6BA22494}" srcOrd="0" destOrd="0" presId="urn:microsoft.com/office/officeart/2008/layout/LinedList"/>
    <dgm:cxn modelId="{0B5D68C5-9F93-4090-9AB3-64D36B152F6E}" type="presParOf" srcId="{D7300D03-9EC9-4A24-8392-A056F8485A6E}" destId="{80A6722D-F008-4A37-B2CF-7EA73AC6D320}" srcOrd="1" destOrd="0" presId="urn:microsoft.com/office/officeart/2008/layout/LinedList"/>
    <dgm:cxn modelId="{25FF2FC0-1327-496F-9916-C17B1E5C3CE4}" type="presParOf" srcId="{D7300D03-9EC9-4A24-8392-A056F8485A6E}" destId="{F5341299-225B-4892-AD2D-BB19A11859AF}" srcOrd="2" destOrd="0" presId="urn:microsoft.com/office/officeart/2008/layout/LinedList"/>
    <dgm:cxn modelId="{94CF20A9-0212-4445-BF02-B11DA3485636}" type="presParOf" srcId="{95BA3196-E844-4D8C-AB29-B960195ADA9C}" destId="{21B3320B-FADB-4C44-8254-05DA9D7F2DF9}" srcOrd="20" destOrd="0" presId="urn:microsoft.com/office/officeart/2008/layout/LinedList"/>
    <dgm:cxn modelId="{27A0F604-648A-4875-BD4F-2105B805CA55}" type="presParOf" srcId="{95BA3196-E844-4D8C-AB29-B960195ADA9C}" destId="{21E7FA07-C9CD-4A99-9683-490E6A9323A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1.-NO Registro Contrato Menor en Módulo UXXI-EC, Sino Módulo JG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13AA8761-D3BD-4E63-9E18-2B77BE5F17B9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5342247-16B0-4957-92A0-8231E3CF0EB3}" type="parTrans" cxnId="{32E4042A-6E0D-4F29-B521-505A0E3A9314}">
      <dgm:prSet/>
      <dgm:spPr/>
      <dgm:t>
        <a:bodyPr/>
        <a:lstStyle/>
        <a:p>
          <a:endParaRPr lang="es-ES"/>
        </a:p>
      </dgm:t>
    </dgm:pt>
    <dgm:pt modelId="{D0A64508-1F57-40F1-87BF-25D5D01A666D}" type="sibTrans" cxnId="{32E4042A-6E0D-4F29-B521-505A0E3A9314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3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3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2"/>
      <dgm:spPr/>
    </dgm:pt>
    <dgm:pt modelId="{47981E3A-965C-4E01-9F3A-AEA544FEFD4A}" type="pres">
      <dgm:prSet presAssocID="{5DD5314B-5049-48AF-9728-CBE5A5E2FD76}" presName="vertSpace2b" presStyleCnt="0"/>
      <dgm:spPr/>
    </dgm:pt>
    <dgm:pt modelId="{C7FA1714-108D-448C-B038-BAD71065C0AB}" type="pres">
      <dgm:prSet presAssocID="{13AA8761-D3BD-4E63-9E18-2B77BE5F17B9}" presName="horz2" presStyleCnt="0"/>
      <dgm:spPr/>
    </dgm:pt>
    <dgm:pt modelId="{F4EFDB5C-2A6C-42D8-A1CC-46B6ABC78CA4}" type="pres">
      <dgm:prSet presAssocID="{13AA8761-D3BD-4E63-9E18-2B77BE5F17B9}" presName="horzSpace2" presStyleCnt="0"/>
      <dgm:spPr/>
    </dgm:pt>
    <dgm:pt modelId="{5E0EB8DF-7B85-46C6-AB96-FE330E4AD8FC}" type="pres">
      <dgm:prSet presAssocID="{13AA8761-D3BD-4E63-9E18-2B77BE5F17B9}" presName="tx2" presStyleLbl="revTx" presStyleIdx="2" presStyleCnt="3"/>
      <dgm:spPr/>
      <dgm:t>
        <a:bodyPr/>
        <a:lstStyle/>
        <a:p>
          <a:endParaRPr lang="es-ES"/>
        </a:p>
      </dgm:t>
    </dgm:pt>
    <dgm:pt modelId="{DBFEAA50-9051-4AA3-A048-A0D02ED6DA62}" type="pres">
      <dgm:prSet presAssocID="{13AA8761-D3BD-4E63-9E18-2B77BE5F17B9}" presName="vert2" presStyleCnt="0"/>
      <dgm:spPr/>
    </dgm:pt>
    <dgm:pt modelId="{D8671E27-3573-47B7-9B59-3CBCD4C02FCB}" type="pres">
      <dgm:prSet presAssocID="{13AA8761-D3BD-4E63-9E18-2B77BE5F17B9}" presName="thinLine2b" presStyleLbl="callout" presStyleIdx="1" presStyleCnt="2"/>
      <dgm:spPr/>
    </dgm:pt>
    <dgm:pt modelId="{9E9B288F-386C-47A7-AF08-CF4C5C4EC03E}" type="pres">
      <dgm:prSet presAssocID="{13AA8761-D3BD-4E63-9E18-2B77BE5F17B9}" presName="vertSpace2b" presStyleCnt="0"/>
      <dgm:spPr/>
    </dgm:pt>
  </dgm:ptLst>
  <dgm:cxnLst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59C0E6D3-C54F-4DA6-A1BF-E24AAFE80E2B}" type="presOf" srcId="{13AA8761-D3BD-4E63-9E18-2B77BE5F17B9}" destId="{5E0EB8DF-7B85-46C6-AB96-FE330E4AD8FC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32E4042A-6E0D-4F29-B521-505A0E3A9314}" srcId="{14E075EA-0ACF-4D08-8F2F-295259187599}" destId="{13AA8761-D3BD-4E63-9E18-2B77BE5F17B9}" srcOrd="1" destOrd="0" parTransId="{65342247-16B0-4957-92A0-8231E3CF0EB3}" sibTransId="{D0A64508-1F57-40F1-87BF-25D5D01A666D}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FB44CC6D-638A-4FBB-8920-694CD3C7C481}" type="presParOf" srcId="{95BA3196-E844-4D8C-AB29-B960195ADA9C}" destId="{C7FA1714-108D-448C-B038-BAD71065C0AB}" srcOrd="4" destOrd="0" presId="urn:microsoft.com/office/officeart/2008/layout/LinedList"/>
    <dgm:cxn modelId="{6840BD15-8016-4A29-854C-A5F6261E0C8A}" type="presParOf" srcId="{C7FA1714-108D-448C-B038-BAD71065C0AB}" destId="{F4EFDB5C-2A6C-42D8-A1CC-46B6ABC78CA4}" srcOrd="0" destOrd="0" presId="urn:microsoft.com/office/officeart/2008/layout/LinedList"/>
    <dgm:cxn modelId="{E767CCD3-95B2-4BCF-A499-B9718313B1AE}" type="presParOf" srcId="{C7FA1714-108D-448C-B038-BAD71065C0AB}" destId="{5E0EB8DF-7B85-46C6-AB96-FE330E4AD8FC}" srcOrd="1" destOrd="0" presId="urn:microsoft.com/office/officeart/2008/layout/LinedList"/>
    <dgm:cxn modelId="{C26C8547-1866-424A-937D-4E492523583E}" type="presParOf" srcId="{C7FA1714-108D-448C-B038-BAD71065C0AB}" destId="{DBFEAA50-9051-4AA3-A048-A0D02ED6DA62}" srcOrd="2" destOrd="0" presId="urn:microsoft.com/office/officeart/2008/layout/LinedList"/>
    <dgm:cxn modelId="{C16DDE0B-D721-42A4-8CEB-73778B76379C}" type="presParOf" srcId="{95BA3196-E844-4D8C-AB29-B960195ADA9C}" destId="{D8671E27-3573-47B7-9B59-3CBCD4C02FCB}" srcOrd="5" destOrd="0" presId="urn:microsoft.com/office/officeart/2008/layout/LinedList"/>
    <dgm:cxn modelId="{2B811073-E313-4700-B0F3-B0C7DB282AA4}" type="presParOf" srcId="{95BA3196-E844-4D8C-AB29-B960195ADA9C}" destId="{9E9B288F-386C-47A7-AF08-CF4C5C4EC03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1.-NO Registro Contrato Menor en Módulo UXXI-EC, Sino Módulo JG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23BBE87F-1AE2-42FC-A55C-E842A50B989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2.-Informe de Necesidad (Manual)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740283F-7F8C-41B2-9319-019285B38028}" type="parTrans" cxnId="{B3FB45B3-7B99-4B15-90E6-5A29F51983F5}">
      <dgm:prSet/>
      <dgm:spPr/>
      <dgm:t>
        <a:bodyPr/>
        <a:lstStyle/>
        <a:p>
          <a:endParaRPr lang="es-ES"/>
        </a:p>
      </dgm:t>
    </dgm:pt>
    <dgm:pt modelId="{74174BE8-5DDA-407D-9CB8-825F54CD3CD6}" type="sibTrans" cxnId="{B3FB45B3-7B99-4B15-90E6-5A29F51983F5}">
      <dgm:prSet/>
      <dgm:spPr/>
      <dgm:t>
        <a:bodyPr/>
        <a:lstStyle/>
        <a:p>
          <a:endParaRPr lang="es-ES"/>
        </a:p>
      </dgm:t>
    </dgm:pt>
    <dgm:pt modelId="{5A8D54E7-6348-4071-95D7-8673040247A5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2.-Anexo Proposición Económica (Manual)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94E81CAB-B685-442C-8391-11CC50632CD1}" type="parTrans" cxnId="{009AE677-55DD-4AE5-8ED0-B1DB510EA38F}">
      <dgm:prSet/>
      <dgm:spPr/>
      <dgm:t>
        <a:bodyPr/>
        <a:lstStyle/>
        <a:p>
          <a:endParaRPr lang="es-ES"/>
        </a:p>
      </dgm:t>
    </dgm:pt>
    <dgm:pt modelId="{CB59AC8A-690F-49CB-81A9-69EBC69FF7BB}" type="sibTrans" cxnId="{009AE677-55DD-4AE5-8ED0-B1DB510EA38F}">
      <dgm:prSet/>
      <dgm:spPr/>
      <dgm:t>
        <a:bodyPr/>
        <a:lstStyle/>
        <a:p>
          <a:endParaRPr lang="es-ES"/>
        </a:p>
      </dgm:t>
    </dgm:pt>
    <dgm:pt modelId="{13AA8761-D3BD-4E63-9E18-2B77BE5F17B9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5342247-16B0-4957-92A0-8231E3CF0EB3}" type="parTrans" cxnId="{32E4042A-6E0D-4F29-B521-505A0E3A9314}">
      <dgm:prSet/>
      <dgm:spPr/>
      <dgm:t>
        <a:bodyPr/>
        <a:lstStyle/>
        <a:p>
          <a:endParaRPr lang="es-ES"/>
        </a:p>
      </dgm:t>
    </dgm:pt>
    <dgm:pt modelId="{D0A64508-1F57-40F1-87BF-25D5D01A666D}" type="sibTrans" cxnId="{32E4042A-6E0D-4F29-B521-505A0E3A9314}">
      <dgm:prSet/>
      <dgm:spPr/>
      <dgm:t>
        <a:bodyPr/>
        <a:lstStyle/>
        <a:p>
          <a:endParaRPr lang="es-ES"/>
        </a:p>
      </dgm:t>
    </dgm:pt>
    <dgm:pt modelId="{EE714DDD-5D88-420C-A3F6-D2049583BA97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1EA009B9-DC2A-48AB-AD66-BA4EC6C48EEF}" type="parTrans" cxnId="{0852D452-BC4E-4E89-9423-EEB0621F7A69}">
      <dgm:prSet/>
      <dgm:spPr/>
      <dgm:t>
        <a:bodyPr/>
        <a:lstStyle/>
        <a:p>
          <a:endParaRPr lang="es-ES"/>
        </a:p>
      </dgm:t>
    </dgm:pt>
    <dgm:pt modelId="{9F6B52FE-2F08-4C3D-A05B-2395C0ABC331}" type="sibTrans" cxnId="{0852D452-BC4E-4E89-9423-EEB0621F7A69}">
      <dgm:prSet/>
      <dgm:spPr/>
      <dgm:t>
        <a:bodyPr/>
        <a:lstStyle/>
        <a:p>
          <a:endParaRPr lang="es-ES"/>
        </a:p>
      </dgm:t>
    </dgm:pt>
    <dgm:pt modelId="{B9FC8108-3445-4964-A7F2-9602FFB84F7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3.-Certificado de Exclusividad (Manual)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78C1D957-D832-461B-9180-21F709CD0478}" type="sibTrans" cxnId="{262A87A6-DEC6-4AE1-9141-47B8B839B872}">
      <dgm:prSet/>
      <dgm:spPr/>
      <dgm:t>
        <a:bodyPr/>
        <a:lstStyle/>
        <a:p>
          <a:endParaRPr lang="es-ES"/>
        </a:p>
      </dgm:t>
    </dgm:pt>
    <dgm:pt modelId="{1AB0754E-E0C0-4CFD-9C5E-2F0177E0AC7C}" type="parTrans" cxnId="{262A87A6-DEC6-4AE1-9141-47B8B839B872}">
      <dgm:prSet/>
      <dgm:spPr/>
      <dgm:t>
        <a:bodyPr/>
        <a:lstStyle/>
        <a:p>
          <a:endParaRPr lang="es-ES"/>
        </a:p>
      </dgm:t>
    </dgm:pt>
    <dgm:pt modelId="{24B2B45B-3EC6-4C03-AA49-4348877A1270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F8B7B65E-4133-484E-A435-12F5AA7C5A1B}" type="parTrans" cxnId="{ED6BA3A3-5101-4E10-BF2C-E4D43D682C4C}">
      <dgm:prSet/>
      <dgm:spPr/>
      <dgm:t>
        <a:bodyPr/>
        <a:lstStyle/>
        <a:p>
          <a:endParaRPr lang="es-ES"/>
        </a:p>
      </dgm:t>
    </dgm:pt>
    <dgm:pt modelId="{32B86B7B-908A-4349-AA92-85A137F2277D}" type="sibTrans" cxnId="{ED6BA3A3-5101-4E10-BF2C-E4D43D682C4C}">
      <dgm:prSet/>
      <dgm:spPr/>
      <dgm:t>
        <a:bodyPr/>
        <a:lstStyle/>
        <a:p>
          <a:endParaRPr lang="es-ES"/>
        </a:p>
      </dgm:t>
    </dgm:pt>
    <dgm:pt modelId="{81F5A193-8A7C-43F9-B91E-16879A01D8F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7.-Envío Expediente Físico a Servicio de Contratación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C1508941-FC25-4B37-9D67-EF0C14059679}" type="parTrans" cxnId="{DC711868-888E-4CBC-B348-715BE4BAD8D9}">
      <dgm:prSet/>
      <dgm:spPr/>
      <dgm:t>
        <a:bodyPr/>
        <a:lstStyle/>
        <a:p>
          <a:endParaRPr lang="es-ES"/>
        </a:p>
      </dgm:t>
    </dgm:pt>
    <dgm:pt modelId="{297729D3-3A60-4A00-AC4D-38BC86270033}" type="sibTrans" cxnId="{DC711868-888E-4CBC-B348-715BE4BAD8D9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9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9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8"/>
      <dgm:spPr/>
    </dgm:pt>
    <dgm:pt modelId="{47981E3A-965C-4E01-9F3A-AEA544FEFD4A}" type="pres">
      <dgm:prSet presAssocID="{5DD5314B-5049-48AF-9728-CBE5A5E2FD76}" presName="vertSpace2b" presStyleCnt="0"/>
      <dgm:spPr/>
    </dgm:pt>
    <dgm:pt modelId="{C503A20C-7517-48CD-9269-0975C86782A0}" type="pres">
      <dgm:prSet presAssocID="{23BBE87F-1AE2-42FC-A55C-E842A50B9892}" presName="horz2" presStyleCnt="0"/>
      <dgm:spPr/>
    </dgm:pt>
    <dgm:pt modelId="{BBBA4403-35BB-41BA-9385-87E8728EECFF}" type="pres">
      <dgm:prSet presAssocID="{23BBE87F-1AE2-42FC-A55C-E842A50B9892}" presName="horzSpace2" presStyleCnt="0"/>
      <dgm:spPr/>
    </dgm:pt>
    <dgm:pt modelId="{C04CA9AE-C35F-46C3-88E7-D9BFB8D11C4C}" type="pres">
      <dgm:prSet presAssocID="{23BBE87F-1AE2-42FC-A55C-E842A50B9892}" presName="tx2" presStyleLbl="revTx" presStyleIdx="2" presStyleCnt="9"/>
      <dgm:spPr/>
      <dgm:t>
        <a:bodyPr/>
        <a:lstStyle/>
        <a:p>
          <a:endParaRPr lang="es-ES"/>
        </a:p>
      </dgm:t>
    </dgm:pt>
    <dgm:pt modelId="{799AB9A9-37DA-4780-B8C6-4E7A351F04F7}" type="pres">
      <dgm:prSet presAssocID="{23BBE87F-1AE2-42FC-A55C-E842A50B9892}" presName="vert2" presStyleCnt="0"/>
      <dgm:spPr/>
    </dgm:pt>
    <dgm:pt modelId="{A2F73120-AE90-4802-BE6A-6D28AC41B0EC}" type="pres">
      <dgm:prSet presAssocID="{23BBE87F-1AE2-42FC-A55C-E842A50B9892}" presName="thinLine2b" presStyleLbl="callout" presStyleIdx="1" presStyleCnt="8"/>
      <dgm:spPr/>
    </dgm:pt>
    <dgm:pt modelId="{AEE3A271-7C9C-481A-BBBC-94C3CC9B4EAF}" type="pres">
      <dgm:prSet presAssocID="{23BBE87F-1AE2-42FC-A55C-E842A50B9892}" presName="vertSpace2b" presStyleCnt="0"/>
      <dgm:spPr/>
    </dgm:pt>
    <dgm:pt modelId="{4E7DEF76-8BCA-4E6E-ABE1-11D8605B1EF9}" type="pres">
      <dgm:prSet presAssocID="{5A8D54E7-6348-4071-95D7-8673040247A5}" presName="horz2" presStyleCnt="0"/>
      <dgm:spPr/>
    </dgm:pt>
    <dgm:pt modelId="{5EA71B44-55F8-49B9-A158-AF0D54EF6425}" type="pres">
      <dgm:prSet presAssocID="{5A8D54E7-6348-4071-95D7-8673040247A5}" presName="horzSpace2" presStyleCnt="0"/>
      <dgm:spPr/>
    </dgm:pt>
    <dgm:pt modelId="{6D5087A4-8A67-41B4-B2AB-98907F522964}" type="pres">
      <dgm:prSet presAssocID="{5A8D54E7-6348-4071-95D7-8673040247A5}" presName="tx2" presStyleLbl="revTx" presStyleIdx="3" presStyleCnt="9"/>
      <dgm:spPr/>
      <dgm:t>
        <a:bodyPr/>
        <a:lstStyle/>
        <a:p>
          <a:endParaRPr lang="es-ES"/>
        </a:p>
      </dgm:t>
    </dgm:pt>
    <dgm:pt modelId="{9ACE6376-2D6D-46FF-97DB-89FDCD2E0BA9}" type="pres">
      <dgm:prSet presAssocID="{5A8D54E7-6348-4071-95D7-8673040247A5}" presName="vert2" presStyleCnt="0"/>
      <dgm:spPr/>
    </dgm:pt>
    <dgm:pt modelId="{F22AAC45-9326-40E9-8C18-B344D4362A4C}" type="pres">
      <dgm:prSet presAssocID="{5A8D54E7-6348-4071-95D7-8673040247A5}" presName="thinLine2b" presStyleLbl="callout" presStyleIdx="2" presStyleCnt="8"/>
      <dgm:spPr/>
    </dgm:pt>
    <dgm:pt modelId="{06975C30-66F2-4B10-9D86-9A2CE63926B7}" type="pres">
      <dgm:prSet presAssocID="{5A8D54E7-6348-4071-95D7-8673040247A5}" presName="vertSpace2b" presStyleCnt="0"/>
      <dgm:spPr/>
    </dgm:pt>
    <dgm:pt modelId="{78A87526-40BA-4866-930F-E8C054A7DE44}" type="pres">
      <dgm:prSet presAssocID="{B9FC8108-3445-4964-A7F2-9602FFB84F72}" presName="horz2" presStyleCnt="0"/>
      <dgm:spPr/>
    </dgm:pt>
    <dgm:pt modelId="{5D8265EA-F6D3-4324-A9C9-6DCDB4FC3951}" type="pres">
      <dgm:prSet presAssocID="{B9FC8108-3445-4964-A7F2-9602FFB84F72}" presName="horzSpace2" presStyleCnt="0"/>
      <dgm:spPr/>
    </dgm:pt>
    <dgm:pt modelId="{E7AFEA03-4D38-4E92-9FF3-6AB3DCADABC6}" type="pres">
      <dgm:prSet presAssocID="{B9FC8108-3445-4964-A7F2-9602FFB84F72}" presName="tx2" presStyleLbl="revTx" presStyleIdx="4" presStyleCnt="9"/>
      <dgm:spPr/>
      <dgm:t>
        <a:bodyPr/>
        <a:lstStyle/>
        <a:p>
          <a:endParaRPr lang="es-ES"/>
        </a:p>
      </dgm:t>
    </dgm:pt>
    <dgm:pt modelId="{35A95174-7A71-446E-84D7-F6627BC35B3D}" type="pres">
      <dgm:prSet presAssocID="{B9FC8108-3445-4964-A7F2-9602FFB84F72}" presName="vert2" presStyleCnt="0"/>
      <dgm:spPr/>
    </dgm:pt>
    <dgm:pt modelId="{5626DDC4-5678-46F9-AB48-D6E5A393CA93}" type="pres">
      <dgm:prSet presAssocID="{B9FC8108-3445-4964-A7F2-9602FFB84F72}" presName="thinLine2b" presStyleLbl="callout" presStyleIdx="3" presStyleCnt="8"/>
      <dgm:spPr/>
    </dgm:pt>
    <dgm:pt modelId="{BB766C38-FAED-412B-8863-17B39B42800E}" type="pres">
      <dgm:prSet presAssocID="{B9FC8108-3445-4964-A7F2-9602FFB84F72}" presName="vertSpace2b" presStyleCnt="0"/>
      <dgm:spPr/>
    </dgm:pt>
    <dgm:pt modelId="{C7FA1714-108D-448C-B038-BAD71065C0AB}" type="pres">
      <dgm:prSet presAssocID="{13AA8761-D3BD-4E63-9E18-2B77BE5F17B9}" presName="horz2" presStyleCnt="0"/>
      <dgm:spPr/>
    </dgm:pt>
    <dgm:pt modelId="{F4EFDB5C-2A6C-42D8-A1CC-46B6ABC78CA4}" type="pres">
      <dgm:prSet presAssocID="{13AA8761-D3BD-4E63-9E18-2B77BE5F17B9}" presName="horzSpace2" presStyleCnt="0"/>
      <dgm:spPr/>
    </dgm:pt>
    <dgm:pt modelId="{5E0EB8DF-7B85-46C6-AB96-FE330E4AD8FC}" type="pres">
      <dgm:prSet presAssocID="{13AA8761-D3BD-4E63-9E18-2B77BE5F17B9}" presName="tx2" presStyleLbl="revTx" presStyleIdx="5" presStyleCnt="9"/>
      <dgm:spPr/>
      <dgm:t>
        <a:bodyPr/>
        <a:lstStyle/>
        <a:p>
          <a:endParaRPr lang="es-ES"/>
        </a:p>
      </dgm:t>
    </dgm:pt>
    <dgm:pt modelId="{DBFEAA50-9051-4AA3-A048-A0D02ED6DA62}" type="pres">
      <dgm:prSet presAssocID="{13AA8761-D3BD-4E63-9E18-2B77BE5F17B9}" presName="vert2" presStyleCnt="0"/>
      <dgm:spPr/>
    </dgm:pt>
    <dgm:pt modelId="{D8671E27-3573-47B7-9B59-3CBCD4C02FCB}" type="pres">
      <dgm:prSet presAssocID="{13AA8761-D3BD-4E63-9E18-2B77BE5F17B9}" presName="thinLine2b" presStyleLbl="callout" presStyleIdx="4" presStyleCnt="8"/>
      <dgm:spPr/>
    </dgm:pt>
    <dgm:pt modelId="{9E9B288F-386C-47A7-AF08-CF4C5C4EC03E}" type="pres">
      <dgm:prSet presAssocID="{13AA8761-D3BD-4E63-9E18-2B77BE5F17B9}" presName="vertSpace2b" presStyleCnt="0"/>
      <dgm:spPr/>
    </dgm:pt>
    <dgm:pt modelId="{44C6666E-225E-4325-80BA-1382B76580A0}" type="pres">
      <dgm:prSet presAssocID="{EE714DDD-5D88-420C-A3F6-D2049583BA97}" presName="horz2" presStyleCnt="0"/>
      <dgm:spPr/>
    </dgm:pt>
    <dgm:pt modelId="{C749D2E2-F519-4526-BD38-A786929FAF80}" type="pres">
      <dgm:prSet presAssocID="{EE714DDD-5D88-420C-A3F6-D2049583BA97}" presName="horzSpace2" presStyleCnt="0"/>
      <dgm:spPr/>
    </dgm:pt>
    <dgm:pt modelId="{89472F6D-A7B6-42CF-8493-F32FC42F94B9}" type="pres">
      <dgm:prSet presAssocID="{EE714DDD-5D88-420C-A3F6-D2049583BA97}" presName="tx2" presStyleLbl="revTx" presStyleIdx="6" presStyleCnt="9"/>
      <dgm:spPr/>
      <dgm:t>
        <a:bodyPr/>
        <a:lstStyle/>
        <a:p>
          <a:endParaRPr lang="es-ES"/>
        </a:p>
      </dgm:t>
    </dgm:pt>
    <dgm:pt modelId="{DBFC5150-4467-406D-8197-051A035E3CAA}" type="pres">
      <dgm:prSet presAssocID="{EE714DDD-5D88-420C-A3F6-D2049583BA97}" presName="vert2" presStyleCnt="0"/>
      <dgm:spPr/>
    </dgm:pt>
    <dgm:pt modelId="{7D532D77-C085-4D15-8231-9BE3F98DBFA0}" type="pres">
      <dgm:prSet presAssocID="{EE714DDD-5D88-420C-A3F6-D2049583BA97}" presName="thinLine2b" presStyleLbl="callout" presStyleIdx="5" presStyleCnt="8"/>
      <dgm:spPr/>
    </dgm:pt>
    <dgm:pt modelId="{1DFE38F3-EB6C-42C6-9D1D-07E33349F0C6}" type="pres">
      <dgm:prSet presAssocID="{EE714DDD-5D88-420C-A3F6-D2049583BA97}" presName="vertSpace2b" presStyleCnt="0"/>
      <dgm:spPr/>
    </dgm:pt>
    <dgm:pt modelId="{D7300D03-9EC9-4A24-8392-A056F8485A6E}" type="pres">
      <dgm:prSet presAssocID="{24B2B45B-3EC6-4C03-AA49-4348877A1270}" presName="horz2" presStyleCnt="0"/>
      <dgm:spPr/>
    </dgm:pt>
    <dgm:pt modelId="{BDBA1BC2-E518-4F02-BBA6-5C6E6BA22494}" type="pres">
      <dgm:prSet presAssocID="{24B2B45B-3EC6-4C03-AA49-4348877A1270}" presName="horzSpace2" presStyleCnt="0"/>
      <dgm:spPr/>
    </dgm:pt>
    <dgm:pt modelId="{80A6722D-F008-4A37-B2CF-7EA73AC6D320}" type="pres">
      <dgm:prSet presAssocID="{24B2B45B-3EC6-4C03-AA49-4348877A1270}" presName="tx2" presStyleLbl="revTx" presStyleIdx="7" presStyleCnt="9"/>
      <dgm:spPr/>
      <dgm:t>
        <a:bodyPr/>
        <a:lstStyle/>
        <a:p>
          <a:endParaRPr lang="es-ES"/>
        </a:p>
      </dgm:t>
    </dgm:pt>
    <dgm:pt modelId="{F5341299-225B-4892-AD2D-BB19A11859AF}" type="pres">
      <dgm:prSet presAssocID="{24B2B45B-3EC6-4C03-AA49-4348877A1270}" presName="vert2" presStyleCnt="0"/>
      <dgm:spPr/>
    </dgm:pt>
    <dgm:pt modelId="{21B3320B-FADB-4C44-8254-05DA9D7F2DF9}" type="pres">
      <dgm:prSet presAssocID="{24B2B45B-3EC6-4C03-AA49-4348877A1270}" presName="thinLine2b" presStyleLbl="callout" presStyleIdx="6" presStyleCnt="8"/>
      <dgm:spPr/>
    </dgm:pt>
    <dgm:pt modelId="{21E7FA07-C9CD-4A99-9683-490E6A9323A7}" type="pres">
      <dgm:prSet presAssocID="{24B2B45B-3EC6-4C03-AA49-4348877A1270}" presName="vertSpace2b" presStyleCnt="0"/>
      <dgm:spPr/>
    </dgm:pt>
    <dgm:pt modelId="{6BD2DD7E-E47D-4B30-952C-6B251A5FC432}" type="pres">
      <dgm:prSet presAssocID="{81F5A193-8A7C-43F9-B91E-16879A01D8F6}" presName="horz2" presStyleCnt="0"/>
      <dgm:spPr/>
    </dgm:pt>
    <dgm:pt modelId="{75464016-E872-4D97-8C36-7D556F0748D9}" type="pres">
      <dgm:prSet presAssocID="{81F5A193-8A7C-43F9-B91E-16879A01D8F6}" presName="horzSpace2" presStyleCnt="0"/>
      <dgm:spPr/>
    </dgm:pt>
    <dgm:pt modelId="{977976DC-0FC2-482F-9841-3E86B8887449}" type="pres">
      <dgm:prSet presAssocID="{81F5A193-8A7C-43F9-B91E-16879A01D8F6}" presName="tx2" presStyleLbl="revTx" presStyleIdx="8" presStyleCnt="9"/>
      <dgm:spPr/>
      <dgm:t>
        <a:bodyPr/>
        <a:lstStyle/>
        <a:p>
          <a:endParaRPr lang="es-ES"/>
        </a:p>
      </dgm:t>
    </dgm:pt>
    <dgm:pt modelId="{9F91FE19-CCB9-472D-87A9-FE6CD8D4EDF3}" type="pres">
      <dgm:prSet presAssocID="{81F5A193-8A7C-43F9-B91E-16879A01D8F6}" presName="vert2" presStyleCnt="0"/>
      <dgm:spPr/>
    </dgm:pt>
    <dgm:pt modelId="{ADBA9ADA-4439-4B7E-A5BA-4704BAC927B0}" type="pres">
      <dgm:prSet presAssocID="{81F5A193-8A7C-43F9-B91E-16879A01D8F6}" presName="thinLine2b" presStyleLbl="callout" presStyleIdx="7" presStyleCnt="8"/>
      <dgm:spPr/>
    </dgm:pt>
    <dgm:pt modelId="{D57B9FF2-478C-43CB-9133-A66C19AE6B51}" type="pres">
      <dgm:prSet presAssocID="{81F5A193-8A7C-43F9-B91E-16879A01D8F6}" presName="vertSpace2b" presStyleCnt="0"/>
      <dgm:spPr/>
    </dgm:pt>
  </dgm:ptLst>
  <dgm:cxnLst>
    <dgm:cxn modelId="{0852D452-BC4E-4E89-9423-EEB0621F7A69}" srcId="{14E075EA-0ACF-4D08-8F2F-295259187599}" destId="{EE714DDD-5D88-420C-A3F6-D2049583BA97}" srcOrd="5" destOrd="0" parTransId="{1EA009B9-DC2A-48AB-AD66-BA4EC6C48EEF}" sibTransId="{9F6B52FE-2F08-4C3D-A05B-2395C0ABC331}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59C0E6D3-C54F-4DA6-A1BF-E24AAFE80E2B}" type="presOf" srcId="{13AA8761-D3BD-4E63-9E18-2B77BE5F17B9}" destId="{5E0EB8DF-7B85-46C6-AB96-FE330E4AD8FC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009AE677-55DD-4AE5-8ED0-B1DB510EA38F}" srcId="{14E075EA-0ACF-4D08-8F2F-295259187599}" destId="{5A8D54E7-6348-4071-95D7-8673040247A5}" srcOrd="2" destOrd="0" parTransId="{94E81CAB-B685-442C-8391-11CC50632CD1}" sibTransId="{CB59AC8A-690F-49CB-81A9-69EBC69FF7BB}"/>
    <dgm:cxn modelId="{BBCAE5F6-025E-493F-88F4-4F65776E0334}" type="presOf" srcId="{EE714DDD-5D88-420C-A3F6-D2049583BA97}" destId="{89472F6D-A7B6-42CF-8493-F32FC42F94B9}" srcOrd="0" destOrd="0" presId="urn:microsoft.com/office/officeart/2008/layout/LinedList"/>
    <dgm:cxn modelId="{32E4042A-6E0D-4F29-B521-505A0E3A9314}" srcId="{14E075EA-0ACF-4D08-8F2F-295259187599}" destId="{13AA8761-D3BD-4E63-9E18-2B77BE5F17B9}" srcOrd="4" destOrd="0" parTransId="{65342247-16B0-4957-92A0-8231E3CF0EB3}" sibTransId="{D0A64508-1F57-40F1-87BF-25D5D01A666D}"/>
    <dgm:cxn modelId="{B3FB45B3-7B99-4B15-90E6-5A29F51983F5}" srcId="{14E075EA-0ACF-4D08-8F2F-295259187599}" destId="{23BBE87F-1AE2-42FC-A55C-E842A50B9892}" srcOrd="1" destOrd="0" parTransId="{6740283F-7F8C-41B2-9319-019285B38028}" sibTransId="{74174BE8-5DDA-407D-9CB8-825F54CD3CD6}"/>
    <dgm:cxn modelId="{664C6D4F-5375-4E36-A91C-7DCE89099844}" type="presOf" srcId="{24B2B45B-3EC6-4C03-AA49-4348877A1270}" destId="{80A6722D-F008-4A37-B2CF-7EA73AC6D320}" srcOrd="0" destOrd="0" presId="urn:microsoft.com/office/officeart/2008/layout/LinedList"/>
    <dgm:cxn modelId="{E04A4AF5-3DFB-47AC-9442-DAC2A210E7C4}" type="presOf" srcId="{23BBE87F-1AE2-42FC-A55C-E842A50B9892}" destId="{C04CA9AE-C35F-46C3-88E7-D9BFB8D11C4C}" srcOrd="0" destOrd="0" presId="urn:microsoft.com/office/officeart/2008/layout/LinedList"/>
    <dgm:cxn modelId="{60F5CE6E-625D-448B-9942-BC0B69F7BAC2}" type="presOf" srcId="{B9FC8108-3445-4964-A7F2-9602FFB84F72}" destId="{E7AFEA03-4D38-4E92-9FF3-6AB3DCADABC6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36C80076-DB28-4DF6-8FCA-E60613BF5702}" type="presOf" srcId="{81F5A193-8A7C-43F9-B91E-16879A01D8F6}" destId="{977976DC-0FC2-482F-9841-3E86B8887449}" srcOrd="0" destOrd="0" presId="urn:microsoft.com/office/officeart/2008/layout/LinedList"/>
    <dgm:cxn modelId="{262A87A6-DEC6-4AE1-9141-47B8B839B872}" srcId="{14E075EA-0ACF-4D08-8F2F-295259187599}" destId="{B9FC8108-3445-4964-A7F2-9602FFB84F72}" srcOrd="3" destOrd="0" parTransId="{1AB0754E-E0C0-4CFD-9C5E-2F0177E0AC7C}" sibTransId="{78C1D957-D832-461B-9180-21F709CD0478}"/>
    <dgm:cxn modelId="{DC711868-888E-4CBC-B348-715BE4BAD8D9}" srcId="{14E075EA-0ACF-4D08-8F2F-295259187599}" destId="{81F5A193-8A7C-43F9-B91E-16879A01D8F6}" srcOrd="7" destOrd="0" parTransId="{C1508941-FC25-4B37-9D67-EF0C14059679}" sibTransId="{297729D3-3A60-4A00-AC4D-38BC86270033}"/>
    <dgm:cxn modelId="{24B49653-B64D-4A14-9335-DD341B6E0B0D}" type="presOf" srcId="{5A8D54E7-6348-4071-95D7-8673040247A5}" destId="{6D5087A4-8A67-41B4-B2AB-98907F522964}" srcOrd="0" destOrd="0" presId="urn:microsoft.com/office/officeart/2008/layout/LinedList"/>
    <dgm:cxn modelId="{ED6BA3A3-5101-4E10-BF2C-E4D43D682C4C}" srcId="{14E075EA-0ACF-4D08-8F2F-295259187599}" destId="{24B2B45B-3EC6-4C03-AA49-4348877A1270}" srcOrd="6" destOrd="0" parTransId="{F8B7B65E-4133-484E-A435-12F5AA7C5A1B}" sibTransId="{32B86B7B-908A-4349-AA92-85A137F2277D}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7839CBEE-FA83-4174-980E-73B7B8DBD79D}" type="presParOf" srcId="{95BA3196-E844-4D8C-AB29-B960195ADA9C}" destId="{C503A20C-7517-48CD-9269-0975C86782A0}" srcOrd="4" destOrd="0" presId="urn:microsoft.com/office/officeart/2008/layout/LinedList"/>
    <dgm:cxn modelId="{1701D082-D170-47DE-827C-4F324E53607E}" type="presParOf" srcId="{C503A20C-7517-48CD-9269-0975C86782A0}" destId="{BBBA4403-35BB-41BA-9385-87E8728EECFF}" srcOrd="0" destOrd="0" presId="urn:microsoft.com/office/officeart/2008/layout/LinedList"/>
    <dgm:cxn modelId="{092F0C15-5FDA-43BB-82E2-63F932012367}" type="presParOf" srcId="{C503A20C-7517-48CD-9269-0975C86782A0}" destId="{C04CA9AE-C35F-46C3-88E7-D9BFB8D11C4C}" srcOrd="1" destOrd="0" presId="urn:microsoft.com/office/officeart/2008/layout/LinedList"/>
    <dgm:cxn modelId="{E8DB41A4-BCFD-4F6C-932E-78170FBC05C7}" type="presParOf" srcId="{C503A20C-7517-48CD-9269-0975C86782A0}" destId="{799AB9A9-37DA-4780-B8C6-4E7A351F04F7}" srcOrd="2" destOrd="0" presId="urn:microsoft.com/office/officeart/2008/layout/LinedList"/>
    <dgm:cxn modelId="{A10F0A8D-6AE0-48D0-9577-DAE199AAD760}" type="presParOf" srcId="{95BA3196-E844-4D8C-AB29-B960195ADA9C}" destId="{A2F73120-AE90-4802-BE6A-6D28AC41B0EC}" srcOrd="5" destOrd="0" presId="urn:microsoft.com/office/officeart/2008/layout/LinedList"/>
    <dgm:cxn modelId="{771CEDDA-DF5F-4034-9E81-7AF9F3300364}" type="presParOf" srcId="{95BA3196-E844-4D8C-AB29-B960195ADA9C}" destId="{AEE3A271-7C9C-481A-BBBC-94C3CC9B4EAF}" srcOrd="6" destOrd="0" presId="urn:microsoft.com/office/officeart/2008/layout/LinedList"/>
    <dgm:cxn modelId="{8524B729-4C79-460D-AF71-0C38B5436731}" type="presParOf" srcId="{95BA3196-E844-4D8C-AB29-B960195ADA9C}" destId="{4E7DEF76-8BCA-4E6E-ABE1-11D8605B1EF9}" srcOrd="7" destOrd="0" presId="urn:microsoft.com/office/officeart/2008/layout/LinedList"/>
    <dgm:cxn modelId="{1509222D-4CE8-4005-AFCF-342927C8ADA4}" type="presParOf" srcId="{4E7DEF76-8BCA-4E6E-ABE1-11D8605B1EF9}" destId="{5EA71B44-55F8-49B9-A158-AF0D54EF6425}" srcOrd="0" destOrd="0" presId="urn:microsoft.com/office/officeart/2008/layout/LinedList"/>
    <dgm:cxn modelId="{A3B0E3C4-F322-46ED-870A-F9D2602A00B8}" type="presParOf" srcId="{4E7DEF76-8BCA-4E6E-ABE1-11D8605B1EF9}" destId="{6D5087A4-8A67-41B4-B2AB-98907F522964}" srcOrd="1" destOrd="0" presId="urn:microsoft.com/office/officeart/2008/layout/LinedList"/>
    <dgm:cxn modelId="{907D0BDC-59B4-420F-8137-42DC9F74DE03}" type="presParOf" srcId="{4E7DEF76-8BCA-4E6E-ABE1-11D8605B1EF9}" destId="{9ACE6376-2D6D-46FF-97DB-89FDCD2E0BA9}" srcOrd="2" destOrd="0" presId="urn:microsoft.com/office/officeart/2008/layout/LinedList"/>
    <dgm:cxn modelId="{426D3FCD-B145-4386-957D-5C8749EA0CB2}" type="presParOf" srcId="{95BA3196-E844-4D8C-AB29-B960195ADA9C}" destId="{F22AAC45-9326-40E9-8C18-B344D4362A4C}" srcOrd="8" destOrd="0" presId="urn:microsoft.com/office/officeart/2008/layout/LinedList"/>
    <dgm:cxn modelId="{0EA7E695-2901-41B1-A490-119AA84AB97B}" type="presParOf" srcId="{95BA3196-E844-4D8C-AB29-B960195ADA9C}" destId="{06975C30-66F2-4B10-9D86-9A2CE63926B7}" srcOrd="9" destOrd="0" presId="urn:microsoft.com/office/officeart/2008/layout/LinedList"/>
    <dgm:cxn modelId="{A04D0190-6BF4-40F0-8E25-2AF2105912D5}" type="presParOf" srcId="{95BA3196-E844-4D8C-AB29-B960195ADA9C}" destId="{78A87526-40BA-4866-930F-E8C054A7DE44}" srcOrd="10" destOrd="0" presId="urn:microsoft.com/office/officeart/2008/layout/LinedList"/>
    <dgm:cxn modelId="{D9DE4090-0C76-4B80-BEA0-23348856BD59}" type="presParOf" srcId="{78A87526-40BA-4866-930F-E8C054A7DE44}" destId="{5D8265EA-F6D3-4324-A9C9-6DCDB4FC3951}" srcOrd="0" destOrd="0" presId="urn:microsoft.com/office/officeart/2008/layout/LinedList"/>
    <dgm:cxn modelId="{54318053-8A88-4DFF-8395-12DC657A5D1F}" type="presParOf" srcId="{78A87526-40BA-4866-930F-E8C054A7DE44}" destId="{E7AFEA03-4D38-4E92-9FF3-6AB3DCADABC6}" srcOrd="1" destOrd="0" presId="urn:microsoft.com/office/officeart/2008/layout/LinedList"/>
    <dgm:cxn modelId="{B051E6A4-EF99-4CE0-BE2B-2697069E8377}" type="presParOf" srcId="{78A87526-40BA-4866-930F-E8C054A7DE44}" destId="{35A95174-7A71-446E-84D7-F6627BC35B3D}" srcOrd="2" destOrd="0" presId="urn:microsoft.com/office/officeart/2008/layout/LinedList"/>
    <dgm:cxn modelId="{93B66DCA-0822-4330-9F58-564352A567E5}" type="presParOf" srcId="{95BA3196-E844-4D8C-AB29-B960195ADA9C}" destId="{5626DDC4-5678-46F9-AB48-D6E5A393CA93}" srcOrd="11" destOrd="0" presId="urn:microsoft.com/office/officeart/2008/layout/LinedList"/>
    <dgm:cxn modelId="{6632882E-7063-44B2-8FD0-0A0ACCE374EE}" type="presParOf" srcId="{95BA3196-E844-4D8C-AB29-B960195ADA9C}" destId="{BB766C38-FAED-412B-8863-17B39B42800E}" srcOrd="12" destOrd="0" presId="urn:microsoft.com/office/officeart/2008/layout/LinedList"/>
    <dgm:cxn modelId="{FB44CC6D-638A-4FBB-8920-694CD3C7C481}" type="presParOf" srcId="{95BA3196-E844-4D8C-AB29-B960195ADA9C}" destId="{C7FA1714-108D-448C-B038-BAD71065C0AB}" srcOrd="13" destOrd="0" presId="urn:microsoft.com/office/officeart/2008/layout/LinedList"/>
    <dgm:cxn modelId="{6840BD15-8016-4A29-854C-A5F6261E0C8A}" type="presParOf" srcId="{C7FA1714-108D-448C-B038-BAD71065C0AB}" destId="{F4EFDB5C-2A6C-42D8-A1CC-46B6ABC78CA4}" srcOrd="0" destOrd="0" presId="urn:microsoft.com/office/officeart/2008/layout/LinedList"/>
    <dgm:cxn modelId="{E767CCD3-95B2-4BCF-A499-B9718313B1AE}" type="presParOf" srcId="{C7FA1714-108D-448C-B038-BAD71065C0AB}" destId="{5E0EB8DF-7B85-46C6-AB96-FE330E4AD8FC}" srcOrd="1" destOrd="0" presId="urn:microsoft.com/office/officeart/2008/layout/LinedList"/>
    <dgm:cxn modelId="{C26C8547-1866-424A-937D-4E492523583E}" type="presParOf" srcId="{C7FA1714-108D-448C-B038-BAD71065C0AB}" destId="{DBFEAA50-9051-4AA3-A048-A0D02ED6DA62}" srcOrd="2" destOrd="0" presId="urn:microsoft.com/office/officeart/2008/layout/LinedList"/>
    <dgm:cxn modelId="{C16DDE0B-D721-42A4-8CEB-73778B76379C}" type="presParOf" srcId="{95BA3196-E844-4D8C-AB29-B960195ADA9C}" destId="{D8671E27-3573-47B7-9B59-3CBCD4C02FCB}" srcOrd="14" destOrd="0" presId="urn:microsoft.com/office/officeart/2008/layout/LinedList"/>
    <dgm:cxn modelId="{2B811073-E313-4700-B0F3-B0C7DB282AA4}" type="presParOf" srcId="{95BA3196-E844-4D8C-AB29-B960195ADA9C}" destId="{9E9B288F-386C-47A7-AF08-CF4C5C4EC03E}" srcOrd="15" destOrd="0" presId="urn:microsoft.com/office/officeart/2008/layout/LinedList"/>
    <dgm:cxn modelId="{ECE24627-D051-4A24-AD0F-6329170879DF}" type="presParOf" srcId="{95BA3196-E844-4D8C-AB29-B960195ADA9C}" destId="{44C6666E-225E-4325-80BA-1382B76580A0}" srcOrd="16" destOrd="0" presId="urn:microsoft.com/office/officeart/2008/layout/LinedList"/>
    <dgm:cxn modelId="{335F9EC8-0EBD-464A-8189-5417A23017C6}" type="presParOf" srcId="{44C6666E-225E-4325-80BA-1382B76580A0}" destId="{C749D2E2-F519-4526-BD38-A786929FAF80}" srcOrd="0" destOrd="0" presId="urn:microsoft.com/office/officeart/2008/layout/LinedList"/>
    <dgm:cxn modelId="{6D73511B-3E16-447C-9E76-9EFC9A0581C8}" type="presParOf" srcId="{44C6666E-225E-4325-80BA-1382B76580A0}" destId="{89472F6D-A7B6-42CF-8493-F32FC42F94B9}" srcOrd="1" destOrd="0" presId="urn:microsoft.com/office/officeart/2008/layout/LinedList"/>
    <dgm:cxn modelId="{246740E3-970A-466A-B1DA-7547CBFA2CD1}" type="presParOf" srcId="{44C6666E-225E-4325-80BA-1382B76580A0}" destId="{DBFC5150-4467-406D-8197-051A035E3CAA}" srcOrd="2" destOrd="0" presId="urn:microsoft.com/office/officeart/2008/layout/LinedList"/>
    <dgm:cxn modelId="{EE85BCFB-B5F2-4108-81B7-5AE2D380D9AB}" type="presParOf" srcId="{95BA3196-E844-4D8C-AB29-B960195ADA9C}" destId="{7D532D77-C085-4D15-8231-9BE3F98DBFA0}" srcOrd="17" destOrd="0" presId="urn:microsoft.com/office/officeart/2008/layout/LinedList"/>
    <dgm:cxn modelId="{78492563-59AE-4418-ADD3-17A663B14D8E}" type="presParOf" srcId="{95BA3196-E844-4D8C-AB29-B960195ADA9C}" destId="{1DFE38F3-EB6C-42C6-9D1D-07E33349F0C6}" srcOrd="18" destOrd="0" presId="urn:microsoft.com/office/officeart/2008/layout/LinedList"/>
    <dgm:cxn modelId="{FCF1C7A9-147A-4F93-87A7-E1495AFCC838}" type="presParOf" srcId="{95BA3196-E844-4D8C-AB29-B960195ADA9C}" destId="{D7300D03-9EC9-4A24-8392-A056F8485A6E}" srcOrd="19" destOrd="0" presId="urn:microsoft.com/office/officeart/2008/layout/LinedList"/>
    <dgm:cxn modelId="{83EEE02F-5E39-485B-AAFF-A7A18E3BC017}" type="presParOf" srcId="{D7300D03-9EC9-4A24-8392-A056F8485A6E}" destId="{BDBA1BC2-E518-4F02-BBA6-5C6E6BA22494}" srcOrd="0" destOrd="0" presId="urn:microsoft.com/office/officeart/2008/layout/LinedList"/>
    <dgm:cxn modelId="{0B5D68C5-9F93-4090-9AB3-64D36B152F6E}" type="presParOf" srcId="{D7300D03-9EC9-4A24-8392-A056F8485A6E}" destId="{80A6722D-F008-4A37-B2CF-7EA73AC6D320}" srcOrd="1" destOrd="0" presId="urn:microsoft.com/office/officeart/2008/layout/LinedList"/>
    <dgm:cxn modelId="{25FF2FC0-1327-496F-9916-C17B1E5C3CE4}" type="presParOf" srcId="{D7300D03-9EC9-4A24-8392-A056F8485A6E}" destId="{F5341299-225B-4892-AD2D-BB19A11859AF}" srcOrd="2" destOrd="0" presId="urn:microsoft.com/office/officeart/2008/layout/LinedList"/>
    <dgm:cxn modelId="{94CF20A9-0212-4445-BF02-B11DA3485636}" type="presParOf" srcId="{95BA3196-E844-4D8C-AB29-B960195ADA9C}" destId="{21B3320B-FADB-4C44-8254-05DA9D7F2DF9}" srcOrd="20" destOrd="0" presId="urn:microsoft.com/office/officeart/2008/layout/LinedList"/>
    <dgm:cxn modelId="{27A0F604-648A-4875-BD4F-2105B805CA55}" type="presParOf" srcId="{95BA3196-E844-4D8C-AB29-B960195ADA9C}" destId="{21E7FA07-C9CD-4A99-9683-490E6A9323A7}" srcOrd="21" destOrd="0" presId="urn:microsoft.com/office/officeart/2008/layout/LinedList"/>
    <dgm:cxn modelId="{0C1F4D8C-856A-4662-8B3B-AAE84F95CDE5}" type="presParOf" srcId="{95BA3196-E844-4D8C-AB29-B960195ADA9C}" destId="{6BD2DD7E-E47D-4B30-952C-6B251A5FC432}" srcOrd="22" destOrd="0" presId="urn:microsoft.com/office/officeart/2008/layout/LinedList"/>
    <dgm:cxn modelId="{46C9B4D8-B468-4270-BAE0-56B8A44F2C8A}" type="presParOf" srcId="{6BD2DD7E-E47D-4B30-952C-6B251A5FC432}" destId="{75464016-E872-4D97-8C36-7D556F0748D9}" srcOrd="0" destOrd="0" presId="urn:microsoft.com/office/officeart/2008/layout/LinedList"/>
    <dgm:cxn modelId="{1BF2EAD0-F268-48CF-B2C5-A2BBAB88F864}" type="presParOf" srcId="{6BD2DD7E-E47D-4B30-952C-6B251A5FC432}" destId="{977976DC-0FC2-482F-9841-3E86B8887449}" srcOrd="1" destOrd="0" presId="urn:microsoft.com/office/officeart/2008/layout/LinedList"/>
    <dgm:cxn modelId="{A54580A5-A82F-4A95-8BB0-6A491343718D}" type="presParOf" srcId="{6BD2DD7E-E47D-4B30-952C-6B251A5FC432}" destId="{9F91FE19-CCB9-472D-87A9-FE6CD8D4EDF3}" srcOrd="2" destOrd="0" presId="urn:microsoft.com/office/officeart/2008/layout/LinedList"/>
    <dgm:cxn modelId="{E95ADF7A-1355-40CF-965B-6201300ED9CA}" type="presParOf" srcId="{95BA3196-E844-4D8C-AB29-B960195ADA9C}" destId="{ADBA9ADA-4439-4B7E-A5BA-4704BAC927B0}" srcOrd="23" destOrd="0" presId="urn:microsoft.com/office/officeart/2008/layout/LinedList"/>
    <dgm:cxn modelId="{EE597EA8-632B-41DE-87D4-D324D0CE7BCF}" type="presParOf" srcId="{95BA3196-E844-4D8C-AB29-B960195ADA9C}" destId="{D57B9FF2-478C-43CB-9133-A66C19AE6B51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2D253-78D3-48D9-850D-BA2C1F96C561}">
      <dsp:nvSpPr>
        <dsp:cNvPr id="0" name=""/>
        <dsp:cNvSpPr/>
      </dsp:nvSpPr>
      <dsp:spPr>
        <a:xfrm>
          <a:off x="0" y="0"/>
          <a:ext cx="9696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4F2BE-3F0E-4CAC-BE11-23A7BB361EAF}">
      <dsp:nvSpPr>
        <dsp:cNvPr id="0" name=""/>
        <dsp:cNvSpPr/>
      </dsp:nvSpPr>
      <dsp:spPr>
        <a:xfrm>
          <a:off x="0" y="0"/>
          <a:ext cx="1939387" cy="4667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>
              <a:solidFill>
                <a:srgbClr val="CF5E01"/>
              </a:solidFill>
            </a:rPr>
            <a:t>Índice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939387" cy="4667477"/>
      </dsp:txXfrm>
    </dsp:sp>
    <dsp:sp modelId="{963C7B97-FAA6-4B74-9943-A14B119DB570}">
      <dsp:nvSpPr>
        <dsp:cNvPr id="0" name=""/>
        <dsp:cNvSpPr/>
      </dsp:nvSpPr>
      <dsp:spPr>
        <a:xfrm>
          <a:off x="2084841" y="140844"/>
          <a:ext cx="7612096" cy="655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1.- Novedades de la Ley de Contratos del Sector Público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84841" y="140844"/>
        <a:ext cx="7612096" cy="655266"/>
      </dsp:txXfrm>
    </dsp:sp>
    <dsp:sp modelId="{90490FB2-9201-4BC6-B461-F34D0419148B}">
      <dsp:nvSpPr>
        <dsp:cNvPr id="0" name=""/>
        <dsp:cNvSpPr/>
      </dsp:nvSpPr>
      <dsp:spPr>
        <a:xfrm>
          <a:off x="1939387" y="796110"/>
          <a:ext cx="77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8B00E-AEB4-4DED-B771-FA74E05531F2}">
      <dsp:nvSpPr>
        <dsp:cNvPr id="0" name=""/>
        <dsp:cNvSpPr/>
      </dsp:nvSpPr>
      <dsp:spPr>
        <a:xfrm>
          <a:off x="2084841" y="936955"/>
          <a:ext cx="7612096" cy="626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2.- Nueva Apariencia UXXI-EC: Contratos Menores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84841" y="936955"/>
        <a:ext cx="7612096" cy="626759"/>
      </dsp:txXfrm>
    </dsp:sp>
    <dsp:sp modelId="{48F4AD6C-C9BB-448A-96F2-D4FA621B11B9}">
      <dsp:nvSpPr>
        <dsp:cNvPr id="0" name=""/>
        <dsp:cNvSpPr/>
      </dsp:nvSpPr>
      <dsp:spPr>
        <a:xfrm>
          <a:off x="1939387" y="1563714"/>
          <a:ext cx="77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4BF40-F3D6-4348-8C8E-CD9691A268EE}">
      <dsp:nvSpPr>
        <dsp:cNvPr id="0" name=""/>
        <dsp:cNvSpPr/>
      </dsp:nvSpPr>
      <dsp:spPr>
        <a:xfrm>
          <a:off x="2084841" y="1704559"/>
          <a:ext cx="7612096" cy="60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3.- Nuevas Funcionalidades</a:t>
          </a:r>
          <a:r>
            <a:rPr lang="es-ES" sz="2500" kern="1200" dirty="0" smtClean="0"/>
            <a:t>	</a:t>
          </a:r>
          <a:endParaRPr lang="es-ES" sz="2500" kern="1200" dirty="0"/>
        </a:p>
      </dsp:txBody>
      <dsp:txXfrm>
        <a:off x="2084841" y="1704559"/>
        <a:ext cx="7612096" cy="600590"/>
      </dsp:txXfrm>
    </dsp:sp>
    <dsp:sp modelId="{8E9CC3D0-3EAC-4F55-85D8-271B630DE820}">
      <dsp:nvSpPr>
        <dsp:cNvPr id="0" name=""/>
        <dsp:cNvSpPr/>
      </dsp:nvSpPr>
      <dsp:spPr>
        <a:xfrm>
          <a:off x="1939387" y="2305149"/>
          <a:ext cx="77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F492F-DDDC-4B28-9EC9-8966CA5C3DC9}">
      <dsp:nvSpPr>
        <dsp:cNvPr id="0" name=""/>
        <dsp:cNvSpPr/>
      </dsp:nvSpPr>
      <dsp:spPr>
        <a:xfrm>
          <a:off x="2084841" y="2445994"/>
          <a:ext cx="7612096" cy="58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4.- Ejemplo Práctico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84841" y="2445994"/>
        <a:ext cx="7612096" cy="584026"/>
      </dsp:txXfrm>
    </dsp:sp>
    <dsp:sp modelId="{F5FC0C00-A00F-47F7-9EE3-89E6127B20DF}">
      <dsp:nvSpPr>
        <dsp:cNvPr id="0" name=""/>
        <dsp:cNvSpPr/>
      </dsp:nvSpPr>
      <dsp:spPr>
        <a:xfrm>
          <a:off x="1939387" y="3030021"/>
          <a:ext cx="77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A8A3A-D7D9-4E3E-A100-39845A2FA953}">
      <dsp:nvSpPr>
        <dsp:cNvPr id="0" name=""/>
        <dsp:cNvSpPr/>
      </dsp:nvSpPr>
      <dsp:spPr>
        <a:xfrm>
          <a:off x="2084841" y="3170866"/>
          <a:ext cx="7612096" cy="58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5.- FAQ´S</a:t>
          </a:r>
          <a:endParaRPr lang="es-ES" sz="2500" kern="1200" dirty="0"/>
        </a:p>
      </dsp:txBody>
      <dsp:txXfrm>
        <a:off x="2084841" y="3170866"/>
        <a:ext cx="7612096" cy="584026"/>
      </dsp:txXfrm>
    </dsp:sp>
    <dsp:sp modelId="{9EFFF1EA-329A-46AB-91A1-B546D37B18C5}">
      <dsp:nvSpPr>
        <dsp:cNvPr id="0" name=""/>
        <dsp:cNvSpPr/>
      </dsp:nvSpPr>
      <dsp:spPr>
        <a:xfrm>
          <a:off x="1939387" y="3754893"/>
          <a:ext cx="77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B410F-7005-467F-84C7-879E4C722664}">
      <dsp:nvSpPr>
        <dsp:cNvPr id="0" name=""/>
        <dsp:cNvSpPr/>
      </dsp:nvSpPr>
      <dsp:spPr>
        <a:xfrm>
          <a:off x="2084841" y="3895738"/>
          <a:ext cx="7612096" cy="62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6.- Contratos menores tipo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84841" y="3895738"/>
        <a:ext cx="7612096" cy="626083"/>
      </dsp:txXfrm>
    </dsp:sp>
    <dsp:sp modelId="{51D38AAF-BE2F-4A27-A1B8-FFCD36AE9ECC}">
      <dsp:nvSpPr>
        <dsp:cNvPr id="0" name=""/>
        <dsp:cNvSpPr/>
      </dsp:nvSpPr>
      <dsp:spPr>
        <a:xfrm>
          <a:off x="1939387" y="4521821"/>
          <a:ext cx="77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>
              <a:solidFill>
                <a:srgbClr val="CF5E01"/>
              </a:solidFill>
            </a:rPr>
            <a:t>check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870165" cy="4022725"/>
      </dsp:txXfrm>
    </dsp:sp>
    <dsp:sp modelId="{09C4D481-0568-422E-97DB-ADD6F4015198}">
      <dsp:nvSpPr>
        <dsp:cNvPr id="0" name=""/>
        <dsp:cNvSpPr/>
      </dsp:nvSpPr>
      <dsp:spPr>
        <a:xfrm>
          <a:off x="2010428" y="93496"/>
          <a:ext cx="7340400" cy="186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sz="5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93496"/>
        <a:ext cx="7340400" cy="1869938"/>
      </dsp:txXfrm>
    </dsp:sp>
    <dsp:sp modelId="{A70CC5C5-C25F-41B3-AED8-1CBBD74E5C7D}">
      <dsp:nvSpPr>
        <dsp:cNvPr id="0" name=""/>
        <dsp:cNvSpPr/>
      </dsp:nvSpPr>
      <dsp:spPr>
        <a:xfrm>
          <a:off x="1870165" y="1963435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A9AE-C35F-46C3-88E7-D9BFB8D11C4C}">
      <dsp:nvSpPr>
        <dsp:cNvPr id="0" name=""/>
        <dsp:cNvSpPr/>
      </dsp:nvSpPr>
      <dsp:spPr>
        <a:xfrm>
          <a:off x="2010428" y="2056932"/>
          <a:ext cx="7340400" cy="186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  <a:endParaRPr lang="es-ES" sz="5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056932"/>
        <a:ext cx="7340400" cy="1869938"/>
      </dsp:txXfrm>
    </dsp:sp>
    <dsp:sp modelId="{A2F73120-AE90-4802-BE6A-6D28AC41B0EC}">
      <dsp:nvSpPr>
        <dsp:cNvPr id="0" name=""/>
        <dsp:cNvSpPr/>
      </dsp:nvSpPr>
      <dsp:spPr>
        <a:xfrm>
          <a:off x="1870165" y="3926871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3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>
              <a:solidFill>
                <a:srgbClr val="CF5E01"/>
              </a:solidFill>
            </a:rPr>
            <a:t>check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870165" cy="4359930"/>
      </dsp:txXfrm>
    </dsp:sp>
    <dsp:sp modelId="{09C4D481-0568-422E-97DB-ADD6F4015198}">
      <dsp:nvSpPr>
        <dsp:cNvPr id="0" name=""/>
        <dsp:cNvSpPr/>
      </dsp:nvSpPr>
      <dsp:spPr>
        <a:xfrm>
          <a:off x="2010428" y="29431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9431"/>
        <a:ext cx="7340400" cy="588633"/>
      </dsp:txXfrm>
    </dsp:sp>
    <dsp:sp modelId="{A70CC5C5-C25F-41B3-AED8-1CBBD74E5C7D}">
      <dsp:nvSpPr>
        <dsp:cNvPr id="0" name=""/>
        <dsp:cNvSpPr/>
      </dsp:nvSpPr>
      <dsp:spPr>
        <a:xfrm>
          <a:off x="1870165" y="618064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A9AE-C35F-46C3-88E7-D9BFB8D11C4C}">
      <dsp:nvSpPr>
        <dsp:cNvPr id="0" name=""/>
        <dsp:cNvSpPr/>
      </dsp:nvSpPr>
      <dsp:spPr>
        <a:xfrm>
          <a:off x="2010428" y="647496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2.-Informe de Necesidad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647496"/>
        <a:ext cx="7340400" cy="588633"/>
      </dsp:txXfrm>
    </dsp:sp>
    <dsp:sp modelId="{A2F73120-AE90-4802-BE6A-6D28AC41B0EC}">
      <dsp:nvSpPr>
        <dsp:cNvPr id="0" name=""/>
        <dsp:cNvSpPr/>
      </dsp:nvSpPr>
      <dsp:spPr>
        <a:xfrm>
          <a:off x="1870165" y="1236129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87A4-8A67-41B4-B2AB-98907F522964}">
      <dsp:nvSpPr>
        <dsp:cNvPr id="0" name=""/>
        <dsp:cNvSpPr/>
      </dsp:nvSpPr>
      <dsp:spPr>
        <a:xfrm>
          <a:off x="2010428" y="1265561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2.-Anexo Proposición Económica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265561"/>
        <a:ext cx="7340400" cy="588633"/>
      </dsp:txXfrm>
    </dsp:sp>
    <dsp:sp modelId="{F22AAC45-9326-40E9-8C18-B344D4362A4C}">
      <dsp:nvSpPr>
        <dsp:cNvPr id="0" name=""/>
        <dsp:cNvSpPr/>
      </dsp:nvSpPr>
      <dsp:spPr>
        <a:xfrm>
          <a:off x="1870165" y="1854194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FEA03-4D38-4E92-9FF3-6AB3DCADABC6}">
      <dsp:nvSpPr>
        <dsp:cNvPr id="0" name=""/>
        <dsp:cNvSpPr/>
      </dsp:nvSpPr>
      <dsp:spPr>
        <a:xfrm>
          <a:off x="2010428" y="1883626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3.-Tres Ofertas (Opcional; salvo en Obras: Obligatorio a partir de 30.000 hasta 40.000)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883626"/>
        <a:ext cx="7340400" cy="588633"/>
      </dsp:txXfrm>
    </dsp:sp>
    <dsp:sp modelId="{5626DDC4-5678-46F9-AB48-D6E5A393CA93}">
      <dsp:nvSpPr>
        <dsp:cNvPr id="0" name=""/>
        <dsp:cNvSpPr/>
      </dsp:nvSpPr>
      <dsp:spPr>
        <a:xfrm>
          <a:off x="1870165" y="2472259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B8DF-7B85-46C6-AB96-FE330E4AD8FC}">
      <dsp:nvSpPr>
        <dsp:cNvPr id="0" name=""/>
        <dsp:cNvSpPr/>
      </dsp:nvSpPr>
      <dsp:spPr>
        <a:xfrm>
          <a:off x="2010428" y="2501690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501690"/>
        <a:ext cx="7340400" cy="588633"/>
      </dsp:txXfrm>
    </dsp:sp>
    <dsp:sp modelId="{D8671E27-3573-47B7-9B59-3CBCD4C02FCB}">
      <dsp:nvSpPr>
        <dsp:cNvPr id="0" name=""/>
        <dsp:cNvSpPr/>
      </dsp:nvSpPr>
      <dsp:spPr>
        <a:xfrm>
          <a:off x="1870165" y="3090323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72F6D-A7B6-42CF-8493-F32FC42F94B9}">
      <dsp:nvSpPr>
        <dsp:cNvPr id="0" name=""/>
        <dsp:cNvSpPr/>
      </dsp:nvSpPr>
      <dsp:spPr>
        <a:xfrm>
          <a:off x="2010428" y="3119755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119755"/>
        <a:ext cx="7340400" cy="588633"/>
      </dsp:txXfrm>
    </dsp:sp>
    <dsp:sp modelId="{7D532D77-C085-4D15-8231-9BE3F98DBFA0}">
      <dsp:nvSpPr>
        <dsp:cNvPr id="0" name=""/>
        <dsp:cNvSpPr/>
      </dsp:nvSpPr>
      <dsp:spPr>
        <a:xfrm>
          <a:off x="1870165" y="3708388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722D-F008-4A37-B2CF-7EA73AC6D320}">
      <dsp:nvSpPr>
        <dsp:cNvPr id="0" name=""/>
        <dsp:cNvSpPr/>
      </dsp:nvSpPr>
      <dsp:spPr>
        <a:xfrm>
          <a:off x="2010428" y="3737820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737820"/>
        <a:ext cx="7340400" cy="588633"/>
      </dsp:txXfrm>
    </dsp:sp>
    <dsp:sp modelId="{21B3320B-FADB-4C44-8254-05DA9D7F2DF9}">
      <dsp:nvSpPr>
        <dsp:cNvPr id="0" name=""/>
        <dsp:cNvSpPr/>
      </dsp:nvSpPr>
      <dsp:spPr>
        <a:xfrm>
          <a:off x="1870165" y="4326453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3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>
              <a:solidFill>
                <a:srgbClr val="CF5E01"/>
              </a:solidFill>
            </a:rPr>
            <a:t>check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870165" cy="4359930"/>
      </dsp:txXfrm>
    </dsp:sp>
    <dsp:sp modelId="{09C4D481-0568-422E-97DB-ADD6F4015198}">
      <dsp:nvSpPr>
        <dsp:cNvPr id="0" name=""/>
        <dsp:cNvSpPr/>
      </dsp:nvSpPr>
      <dsp:spPr>
        <a:xfrm>
          <a:off x="2010428" y="101334"/>
          <a:ext cx="7340400" cy="202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chemeClr val="bg1">
                  <a:lumMod val="50000"/>
                </a:schemeClr>
              </a:solidFill>
            </a:rPr>
            <a:t>1.-NO Registro Contrato Menor en Módulo UXXI-EC, Sino Módulo JG</a:t>
          </a:r>
          <a:endParaRPr lang="es-ES" sz="4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01334"/>
        <a:ext cx="7340400" cy="2026686"/>
      </dsp:txXfrm>
    </dsp:sp>
    <dsp:sp modelId="{A70CC5C5-C25F-41B3-AED8-1CBBD74E5C7D}">
      <dsp:nvSpPr>
        <dsp:cNvPr id="0" name=""/>
        <dsp:cNvSpPr/>
      </dsp:nvSpPr>
      <dsp:spPr>
        <a:xfrm>
          <a:off x="1870165" y="2128020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B8DF-7B85-46C6-AB96-FE330E4AD8FC}">
      <dsp:nvSpPr>
        <dsp:cNvPr id="0" name=""/>
        <dsp:cNvSpPr/>
      </dsp:nvSpPr>
      <dsp:spPr>
        <a:xfrm>
          <a:off x="2010428" y="2229354"/>
          <a:ext cx="7340400" cy="202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  <a:endParaRPr lang="es-ES" sz="4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229354"/>
        <a:ext cx="7340400" cy="2026686"/>
      </dsp:txXfrm>
    </dsp:sp>
    <dsp:sp modelId="{D8671E27-3573-47B7-9B59-3CBCD4C02FCB}">
      <dsp:nvSpPr>
        <dsp:cNvPr id="0" name=""/>
        <dsp:cNvSpPr/>
      </dsp:nvSpPr>
      <dsp:spPr>
        <a:xfrm>
          <a:off x="1870165" y="4256041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3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>
              <a:solidFill>
                <a:srgbClr val="CF5E01"/>
              </a:solidFill>
            </a:rPr>
            <a:t>check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870165" cy="4359930"/>
      </dsp:txXfrm>
    </dsp:sp>
    <dsp:sp modelId="{09C4D481-0568-422E-97DB-ADD6F4015198}">
      <dsp:nvSpPr>
        <dsp:cNvPr id="0" name=""/>
        <dsp:cNvSpPr/>
      </dsp:nvSpPr>
      <dsp:spPr>
        <a:xfrm>
          <a:off x="2010428" y="25785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1.-NO Registro Contrato Menor en Módulo UXXI-EC, Sino Módulo JG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5785"/>
        <a:ext cx="7340400" cy="515719"/>
      </dsp:txXfrm>
    </dsp:sp>
    <dsp:sp modelId="{A70CC5C5-C25F-41B3-AED8-1CBBD74E5C7D}">
      <dsp:nvSpPr>
        <dsp:cNvPr id="0" name=""/>
        <dsp:cNvSpPr/>
      </dsp:nvSpPr>
      <dsp:spPr>
        <a:xfrm>
          <a:off x="1870165" y="541505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A9AE-C35F-46C3-88E7-D9BFB8D11C4C}">
      <dsp:nvSpPr>
        <dsp:cNvPr id="0" name=""/>
        <dsp:cNvSpPr/>
      </dsp:nvSpPr>
      <dsp:spPr>
        <a:xfrm>
          <a:off x="2010428" y="567291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2.-Informe de Necesidad (Manual)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567291"/>
        <a:ext cx="7340400" cy="515719"/>
      </dsp:txXfrm>
    </dsp:sp>
    <dsp:sp modelId="{A2F73120-AE90-4802-BE6A-6D28AC41B0EC}">
      <dsp:nvSpPr>
        <dsp:cNvPr id="0" name=""/>
        <dsp:cNvSpPr/>
      </dsp:nvSpPr>
      <dsp:spPr>
        <a:xfrm>
          <a:off x="1870165" y="1083010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87A4-8A67-41B4-B2AB-98907F522964}">
      <dsp:nvSpPr>
        <dsp:cNvPr id="0" name=""/>
        <dsp:cNvSpPr/>
      </dsp:nvSpPr>
      <dsp:spPr>
        <a:xfrm>
          <a:off x="2010428" y="1108796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2.-Anexo Proposición Económica (Manual)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108796"/>
        <a:ext cx="7340400" cy="515719"/>
      </dsp:txXfrm>
    </dsp:sp>
    <dsp:sp modelId="{F22AAC45-9326-40E9-8C18-B344D4362A4C}">
      <dsp:nvSpPr>
        <dsp:cNvPr id="0" name=""/>
        <dsp:cNvSpPr/>
      </dsp:nvSpPr>
      <dsp:spPr>
        <a:xfrm>
          <a:off x="1870165" y="1624515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FEA03-4D38-4E92-9FF3-6AB3DCADABC6}">
      <dsp:nvSpPr>
        <dsp:cNvPr id="0" name=""/>
        <dsp:cNvSpPr/>
      </dsp:nvSpPr>
      <dsp:spPr>
        <a:xfrm>
          <a:off x="2010428" y="1650301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3.-Certificado de Exclusividad (Manual)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650301"/>
        <a:ext cx="7340400" cy="515719"/>
      </dsp:txXfrm>
    </dsp:sp>
    <dsp:sp modelId="{5626DDC4-5678-46F9-AB48-D6E5A393CA93}">
      <dsp:nvSpPr>
        <dsp:cNvPr id="0" name=""/>
        <dsp:cNvSpPr/>
      </dsp:nvSpPr>
      <dsp:spPr>
        <a:xfrm>
          <a:off x="1870165" y="2166020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B8DF-7B85-46C6-AB96-FE330E4AD8FC}">
      <dsp:nvSpPr>
        <dsp:cNvPr id="0" name=""/>
        <dsp:cNvSpPr/>
      </dsp:nvSpPr>
      <dsp:spPr>
        <a:xfrm>
          <a:off x="2010428" y="2191806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191806"/>
        <a:ext cx="7340400" cy="515719"/>
      </dsp:txXfrm>
    </dsp:sp>
    <dsp:sp modelId="{D8671E27-3573-47B7-9B59-3CBCD4C02FCB}">
      <dsp:nvSpPr>
        <dsp:cNvPr id="0" name=""/>
        <dsp:cNvSpPr/>
      </dsp:nvSpPr>
      <dsp:spPr>
        <a:xfrm>
          <a:off x="1870165" y="2707526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72F6D-A7B6-42CF-8493-F32FC42F94B9}">
      <dsp:nvSpPr>
        <dsp:cNvPr id="0" name=""/>
        <dsp:cNvSpPr/>
      </dsp:nvSpPr>
      <dsp:spPr>
        <a:xfrm>
          <a:off x="2010428" y="2733312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733312"/>
        <a:ext cx="7340400" cy="515719"/>
      </dsp:txXfrm>
    </dsp:sp>
    <dsp:sp modelId="{7D532D77-C085-4D15-8231-9BE3F98DBFA0}">
      <dsp:nvSpPr>
        <dsp:cNvPr id="0" name=""/>
        <dsp:cNvSpPr/>
      </dsp:nvSpPr>
      <dsp:spPr>
        <a:xfrm>
          <a:off x="1870165" y="3249031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722D-F008-4A37-B2CF-7EA73AC6D320}">
      <dsp:nvSpPr>
        <dsp:cNvPr id="0" name=""/>
        <dsp:cNvSpPr/>
      </dsp:nvSpPr>
      <dsp:spPr>
        <a:xfrm>
          <a:off x="2010428" y="3274817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274817"/>
        <a:ext cx="7340400" cy="515719"/>
      </dsp:txXfrm>
    </dsp:sp>
    <dsp:sp modelId="{21B3320B-FADB-4C44-8254-05DA9D7F2DF9}">
      <dsp:nvSpPr>
        <dsp:cNvPr id="0" name=""/>
        <dsp:cNvSpPr/>
      </dsp:nvSpPr>
      <dsp:spPr>
        <a:xfrm>
          <a:off x="1870165" y="3790536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976DC-0FC2-482F-9841-3E86B8887449}">
      <dsp:nvSpPr>
        <dsp:cNvPr id="0" name=""/>
        <dsp:cNvSpPr/>
      </dsp:nvSpPr>
      <dsp:spPr>
        <a:xfrm>
          <a:off x="2010428" y="3816322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50000"/>
                </a:schemeClr>
              </a:solidFill>
            </a:rPr>
            <a:t>7.-Envío Expediente Físico a Servicio de Contratación</a:t>
          </a:r>
          <a:endParaRPr lang="es-E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816322"/>
        <a:ext cx="7340400" cy="515719"/>
      </dsp:txXfrm>
    </dsp:sp>
    <dsp:sp modelId="{ADBA9ADA-4439-4B7E-A5BA-4704BAC927B0}">
      <dsp:nvSpPr>
        <dsp:cNvPr id="0" name=""/>
        <dsp:cNvSpPr/>
      </dsp:nvSpPr>
      <dsp:spPr>
        <a:xfrm>
          <a:off x="1870165" y="4332041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puestoypatrimonio.umh.es/2018/07/10/nueva-ley-de-contratos-del-sector-publico-9-201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tomenor@umh.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novedades contrato menor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apariencia </a:t>
            </a:r>
            <a:r>
              <a:rPr lang="es-ES" dirty="0" err="1" smtClean="0"/>
              <a:t>uxxi</a:t>
            </a:r>
            <a:r>
              <a:rPr lang="es-ES" dirty="0" smtClean="0"/>
              <a:t>-cc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Desarrollo tecnológico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1918952"/>
            <a:ext cx="4754880" cy="822960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DESARROLLOS SOLICITADOS UMH</a:t>
            </a:r>
            <a:endParaRPr lang="es-E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24128" y="2601532"/>
            <a:ext cx="4754880" cy="37078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Reducir el número de pestañas</a:t>
            </a:r>
          </a:p>
          <a:p>
            <a:pPr defTabSz="269875">
              <a:buFont typeface="Wingdings" panose="05000000000000000000" pitchFamily="2" charset="2"/>
              <a:buChar char="ü"/>
            </a:pPr>
            <a:r>
              <a:rPr lang="es-ES" dirty="0" smtClean="0"/>
              <a:t> Ocultar bloques, campos y botones 	innecesarios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Obligatoriedad de ciertos campos:</a:t>
            </a:r>
          </a:p>
          <a:p>
            <a:pPr marL="450850" lvl="1" indent="-90488" algn="just">
              <a:buFont typeface="Arial" panose="020B0604020202020204" pitchFamily="34" charset="0"/>
              <a:buChar char="•"/>
            </a:pPr>
            <a:r>
              <a:rPr lang="es-ES" dirty="0"/>
              <a:t> Subtipo de contratos</a:t>
            </a:r>
          </a:p>
          <a:p>
            <a:pPr marL="450850" lvl="1" indent="-90488" algn="just">
              <a:buFont typeface="Arial" panose="020B0604020202020204" pitchFamily="34" charset="0"/>
              <a:buChar char="•"/>
            </a:pPr>
            <a:r>
              <a:rPr lang="es-ES" dirty="0"/>
              <a:t> Caja Habilitada para ACF</a:t>
            </a:r>
          </a:p>
          <a:p>
            <a:pPr marL="450850" lvl="1" indent="-90488" algn="just">
              <a:buFont typeface="Arial" panose="020B0604020202020204" pitchFamily="34" charset="0"/>
              <a:buChar char="•"/>
            </a:pPr>
            <a:r>
              <a:rPr lang="es-ES" dirty="0"/>
              <a:t> Plazo de duración</a:t>
            </a:r>
          </a:p>
          <a:p>
            <a:pPr marL="450850" lvl="1" indent="-90488" algn="just">
              <a:buFont typeface="Arial" panose="020B0604020202020204" pitchFamily="34" charset="0"/>
              <a:buChar char="•"/>
            </a:pPr>
            <a:r>
              <a:rPr lang="es-ES" dirty="0"/>
              <a:t> Información sobre importes e IVA</a:t>
            </a:r>
          </a:p>
          <a:p>
            <a:pPr marL="450850" lvl="1" indent="-90488" algn="just">
              <a:buFont typeface="Arial" panose="020B0604020202020204" pitchFamily="34" charset="0"/>
              <a:buChar char="•"/>
            </a:pPr>
            <a:r>
              <a:rPr lang="es-ES" dirty="0"/>
              <a:t> Fecha de </a:t>
            </a:r>
            <a:r>
              <a:rPr lang="es-ES" dirty="0" smtClean="0"/>
              <a:t>Adjudicación</a:t>
            </a:r>
          </a:p>
          <a:p>
            <a:pPr defTabSz="269875">
              <a:buFont typeface="Wingdings" panose="05000000000000000000" pitchFamily="2" charset="2"/>
              <a:buChar char="ü"/>
            </a:pPr>
            <a:r>
              <a:rPr lang="es-ES" dirty="0" smtClean="0"/>
              <a:t> Inclusión de documentos y plantillas en la 	aplicación, en castellano e inglés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989320" y="1918952"/>
            <a:ext cx="4754880" cy="822960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DESARROLLOS OCU</a:t>
            </a:r>
            <a:endParaRPr lang="es-E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90887" y="2601532"/>
            <a:ext cx="5328691" cy="37078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Revisión </a:t>
            </a:r>
            <a:r>
              <a:rPr lang="es-ES" dirty="0"/>
              <a:t>y configuración de reglas de </a:t>
            </a:r>
            <a:r>
              <a:rPr lang="es-ES" dirty="0" smtClean="0"/>
              <a:t>negocio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Revisión </a:t>
            </a:r>
            <a:r>
              <a:rPr lang="es-ES" dirty="0"/>
              <a:t>y configuración de parámetros </a:t>
            </a:r>
            <a:endParaRPr lang="es-ES" dirty="0" smtClean="0"/>
          </a:p>
          <a:p>
            <a:pPr defTabSz="269875">
              <a:buFont typeface="Wingdings" panose="05000000000000000000" pitchFamily="2" charset="2"/>
              <a:buChar char="ü"/>
              <a:tabLst>
                <a:tab pos="269875" algn="l"/>
              </a:tabLst>
            </a:pPr>
            <a:r>
              <a:rPr lang="es-ES" dirty="0" smtClean="0"/>
              <a:t> Creación </a:t>
            </a:r>
            <a:r>
              <a:rPr lang="es-ES" dirty="0"/>
              <a:t>del campo libre “Núm. </a:t>
            </a:r>
            <a:r>
              <a:rPr lang="es-ES" dirty="0" smtClean="0"/>
              <a:t>Ofertas 	presentadas</a:t>
            </a:r>
            <a:r>
              <a:rPr lang="es-ES" dirty="0"/>
              <a:t>”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Configuración </a:t>
            </a:r>
            <a:r>
              <a:rPr lang="es-ES" dirty="0"/>
              <a:t>de pantallas del contrato </a:t>
            </a:r>
            <a:r>
              <a:rPr lang="es-ES" dirty="0" smtClean="0"/>
              <a:t>menor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Revisión </a:t>
            </a:r>
            <a:r>
              <a:rPr lang="es-ES" dirty="0"/>
              <a:t>y corrección del perfil de </a:t>
            </a:r>
            <a:r>
              <a:rPr lang="es-ES" dirty="0" smtClean="0"/>
              <a:t>usuarios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</a:tabLst>
            </a:pPr>
            <a:r>
              <a:rPr lang="es-ES" dirty="0" smtClean="0"/>
              <a:t> Revisión y configuración del flujo de contratos 	menores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Configuración de documentos y plantillas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Configuración </a:t>
            </a:r>
            <a:r>
              <a:rPr lang="es-ES" dirty="0"/>
              <a:t>de plantillas en inglés</a:t>
            </a:r>
          </a:p>
          <a:p>
            <a:pPr marL="0" indent="180975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6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2160" r="6320" b="15816"/>
          <a:stretch/>
        </p:blipFill>
        <p:spPr>
          <a:xfrm>
            <a:off x="6889246" y="5047230"/>
            <a:ext cx="4430333" cy="12621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Nueva </a:t>
            </a:r>
            <a:r>
              <a:rPr lang="es-ES" dirty="0"/>
              <a:t>apariencia </a:t>
            </a:r>
            <a:r>
              <a:rPr lang="es-ES" dirty="0" err="1"/>
              <a:t>uxxi</a:t>
            </a:r>
            <a:r>
              <a:rPr lang="es-ES" dirty="0"/>
              <a:t>-cc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10077461" cy="4023360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i="1" u="sng" dirty="0">
                <a:solidFill>
                  <a:srgbClr val="C00000"/>
                </a:solidFill>
              </a:rPr>
              <a:t>VENTAJAS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 Menor tiempo de tramitación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Eliminación </a:t>
            </a:r>
            <a:r>
              <a:rPr lang="es-ES" dirty="0"/>
              <a:t>de </a:t>
            </a:r>
            <a:r>
              <a:rPr lang="es-ES" dirty="0" smtClean="0"/>
              <a:t>errores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Disponibilidad de documentos y plantillas de contratación </a:t>
            </a:r>
            <a:r>
              <a:rPr lang="es-ES" u="sng" dirty="0" smtClean="0"/>
              <a:t>en castellano e inglés</a:t>
            </a:r>
            <a:r>
              <a:rPr lang="es-ES" dirty="0" smtClean="0"/>
              <a:t> desde la misma interfaz</a:t>
            </a:r>
            <a:endParaRPr lang="es-E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 Suministro de datos automáticamente al Servicio de Contratación para publicación en la Plataforma de Contratación del Sector Público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pic>
        <p:nvPicPr>
          <p:cNvPr id="7" name="Marcador de contenido 6"/>
          <p:cNvPicPr>
            <a:picLocks/>
          </p:cNvPicPr>
          <p:nvPr/>
        </p:nvPicPr>
        <p:blipFill rotWithShape="1">
          <a:blip r:embed="rId4"/>
          <a:srcRect t="32985" r="49031" b="62592"/>
          <a:stretch/>
        </p:blipFill>
        <p:spPr bwMode="auto">
          <a:xfrm>
            <a:off x="4415255" y="2167772"/>
            <a:ext cx="6616635" cy="517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436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apariencia </a:t>
            </a:r>
            <a:r>
              <a:rPr lang="es-ES" dirty="0" err="1"/>
              <a:t>uxxi</a:t>
            </a:r>
            <a:r>
              <a:rPr lang="es-ES" dirty="0"/>
              <a:t>-cc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 rotWithShape="1">
          <a:blip r:embed="rId3"/>
          <a:srcRect t="32985" r="2493" b="12206"/>
          <a:stretch/>
        </p:blipFill>
        <p:spPr bwMode="auto">
          <a:xfrm>
            <a:off x="618866" y="1918952"/>
            <a:ext cx="10125334" cy="4468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6597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apariencia </a:t>
            </a:r>
            <a:r>
              <a:rPr lang="es-ES" dirty="0" err="1"/>
              <a:t>uxxi</a:t>
            </a:r>
            <a:r>
              <a:rPr lang="es-ES" dirty="0"/>
              <a:t>-cc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891" r="2586" b="16601"/>
          <a:stretch/>
        </p:blipFill>
        <p:spPr>
          <a:xfrm>
            <a:off x="682580" y="1918952"/>
            <a:ext cx="10061620" cy="46621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07201" y="2051377"/>
            <a:ext cx="8937938" cy="20477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738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34" t="33066" r="1338" b="17815"/>
          <a:stretch/>
        </p:blipFill>
        <p:spPr>
          <a:xfrm>
            <a:off x="766550" y="2084832"/>
            <a:ext cx="9497912" cy="41483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apariencia </a:t>
            </a:r>
            <a:r>
              <a:rPr lang="es-ES" dirty="0" err="1"/>
              <a:t>uxxi</a:t>
            </a:r>
            <a:r>
              <a:rPr lang="es-ES" dirty="0"/>
              <a:t>-cc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216071" y="3717519"/>
            <a:ext cx="4725641" cy="16400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400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apariencia </a:t>
            </a:r>
            <a:r>
              <a:rPr lang="es-ES" dirty="0" err="1"/>
              <a:t>uxxi</a:t>
            </a:r>
            <a:r>
              <a:rPr lang="es-ES" dirty="0"/>
              <a:t>-cc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2106" r="2395" b="12929"/>
          <a:stretch/>
        </p:blipFill>
        <p:spPr>
          <a:xfrm>
            <a:off x="669701" y="1772584"/>
            <a:ext cx="9646275" cy="477287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497723" y="2045696"/>
            <a:ext cx="6822201" cy="1054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519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136" b="17881"/>
          <a:stretch/>
        </p:blipFill>
        <p:spPr>
          <a:xfrm>
            <a:off x="709533" y="2084831"/>
            <a:ext cx="9764965" cy="40197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apariencia </a:t>
            </a:r>
            <a:r>
              <a:rPr lang="es-ES" dirty="0" err="1"/>
              <a:t>uxxi</a:t>
            </a:r>
            <a:r>
              <a:rPr lang="es-ES" dirty="0"/>
              <a:t>-cc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568225" y="3079552"/>
            <a:ext cx="2447769" cy="6268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63063" t="47458" r="26479" b="50033"/>
          <a:stretch/>
        </p:blipFill>
        <p:spPr>
          <a:xfrm>
            <a:off x="6851559" y="3293603"/>
            <a:ext cx="1035543" cy="1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59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apariencia </a:t>
            </a:r>
            <a:r>
              <a:rPr lang="es-ES" dirty="0" err="1"/>
              <a:t>uxxi</a:t>
            </a:r>
            <a:r>
              <a:rPr lang="es-ES" dirty="0"/>
              <a:t>-cc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33066" b="17947"/>
          <a:stretch/>
        </p:blipFill>
        <p:spPr>
          <a:xfrm>
            <a:off x="656823" y="1918952"/>
            <a:ext cx="10662755" cy="452065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76518" y="3103808"/>
            <a:ext cx="8937938" cy="20477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153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3.-Nuevas FUNCIONALIDADES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4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58" y="4960798"/>
            <a:ext cx="2517641" cy="16049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Nuevas FUNCIONALIDADES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1211" y="2235789"/>
            <a:ext cx="4216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200" b="1" dirty="0" smtClean="0"/>
              <a:t>Control del FLUJO DE TRABAJO</a:t>
            </a:r>
            <a:endParaRPr lang="es-ES" sz="22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3136" r="1818" b="18841"/>
          <a:stretch/>
        </p:blipFill>
        <p:spPr>
          <a:xfrm>
            <a:off x="1024128" y="2701085"/>
            <a:ext cx="8982757" cy="3514917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 rot="10800000">
            <a:off x="2053448" y="5512158"/>
            <a:ext cx="824248" cy="5022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82982 0.00301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8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51898634"/>
              </p:ext>
            </p:extLst>
          </p:nvPr>
        </p:nvGraphicFramePr>
        <p:xfrm>
          <a:off x="1293447" y="1777285"/>
          <a:ext cx="9696938" cy="466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1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Nuevas FUNCIONALIDADES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176" b="27165"/>
          <a:stretch/>
        </p:blipFill>
        <p:spPr>
          <a:xfrm>
            <a:off x="701211" y="2756079"/>
            <a:ext cx="10729903" cy="34901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1211" y="2235789"/>
            <a:ext cx="4216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200" b="1" dirty="0" smtClean="0"/>
              <a:t>Control del FLUJO DE TRABAJO</a:t>
            </a:r>
            <a:endParaRPr lang="es-ES" sz="2200" dirty="0"/>
          </a:p>
        </p:txBody>
      </p:sp>
      <p:sp>
        <p:nvSpPr>
          <p:cNvPr id="8" name="Elipse 7"/>
          <p:cNvSpPr/>
          <p:nvPr/>
        </p:nvSpPr>
        <p:spPr>
          <a:xfrm>
            <a:off x="444987" y="4198512"/>
            <a:ext cx="8937938" cy="20477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4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69" y="3353551"/>
            <a:ext cx="3753877" cy="29558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Nuevas FUNCIONALIDADES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4734" cy="40233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b="1" dirty="0" smtClean="0"/>
              <a:t>Obligatoriedad de la validación de umbrales </a:t>
            </a:r>
            <a:r>
              <a:rPr lang="es-ES" dirty="0" smtClean="0"/>
              <a:t>mediante el bloqueo de </a:t>
            </a:r>
            <a:r>
              <a:rPr lang="es-ES" dirty="0"/>
              <a:t>campos relativos </a:t>
            </a:r>
            <a:r>
              <a:rPr lang="es-ES" dirty="0" smtClean="0"/>
              <a:t>a </a:t>
            </a:r>
            <a:r>
              <a:rPr lang="es-ES" u="sng" dirty="0" smtClean="0"/>
              <a:t>Ejercicio, Tipo </a:t>
            </a:r>
            <a:r>
              <a:rPr lang="es-ES" u="sng" dirty="0"/>
              <a:t>de </a:t>
            </a:r>
            <a:r>
              <a:rPr lang="es-ES" u="sng" dirty="0" smtClean="0"/>
              <a:t>Contrato, Importes y Proveedor</a:t>
            </a:r>
            <a:r>
              <a:rPr lang="es-ES" dirty="0" smtClean="0"/>
              <a:t> para todos los estados de flujo diferentes al alta.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Permite indicar </a:t>
            </a:r>
            <a:r>
              <a:rPr lang="es-ES" b="1" dirty="0" smtClean="0"/>
              <a:t>Contrato por EXCLUSIVIDAD</a:t>
            </a:r>
            <a:r>
              <a:rPr lang="es-ES" dirty="0" smtClean="0"/>
              <a:t> (</a:t>
            </a:r>
            <a:r>
              <a:rPr lang="es-ES" sz="1300" dirty="0" smtClean="0"/>
              <a:t>En </a:t>
            </a:r>
            <a:r>
              <a:rPr lang="es-ES" sz="1300" dirty="0"/>
              <a:t>d</a:t>
            </a:r>
            <a:r>
              <a:rPr lang="es-ES" sz="1300" dirty="0" smtClean="0"/>
              <a:t>esarrollo previsto </a:t>
            </a:r>
            <a:r>
              <a:rPr lang="es-ES" sz="1300" i="1" dirty="0" smtClean="0">
                <a:solidFill>
                  <a:srgbClr val="FF0000"/>
                </a:solidFill>
              </a:rPr>
              <a:t>finales de julio</a:t>
            </a:r>
            <a:r>
              <a:rPr lang="es-ES" dirty="0" smtClean="0"/>
              <a:t>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En </a:t>
            </a:r>
            <a:r>
              <a:rPr lang="es-ES" u="sng" dirty="0" smtClean="0"/>
              <a:t>Contratos sin JG/DC asociados</a:t>
            </a:r>
            <a:r>
              <a:rPr lang="es-ES" dirty="0" smtClean="0"/>
              <a:t>, al “Liberar crédito”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 se </a:t>
            </a:r>
            <a:r>
              <a:rPr lang="es-ES" b="1" dirty="0" smtClean="0"/>
              <a:t>elimina la </a:t>
            </a:r>
            <a:r>
              <a:rPr lang="es-ES" b="1" dirty="0"/>
              <a:t>reserva de crédito de </a:t>
            </a:r>
            <a:r>
              <a:rPr lang="es-ES" b="1" dirty="0" smtClean="0"/>
              <a:t>Documenta</a:t>
            </a:r>
            <a:r>
              <a:rPr lang="es-ES" dirty="0" smtClean="0"/>
              <a:t>.</a:t>
            </a:r>
            <a:endParaRPr lang="es-E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Buzón </a:t>
            </a:r>
            <a:r>
              <a:rPr lang="es-ES" dirty="0"/>
              <a:t>de envío de </a:t>
            </a:r>
            <a:r>
              <a:rPr lang="es-ES" dirty="0" smtClean="0"/>
              <a:t>correos desde el Aplicativo: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contratomenor@umh.es</a:t>
            </a:r>
            <a:endParaRPr lang="es-ES" sz="14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Nuevas FUNCIONALIDADES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393" r="2586" b="39667"/>
          <a:stretch/>
        </p:blipFill>
        <p:spPr>
          <a:xfrm>
            <a:off x="682580" y="1957589"/>
            <a:ext cx="10061620" cy="28462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 rotWithShape="1">
          <a:blip r:embed="rId4"/>
          <a:srcRect t="33136" b="54133"/>
          <a:stretch/>
        </p:blipFill>
        <p:spPr>
          <a:xfrm>
            <a:off x="682580" y="4943940"/>
            <a:ext cx="10251583" cy="1044735"/>
          </a:xfrm>
          <a:prstGeom prst="rect">
            <a:avLst/>
          </a:prstGeom>
        </p:spPr>
      </p:pic>
      <p:pic>
        <p:nvPicPr>
          <p:cNvPr id="8" name="Marcador de contenido 6"/>
          <p:cNvPicPr>
            <a:picLocks/>
          </p:cNvPicPr>
          <p:nvPr/>
        </p:nvPicPr>
        <p:blipFill rotWithShape="1">
          <a:blip r:embed="rId5"/>
          <a:srcRect t="32985" r="2493" b="62750"/>
          <a:stretch/>
        </p:blipFill>
        <p:spPr bwMode="auto">
          <a:xfrm>
            <a:off x="682580" y="1722678"/>
            <a:ext cx="10125334" cy="347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Conector curvado 14"/>
          <p:cNvCxnSpPr/>
          <p:nvPr/>
        </p:nvCxnSpPr>
        <p:spPr>
          <a:xfrm rot="16200000" flipH="1">
            <a:off x="1815925" y="4314424"/>
            <a:ext cx="2034858" cy="566669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00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4.-Ejemplo práctico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8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práctico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9" name="Botón de acción: Final 8">
            <a:hlinkClick r:id="rId3" highlightClick="1"/>
          </p:cNvPr>
          <p:cNvSpPr/>
          <p:nvPr/>
        </p:nvSpPr>
        <p:spPr>
          <a:xfrm>
            <a:off x="1934308" y="2919046"/>
            <a:ext cx="7526215" cy="35433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5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</a:t>
            </a:r>
            <a:r>
              <a:rPr lang="es-ES" dirty="0" smtClean="0"/>
              <a:t>.-Faq’s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6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Faq’s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880314"/>
            <a:ext cx="9720073" cy="44290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>
                <a:solidFill>
                  <a:srgbClr val="C00000"/>
                </a:solidFill>
              </a:rPr>
              <a:t>Prorrata (se estudia de nuevo su inclusión)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00940"/>
              </p:ext>
            </p:extLst>
          </p:nvPr>
        </p:nvGraphicFramePr>
        <p:xfrm>
          <a:off x="1024128" y="2333882"/>
          <a:ext cx="9144000" cy="375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765">
                  <a:extLst>
                    <a:ext uri="{9D8B030D-6E8A-4147-A177-3AD203B41FA5}">
                      <a16:colId xmlns:a16="http://schemas.microsoft.com/office/drawing/2014/main" val="1825898957"/>
                    </a:ext>
                  </a:extLst>
                </a:gridCol>
                <a:gridCol w="2132563">
                  <a:extLst>
                    <a:ext uri="{9D8B030D-6E8A-4147-A177-3AD203B41FA5}">
                      <a16:colId xmlns:a16="http://schemas.microsoft.com/office/drawing/2014/main" val="3792789511"/>
                    </a:ext>
                  </a:extLst>
                </a:gridCol>
                <a:gridCol w="1906074">
                  <a:extLst>
                    <a:ext uri="{9D8B030D-6E8A-4147-A177-3AD203B41FA5}">
                      <a16:colId xmlns:a16="http://schemas.microsoft.com/office/drawing/2014/main" val="1799138321"/>
                    </a:ext>
                  </a:extLst>
                </a:gridCol>
                <a:gridCol w="3419598">
                  <a:extLst>
                    <a:ext uri="{9D8B030D-6E8A-4147-A177-3AD203B41FA5}">
                      <a16:colId xmlns:a16="http://schemas.microsoft.com/office/drawing/2014/main" val="3482940889"/>
                    </a:ext>
                  </a:extLst>
                </a:gridCol>
              </a:tblGrid>
              <a:tr h="60103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prorrata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Contrato Menor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JG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Contrato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3653845"/>
                  </a:ext>
                </a:extLst>
              </a:tr>
              <a:tr h="95885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b="0" u="none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IVA100</a:t>
                      </a:r>
                      <a:r>
                        <a:rPr lang="es-ES" sz="1800" b="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% </a:t>
                      </a:r>
                      <a:r>
                        <a:rPr lang="es-ES" sz="1800" b="0" u="none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deducible</a:t>
                      </a:r>
                      <a:endParaRPr lang="es-ES" sz="1800" b="0" u="none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u="none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Contrato </a:t>
                      </a:r>
                      <a:r>
                        <a:rPr lang="es-ES" sz="18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Menor por solo el Importe de la Base Imponible</a:t>
                      </a:r>
                      <a:endParaRPr lang="es-ES" sz="1800" u="none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Imputar el gasto total, con la prorrata del 100%</a:t>
                      </a:r>
                      <a:endParaRPr lang="es-ES" sz="1800" u="none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3966852"/>
                  </a:ext>
                </a:extLst>
              </a:tr>
              <a:tr h="136516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IVA DEDUCIBLE </a:t>
                      </a:r>
                      <a:r>
                        <a:rPr lang="es-ES" sz="1800" b="0" dirty="0">
                          <a:effectLst/>
                        </a:rPr>
                        <a:t>(X)</a:t>
                      </a:r>
                      <a:endParaRPr lang="es-E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Contrato Menor por el Importe total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Imputar el gasto total, con la prorrata del X%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>
                        <a:spcAft>
                          <a:spcPts val="0"/>
                        </a:spcAft>
                        <a:tabLst>
                          <a:tab pos="3232150" algn="l"/>
                        </a:tabLst>
                      </a:pPr>
                      <a:r>
                        <a:rPr lang="es-ES" sz="1800" dirty="0" smtClean="0">
                          <a:effectLst/>
                        </a:rPr>
                        <a:t>En PD</a:t>
                      </a:r>
                      <a:r>
                        <a:rPr lang="es-ES" sz="1800" baseline="0" dirty="0" smtClean="0">
                          <a:effectLst/>
                        </a:rPr>
                        <a:t>: </a:t>
                      </a:r>
                      <a:r>
                        <a:rPr lang="es-ES" sz="1800" dirty="0" smtClean="0">
                          <a:effectLst/>
                        </a:rPr>
                        <a:t>botón </a:t>
                      </a:r>
                      <a:r>
                        <a:rPr lang="es-ES" sz="1800" dirty="0">
                          <a:effectLst/>
                        </a:rPr>
                        <a:t>“liberar </a:t>
                      </a:r>
                      <a:r>
                        <a:rPr lang="es-ES" sz="1800" dirty="0" smtClean="0">
                          <a:effectLst/>
                        </a:rPr>
                        <a:t>crédito”</a:t>
                      </a:r>
                      <a:r>
                        <a:rPr lang="es-ES" sz="1800" baseline="0" dirty="0" smtClean="0">
                          <a:effectLst/>
                        </a:rPr>
                        <a:t> para</a:t>
                      </a:r>
                      <a:r>
                        <a:rPr lang="es-ES" sz="1800" dirty="0" smtClean="0">
                          <a:effectLst/>
                        </a:rPr>
                        <a:t> generar</a:t>
                      </a:r>
                      <a:r>
                        <a:rPr lang="es-ES" sz="1800" baseline="0" dirty="0" smtClean="0">
                          <a:effectLst/>
                        </a:rPr>
                        <a:t> </a:t>
                      </a:r>
                      <a:r>
                        <a:rPr lang="es-ES" sz="1800" dirty="0" smtClean="0">
                          <a:effectLst/>
                        </a:rPr>
                        <a:t>un </a:t>
                      </a:r>
                      <a:r>
                        <a:rPr lang="es-ES" sz="1800" dirty="0">
                          <a:effectLst/>
                        </a:rPr>
                        <a:t>expediente negativo que libera el crédito </a:t>
                      </a:r>
                      <a:r>
                        <a:rPr lang="es-ES" sz="1800" dirty="0" smtClean="0">
                          <a:effectLst/>
                        </a:rPr>
                        <a:t>disponible</a:t>
                      </a:r>
                      <a:r>
                        <a:rPr lang="es-ES" sz="1800" baseline="0" dirty="0" smtClean="0">
                          <a:effectLst/>
                        </a:rPr>
                        <a:t>.</a:t>
                      </a:r>
                    </a:p>
                    <a:p>
                      <a:pPr marL="90488" indent="0" algn="just">
                        <a:spcAft>
                          <a:spcPts val="0"/>
                        </a:spcAft>
                        <a:tabLst>
                          <a:tab pos="3232150" algn="l"/>
                        </a:tabLst>
                      </a:pPr>
                      <a:r>
                        <a:rPr lang="es-ES" sz="1800" u="none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ACF: manualmente</a:t>
                      </a:r>
                      <a:endParaRPr lang="es-ES" sz="18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754911"/>
                  </a:ext>
                </a:extLst>
              </a:tr>
              <a:tr h="80137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b="0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IVA </a:t>
                      </a:r>
                      <a:r>
                        <a:rPr lang="es-ES" sz="1800" b="0" strike="sngStrike" dirty="0">
                          <a:solidFill>
                            <a:srgbClr val="FF0000"/>
                          </a:solidFill>
                          <a:effectLst/>
                        </a:rPr>
                        <a:t>no </a:t>
                      </a:r>
                      <a:r>
                        <a:rPr lang="es-ES" sz="1800" b="0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deducible</a:t>
                      </a:r>
                      <a:endParaRPr lang="es-ES" sz="1800" b="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Contrato </a:t>
                      </a:r>
                      <a:r>
                        <a:rPr lang="es-ES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Menor por el Importe Total</a:t>
                      </a:r>
                      <a:endParaRPr lang="es-ES" sz="18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800" strike="sngStrike" dirty="0">
                          <a:solidFill>
                            <a:srgbClr val="FF0000"/>
                          </a:solidFill>
                          <a:effectLst/>
                        </a:rPr>
                        <a:t>Imputar el gasto total, con prorrata del 0%</a:t>
                      </a:r>
                      <a:endParaRPr lang="es-ES" sz="18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894629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09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Faq’s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063028" cy="4023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 Botón LIBERAR CRÉDITO.</a:t>
            </a:r>
          </a:p>
          <a:p>
            <a:pPr marL="0" indent="0">
              <a:buNone/>
            </a:pPr>
            <a:endParaRPr lang="es-E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>
                <a:solidFill>
                  <a:srgbClr val="C00000"/>
                </a:solidFill>
              </a:rPr>
              <a:t>I</a:t>
            </a:r>
            <a:r>
              <a:rPr lang="es-ES" dirty="0" smtClean="0">
                <a:solidFill>
                  <a:srgbClr val="C00000"/>
                </a:solidFill>
              </a:rPr>
              <a:t>nscripciones a congresos, jornadas, seminarios o similares.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 Gastos derivados de congresos, jornadas, seminarios,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 El </a:t>
            </a:r>
            <a:r>
              <a:rPr lang="es-ES" dirty="0">
                <a:solidFill>
                  <a:srgbClr val="C00000"/>
                </a:solidFill>
              </a:rPr>
              <a:t>Justificante de Gasto no se genera, el sistema se queda pensando y no hace nada.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5112270" cy="4023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solidFill>
                  <a:schemeClr val="accent5"/>
                </a:solidFill>
              </a:rPr>
              <a:t>Sólo funciona con Pago Directo. Para ACF se debe generar expediente negativo desde Documenta.</a:t>
            </a:r>
            <a:endParaRPr lang="es-ES" sz="1800" dirty="0">
              <a:solidFill>
                <a:schemeClr val="accent5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 No se tramitan por Contrato Menor.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300" dirty="0" smtClean="0">
              <a:solidFill>
                <a:schemeClr val="accent5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 Se tramitan como Contrato Menor.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1100" dirty="0" smtClean="0">
              <a:solidFill>
                <a:schemeClr val="accent5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 Antes </a:t>
            </a:r>
            <a:r>
              <a:rPr lang="es-ES" dirty="0" smtClean="0">
                <a:solidFill>
                  <a:schemeClr val="accent5"/>
                </a:solidFill>
              </a:rPr>
              <a:t>de generar el Justificante </a:t>
            </a:r>
            <a:r>
              <a:rPr lang="es-ES" dirty="0">
                <a:solidFill>
                  <a:schemeClr val="accent5"/>
                </a:solidFill>
              </a:rPr>
              <a:t>de </a:t>
            </a:r>
            <a:r>
              <a:rPr lang="es-ES" dirty="0" smtClean="0">
                <a:solidFill>
                  <a:schemeClr val="accent5"/>
                </a:solidFill>
              </a:rPr>
              <a:t>Gasto </a:t>
            </a:r>
            <a:r>
              <a:rPr lang="es-ES" dirty="0">
                <a:solidFill>
                  <a:schemeClr val="accent5"/>
                </a:solidFill>
              </a:rPr>
              <a:t>hay </a:t>
            </a:r>
            <a:r>
              <a:rPr lang="es-ES" dirty="0" smtClean="0">
                <a:solidFill>
                  <a:schemeClr val="accent5"/>
                </a:solidFill>
              </a:rPr>
              <a:t>que guardar los cambios realizados.</a:t>
            </a:r>
            <a:endParaRPr lang="es-ES" dirty="0">
              <a:solidFill>
                <a:schemeClr val="accent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5184068" y="3627978"/>
            <a:ext cx="708338" cy="1339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111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6.-contratos menores tipo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1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a) 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de Caja Fija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5733812"/>
              </p:ext>
            </p:extLst>
          </p:nvPr>
        </p:nvGraphicFramePr>
        <p:xfrm>
          <a:off x="1129601" y="2084832"/>
          <a:ext cx="935082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7968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1.-NOVEDADES DE LA LEY DE CONTRATOS DEL SECTOR PÚBLICO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B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pago directo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591002"/>
              </p:ext>
            </p:extLst>
          </p:nvPr>
        </p:nvGraphicFramePr>
        <p:xfrm>
          <a:off x="1129601" y="2084832"/>
          <a:ext cx="9350829" cy="435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400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c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Exclusividad (De Caja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FiJA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088307"/>
              </p:ext>
            </p:extLst>
          </p:nvPr>
        </p:nvGraphicFramePr>
        <p:xfrm>
          <a:off x="1129601" y="2084832"/>
          <a:ext cx="9350829" cy="435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5795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D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Exclusividad (Pago Directo)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2269948"/>
              </p:ext>
            </p:extLst>
          </p:nvPr>
        </p:nvGraphicFramePr>
        <p:xfrm>
          <a:off x="1129601" y="2084832"/>
          <a:ext cx="9350829" cy="435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804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NOVEDADES DE LA LCSP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053" y="1918952"/>
            <a:ext cx="10528221" cy="4185634"/>
          </a:xfrm>
        </p:spPr>
        <p:txBody>
          <a:bodyPr>
            <a:normAutofit/>
          </a:bodyPr>
          <a:lstStyle/>
          <a:p>
            <a:r>
              <a:rPr lang="es-ES" sz="1900" b="1" dirty="0" smtClean="0">
                <a:solidFill>
                  <a:srgbClr val="C00000"/>
                </a:solidFill>
              </a:rPr>
              <a:t>A) DISPOSICIÓN ADICIONAL QUINCUAGÉSIMA CUARTA.  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/>
              <a:t>Tendrán consideración de </a:t>
            </a:r>
            <a:r>
              <a:rPr lang="es-ES" sz="2000" b="1" dirty="0" smtClean="0"/>
              <a:t>CONTRATOS MENORES DE SUMINISTRO O DE SERVICIOS </a:t>
            </a:r>
            <a:r>
              <a:rPr lang="es-ES" sz="2000" dirty="0" smtClean="0"/>
              <a:t>aquellos</a:t>
            </a:r>
            <a:r>
              <a:rPr lang="es-ES" sz="2000" b="1" dirty="0" smtClean="0"/>
              <a:t> </a:t>
            </a:r>
            <a:r>
              <a:rPr lang="es-ES" sz="2000" dirty="0" smtClean="0"/>
              <a:t>de valor estimado inferior o igual a </a:t>
            </a:r>
            <a:r>
              <a:rPr lang="es-ES" sz="2000" b="1" dirty="0" smtClean="0"/>
              <a:t>50.000 EUROS </a:t>
            </a:r>
            <a:r>
              <a:rPr lang="es-ES" sz="2000" dirty="0" smtClean="0"/>
              <a:t>celebrados por agentes públicos del Sistema Español de Ciencia, Tecnología e Innovación (entre los que se encuentran las </a:t>
            </a:r>
            <a:r>
              <a:rPr lang="es-ES" sz="2000" b="1" dirty="0" smtClean="0"/>
              <a:t>UNIVERSIDADES PÚBLICAS</a:t>
            </a:r>
            <a:r>
              <a:rPr lang="es-ES" sz="2000" dirty="0" smtClean="0"/>
              <a:t>), siempre que </a:t>
            </a:r>
            <a:r>
              <a:rPr lang="es-ES" sz="2000" u="sng" dirty="0" smtClean="0"/>
              <a:t>no vayan destinados a servicios generales y de infraestructura</a:t>
            </a:r>
            <a:r>
              <a:rPr lang="es-ES" sz="2000" dirty="0" smtClean="0"/>
              <a:t> del órgano de contratación.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652" t="49930" r="4589" b="10478"/>
          <a:stretch/>
        </p:blipFill>
        <p:spPr>
          <a:xfrm>
            <a:off x="2551882" y="4282225"/>
            <a:ext cx="8543395" cy="18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60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6062" y="1918952"/>
            <a:ext cx="10868288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900" b="1" dirty="0">
                <a:solidFill>
                  <a:srgbClr val="C00000"/>
                </a:solidFill>
              </a:rPr>
              <a:t>B) PARA AQUELLOS GASTOS QUE SUPEREN LOS 1.500 euros</a:t>
            </a:r>
            <a:r>
              <a:rPr lang="es-ES" sz="1900" b="1" dirty="0" smtClean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endParaRPr lang="es-ES" sz="8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 smtClean="0"/>
              <a:t>Para </a:t>
            </a:r>
            <a:r>
              <a:rPr lang="es-ES" sz="2200" b="1" dirty="0" smtClean="0"/>
              <a:t>SERVICIOS</a:t>
            </a:r>
            <a:r>
              <a:rPr lang="es-ES" sz="2200" dirty="0" smtClean="0"/>
              <a:t> </a:t>
            </a:r>
            <a:r>
              <a:rPr lang="es-ES" sz="2200" dirty="0"/>
              <a:t>y </a:t>
            </a:r>
            <a:r>
              <a:rPr lang="es-ES" sz="2200" b="1" dirty="0" smtClean="0"/>
              <a:t>SUMINISTROS </a:t>
            </a:r>
            <a:r>
              <a:rPr lang="es-ES" sz="2200" dirty="0" smtClean="0"/>
              <a:t>con los </a:t>
            </a:r>
            <a:r>
              <a:rPr lang="es-ES" sz="2200" dirty="0"/>
              <a:t>límites que establece la LCSP, referidos anteriormente.</a:t>
            </a:r>
            <a:r>
              <a:rPr lang="es-ES" sz="2200" b="1" dirty="0"/>
              <a:t> </a:t>
            </a:r>
            <a:r>
              <a:rPr lang="es-ES" sz="2200" dirty="0" smtClean="0">
                <a:sym typeface="Wingdings" panose="05000000000000000000" pitchFamily="2" charset="2"/>
              </a:rPr>
              <a:t> </a:t>
            </a:r>
            <a:r>
              <a:rPr lang="es-ES" sz="2200" b="1" u="sng" dirty="0" smtClean="0"/>
              <a:t>NO SERÁ OBLIGATORIA LA CONSULTA A TRES EMPRESAS </a:t>
            </a:r>
          </a:p>
          <a:p>
            <a:pPr lvl="1"/>
            <a:endParaRPr lang="es-ES" sz="2200" u="sng" dirty="0"/>
          </a:p>
          <a:p>
            <a:pPr lvl="1"/>
            <a:r>
              <a:rPr lang="es-ES" sz="2200" dirty="0" smtClean="0"/>
              <a:t>En atención a la </a:t>
            </a:r>
            <a:r>
              <a:rPr lang="es-ES" sz="2200" dirty="0" smtClean="0">
                <a:solidFill>
                  <a:srgbClr val="C00000"/>
                </a:solidFill>
              </a:rPr>
              <a:t>Circular nº4/2018 de Gerencia</a:t>
            </a:r>
            <a:r>
              <a:rPr lang="es-ES" sz="2200" dirty="0" smtClean="0"/>
              <a:t>:</a:t>
            </a:r>
            <a:endParaRPr lang="es-ES" sz="2200" dirty="0"/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200" dirty="0"/>
              <a:t>P</a:t>
            </a:r>
            <a:r>
              <a:rPr lang="es-ES" sz="2200" dirty="0" smtClean="0"/>
              <a:t>uede </a:t>
            </a:r>
            <a:r>
              <a:rPr lang="es-ES" sz="2200" dirty="0"/>
              <a:t>resultar </a:t>
            </a:r>
            <a:r>
              <a:rPr lang="es-ES" sz="2200" b="1" dirty="0"/>
              <a:t>conveniente </a:t>
            </a:r>
            <a:r>
              <a:rPr lang="es-ES" sz="2200" b="1" dirty="0" smtClean="0"/>
              <a:t>pedir tres presupuestos a diferentes empresas para </a:t>
            </a:r>
            <a:r>
              <a:rPr lang="es-ES" sz="2200" b="1" dirty="0"/>
              <a:t>conseguir un precio más ajustado</a:t>
            </a:r>
            <a:r>
              <a:rPr lang="es-ES" sz="2200" dirty="0"/>
              <a:t>. </a:t>
            </a:r>
            <a:endParaRPr lang="es-ES" sz="2200" dirty="0" smtClean="0"/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200" dirty="0" smtClean="0"/>
              <a:t>Para </a:t>
            </a:r>
            <a:r>
              <a:rPr lang="es-ES" sz="2200" dirty="0"/>
              <a:t>ello se graba en </a:t>
            </a:r>
            <a:r>
              <a:rPr lang="es-ES" sz="2200" dirty="0" smtClean="0"/>
              <a:t>UXXI-Económico </a:t>
            </a:r>
            <a:r>
              <a:rPr lang="es-ES" sz="2200" dirty="0"/>
              <a:t>el expediente y se </a:t>
            </a:r>
            <a:r>
              <a:rPr lang="es-ES" sz="2200" b="1" dirty="0"/>
              <a:t>incorpora la documentación</a:t>
            </a:r>
            <a:r>
              <a:rPr lang="es-ES" sz="2200" dirty="0"/>
              <a:t> que requiere la Ley de Contratos del Sector Público</a:t>
            </a:r>
          </a:p>
          <a:p>
            <a:pPr lvl="1"/>
            <a:endParaRPr lang="es-ES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NOVEDADES DE LA LCSP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816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8028" t="31085" r="24683" b="21248"/>
          <a:stretch/>
        </p:blipFill>
        <p:spPr>
          <a:xfrm>
            <a:off x="746974" y="1700010"/>
            <a:ext cx="10251584" cy="46492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NOVEDADES DE LA LCSP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783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NOVEDADES DE LA LCSP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007" t="51551" r="8627" b="18343"/>
          <a:stretch/>
        </p:blipFill>
        <p:spPr>
          <a:xfrm>
            <a:off x="1024128" y="3593206"/>
            <a:ext cx="9720072" cy="293638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3977" y="1970055"/>
            <a:ext cx="1047200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b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 smtClean="0"/>
              <a:t>Para </a:t>
            </a:r>
            <a:r>
              <a:rPr lang="es-ES" sz="2200" b="1" dirty="0" smtClean="0"/>
              <a:t>OBRAS</a:t>
            </a:r>
            <a:r>
              <a:rPr lang="es-ES" sz="2200" dirty="0" smtClean="0"/>
              <a:t> cuyo importe esté comprendido </a:t>
            </a:r>
            <a:r>
              <a:rPr lang="es-ES" sz="2200" dirty="0"/>
              <a:t>entre los </a:t>
            </a:r>
            <a:r>
              <a:rPr lang="es-ES" sz="2200" b="1" dirty="0" smtClean="0"/>
              <a:t>30.000,00 </a:t>
            </a:r>
            <a:r>
              <a:rPr lang="es-ES" sz="2200" b="1" dirty="0"/>
              <a:t>y </a:t>
            </a:r>
            <a:r>
              <a:rPr lang="es-ES" sz="2200" b="1" dirty="0" smtClean="0"/>
              <a:t>40.000,00 euros</a:t>
            </a:r>
            <a:r>
              <a:rPr lang="es-ES" sz="2200" dirty="0" smtClean="0"/>
              <a:t>, IVA excluido</a:t>
            </a:r>
            <a:r>
              <a:rPr lang="es-ES" sz="2200" dirty="0"/>
              <a:t> </a:t>
            </a:r>
            <a:r>
              <a:rPr lang="es-ES" sz="2200" dirty="0">
                <a:sym typeface="Wingdings" panose="05000000000000000000" pitchFamily="2" charset="2"/>
              </a:rPr>
              <a:t></a:t>
            </a:r>
            <a:r>
              <a:rPr lang="es-ES" sz="2200" dirty="0"/>
              <a:t> Consulta a </a:t>
            </a:r>
            <a:r>
              <a:rPr lang="es-ES" sz="2200" b="1" dirty="0" smtClean="0"/>
              <a:t>TRES EMPRESAS</a:t>
            </a:r>
            <a:r>
              <a:rPr lang="es-ES" sz="2200" dirty="0" smtClean="0"/>
              <a:t>, </a:t>
            </a:r>
            <a:r>
              <a:rPr lang="es-ES" sz="2200" u="sng" dirty="0" smtClean="0"/>
              <a:t>salvo exclusividad</a:t>
            </a:r>
            <a:r>
              <a:rPr lang="es-ES" sz="2200" dirty="0" smtClean="0"/>
              <a:t>. </a:t>
            </a:r>
            <a:endParaRPr lang="es-ES" sz="2200" dirty="0"/>
          </a:p>
          <a:p>
            <a:pPr lvl="1"/>
            <a:endParaRPr lang="es-ES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6540985" y="3755159"/>
            <a:ext cx="864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F5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40.000</a:t>
            </a:r>
            <a:endParaRPr lang="es-ES" dirty="0">
              <a:solidFill>
                <a:srgbClr val="CF5E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21010" y="3755159"/>
            <a:ext cx="8691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CF5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30.000</a:t>
            </a:r>
            <a:endParaRPr lang="es-ES" dirty="0">
              <a:solidFill>
                <a:srgbClr val="CF5E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92462" y="4816699"/>
            <a:ext cx="1197735" cy="10045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522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NOVEDADES DE LA LCSP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798022" y="2286000"/>
            <a:ext cx="9946178" cy="402336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REVISIÓN CONTRATOS ANTERIORES (solo Pago Directo)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Se deberán </a:t>
            </a:r>
            <a:r>
              <a:rPr lang="es-ES" b="1" dirty="0" smtClean="0"/>
              <a:t>anular </a:t>
            </a:r>
            <a:r>
              <a:rPr lang="es-ES" dirty="0" smtClean="0"/>
              <a:t>aquellos </a:t>
            </a:r>
            <a:r>
              <a:rPr lang="es-ES" dirty="0" smtClean="0"/>
              <a:t>que no sean válidos.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Se deberán </a:t>
            </a:r>
            <a:r>
              <a:rPr lang="es-ES" b="1" dirty="0" smtClean="0"/>
              <a:t>cumplimentar todos los campos que se indican como obligatorios </a:t>
            </a:r>
            <a:r>
              <a:rPr lang="es-ES" dirty="0" smtClean="0"/>
              <a:t>de los expedientes formalizados según la nueva versión del módulo; incorporándose, en la pestaña otros, como archivos adjuntos, los documentos que resulten obligatorios en cada </a:t>
            </a:r>
            <a:r>
              <a:rPr lang="es-ES" dirty="0" smtClean="0"/>
              <a:t>caso. Posteriormente se debe </a:t>
            </a:r>
            <a:r>
              <a:rPr lang="es-ES" dirty="0" smtClean="0"/>
              <a:t>enviar un correo a </a:t>
            </a:r>
            <a:r>
              <a:rPr lang="es-ES" dirty="0" smtClean="0">
                <a:hlinkClick r:id="rId3"/>
              </a:rPr>
              <a:t>contratomenor@umh.es</a:t>
            </a:r>
            <a:r>
              <a:rPr lang="es-ES" dirty="0" smtClean="0"/>
              <a:t> indicando los números de expedientes ya cumplimentados con las nuevas obligaciones.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Para </a:t>
            </a:r>
            <a:r>
              <a:rPr lang="es-ES" dirty="0" smtClean="0"/>
              <a:t>cualquier </a:t>
            </a:r>
            <a:r>
              <a:rPr lang="es-ES" dirty="0" smtClean="0"/>
              <a:t>duda: </a:t>
            </a:r>
            <a:r>
              <a:rPr lang="es-ES" dirty="0" smtClean="0">
                <a:hlinkClick r:id="rId3"/>
              </a:rPr>
              <a:t>contratomenor@umh.es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Se impartirá </a:t>
            </a:r>
            <a:r>
              <a:rPr lang="es-ES" b="1" dirty="0" smtClean="0"/>
              <a:t>formación</a:t>
            </a:r>
            <a:r>
              <a:rPr lang="es-ES" dirty="0" smtClean="0"/>
              <a:t> en </a:t>
            </a:r>
            <a:r>
              <a:rPr lang="es-ES" dirty="0" smtClean="0"/>
              <a:t>función de las dudas </a:t>
            </a:r>
            <a:r>
              <a:rPr lang="es-ES" b="1" dirty="0" smtClean="0"/>
              <a:t>a la vuelta de vacaciones.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406184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2-Nueva apariencia </a:t>
            </a:r>
            <a:r>
              <a:rPr lang="es-ES" dirty="0" err="1" smtClean="0"/>
              <a:t>uxxi</a:t>
            </a:r>
            <a:r>
              <a:rPr lang="es-ES" dirty="0" smtClean="0"/>
              <a:t>-cc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3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727</TotalTime>
  <Words>949</Words>
  <Application>Microsoft Office PowerPoint</Application>
  <PresentationFormat>Panorámica</PresentationFormat>
  <Paragraphs>140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 novedades contrato menor</vt:lpstr>
      <vt:lpstr>Presentación de PowerPoint</vt:lpstr>
      <vt:lpstr>1.-NOVEDADES DE LA LEY DE CONTRATOS DEL SECTOR PÚBLICO</vt:lpstr>
      <vt:lpstr>NOVEDADES DE LA LCSP</vt:lpstr>
      <vt:lpstr>NOVEDADES DE LA LCSP</vt:lpstr>
      <vt:lpstr>NOVEDADES DE LA LCSP</vt:lpstr>
      <vt:lpstr>NOVEDADES DE LA LCSP</vt:lpstr>
      <vt:lpstr>NOVEDADES DE LA LCSP</vt:lpstr>
      <vt:lpstr>2-Nueva apariencia uxxi-cc</vt:lpstr>
      <vt:lpstr>Nueva apariencia uxxi-cc Desarrollo tecnológico</vt:lpstr>
      <vt:lpstr>Nueva apariencia uxxi-cc </vt:lpstr>
      <vt:lpstr>Nueva apariencia uxxi-cc</vt:lpstr>
      <vt:lpstr>Nueva apariencia uxxi-cc</vt:lpstr>
      <vt:lpstr>Nueva apariencia uxxi-cc</vt:lpstr>
      <vt:lpstr>Nueva apariencia uxxi-cc</vt:lpstr>
      <vt:lpstr>Nueva apariencia uxxi-cc</vt:lpstr>
      <vt:lpstr>Nueva apariencia uxxi-cc</vt:lpstr>
      <vt:lpstr>3.-Nuevas FUNCIONALIDADES</vt:lpstr>
      <vt:lpstr>Nuevas FUNCIONALIDADES</vt:lpstr>
      <vt:lpstr>Nuevas FUNCIONALIDADES</vt:lpstr>
      <vt:lpstr>Nuevas FUNCIONALIDADES</vt:lpstr>
      <vt:lpstr>Nuevas FUNCIONALIDADES</vt:lpstr>
      <vt:lpstr>4.-Ejemplo práctico</vt:lpstr>
      <vt:lpstr>Ejemplo práctico</vt:lpstr>
      <vt:lpstr>5.-Faq’s</vt:lpstr>
      <vt:lpstr>Faq’s</vt:lpstr>
      <vt:lpstr>Faq’s</vt:lpstr>
      <vt:lpstr>6.-contratos menores tipo</vt:lpstr>
      <vt:lpstr>Contratos menores tipo a) de Caja Fija</vt:lpstr>
      <vt:lpstr>Contratos menores tipo B) pago directo</vt:lpstr>
      <vt:lpstr>Contratos menores tipo c) Exclusividad (De Caja FiJA)</vt:lpstr>
      <vt:lpstr>Contratos menores tipo D) Exclusividad (Pago Directo)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novedades contrato menor-uxxi</dc:title>
  <dc:creator>Rodriguez Alberola, Jose Vicente</dc:creator>
  <cp:lastModifiedBy>Rodriguez Alberola, Jose Vicente</cp:lastModifiedBy>
  <cp:revision>64</cp:revision>
  <cp:lastPrinted>2018-07-10T09:11:16Z</cp:lastPrinted>
  <dcterms:created xsi:type="dcterms:W3CDTF">2018-07-03T09:13:47Z</dcterms:created>
  <dcterms:modified xsi:type="dcterms:W3CDTF">2018-07-12T09:17:18Z</dcterms:modified>
</cp:coreProperties>
</file>