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270" r:id="rId3"/>
    <p:sldId id="284" r:id="rId4"/>
    <p:sldId id="294" r:id="rId5"/>
    <p:sldId id="295" r:id="rId6"/>
    <p:sldId id="296" r:id="rId7"/>
    <p:sldId id="297" r:id="rId8"/>
    <p:sldId id="298" r:id="rId9"/>
    <p:sldId id="271" r:id="rId10"/>
    <p:sldId id="272" r:id="rId11"/>
    <p:sldId id="257" r:id="rId12"/>
    <p:sldId id="321" r:id="rId13"/>
    <p:sldId id="299" r:id="rId14"/>
    <p:sldId id="331" r:id="rId15"/>
    <p:sldId id="332" r:id="rId16"/>
    <p:sldId id="333" r:id="rId17"/>
    <p:sldId id="334" r:id="rId18"/>
    <p:sldId id="335" r:id="rId19"/>
    <p:sldId id="336" r:id="rId20"/>
    <p:sldId id="300" r:id="rId21"/>
    <p:sldId id="330" r:id="rId22"/>
    <p:sldId id="322" r:id="rId23"/>
    <p:sldId id="311" r:id="rId24"/>
    <p:sldId id="312" r:id="rId25"/>
    <p:sldId id="314" r:id="rId26"/>
    <p:sldId id="320" r:id="rId27"/>
    <p:sldId id="316" r:id="rId28"/>
    <p:sldId id="317" r:id="rId29"/>
    <p:sldId id="318" r:id="rId30"/>
    <p:sldId id="263" r:id="rId31"/>
    <p:sldId id="325" r:id="rId32"/>
    <p:sldId id="315" r:id="rId33"/>
    <p:sldId id="326" r:id="rId34"/>
    <p:sldId id="327" r:id="rId35"/>
    <p:sldId id="328" r:id="rId36"/>
    <p:sldId id="329" r:id="rId37"/>
    <p:sldId id="324" r:id="rId38"/>
    <p:sldId id="337" r:id="rId39"/>
    <p:sldId id="282" r:id="rId40"/>
    <p:sldId id="305" r:id="rId4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F12"/>
    <a:srgbClr val="CF5E01"/>
    <a:srgbClr val="D79003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4079" autoAdjust="0"/>
  </p:normalViewPr>
  <p:slideViewPr>
    <p:cSldViewPr snapToGrid="0">
      <p:cViewPr varScale="1">
        <p:scale>
          <a:sx n="85" d="100"/>
          <a:sy n="85" d="100"/>
        </p:scale>
        <p:origin x="12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95210-53C3-48CD-BDE9-C42B886CB9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987DDD-FE4D-4155-9AAF-9EFA5934EC08}">
      <dgm:prSet phldrT="[Texto]"/>
      <dgm:spPr/>
      <dgm:t>
        <a:bodyPr/>
        <a:lstStyle/>
        <a:p>
          <a:r>
            <a:rPr lang="es-ES" dirty="0" smtClean="0">
              <a:solidFill>
                <a:srgbClr val="CF5E01"/>
              </a:solidFill>
            </a:rPr>
            <a:t>Índice</a:t>
          </a:r>
          <a:endParaRPr lang="es-ES" dirty="0">
            <a:solidFill>
              <a:srgbClr val="CF5E01"/>
            </a:solidFill>
          </a:endParaRPr>
        </a:p>
      </dgm:t>
    </dgm:pt>
    <dgm:pt modelId="{4FA161DB-9FB6-4C34-989C-42B5D2A2D2E7}" type="parTrans" cxnId="{A100FDC2-C1F5-41BE-A1B5-A323BB9552A2}">
      <dgm:prSet/>
      <dgm:spPr/>
      <dgm:t>
        <a:bodyPr/>
        <a:lstStyle/>
        <a:p>
          <a:endParaRPr lang="es-ES"/>
        </a:p>
      </dgm:t>
    </dgm:pt>
    <dgm:pt modelId="{1A884DE2-A26D-4EB8-AB0F-51EA7D9D8D54}" type="sibTrans" cxnId="{A100FDC2-C1F5-41BE-A1B5-A323BB9552A2}">
      <dgm:prSet/>
      <dgm:spPr/>
      <dgm:t>
        <a:bodyPr/>
        <a:lstStyle/>
        <a:p>
          <a:endParaRPr lang="es-ES"/>
        </a:p>
      </dgm:t>
    </dgm:pt>
    <dgm:pt modelId="{A23546FE-42B7-4E1B-A7E7-46FD9F3661D9}" type="pres">
      <dgm:prSet presAssocID="{B9595210-53C3-48CD-BDE9-C42B886CB9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C2D253-78D3-48D9-850D-BA2C1F96C561}" type="pres">
      <dgm:prSet presAssocID="{A9987DDD-FE4D-4155-9AAF-9EFA5934EC08}" presName="thickLine" presStyleLbl="alignNode1" presStyleIdx="0" presStyleCnt="1"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7F8A41E3-1E9C-4A4F-AFEE-E133A14178ED}" type="pres">
      <dgm:prSet presAssocID="{A9987DDD-FE4D-4155-9AAF-9EFA5934EC08}" presName="horz1" presStyleCnt="0"/>
      <dgm:spPr/>
    </dgm:pt>
    <dgm:pt modelId="{C5D4F2BE-3F0E-4CAC-BE11-23A7BB361EAF}" type="pres">
      <dgm:prSet presAssocID="{A9987DDD-FE4D-4155-9AAF-9EFA5934EC08}" presName="tx1" presStyleLbl="revTx" presStyleIdx="0" presStyleCnt="1"/>
      <dgm:spPr/>
      <dgm:t>
        <a:bodyPr/>
        <a:lstStyle/>
        <a:p>
          <a:endParaRPr lang="es-ES"/>
        </a:p>
      </dgm:t>
    </dgm:pt>
    <dgm:pt modelId="{B02E8898-B9D4-4114-BCA9-E3410928C23E}" type="pres">
      <dgm:prSet presAssocID="{A9987DDD-FE4D-4155-9AAF-9EFA5934EC08}" presName="vert1" presStyleCnt="0"/>
      <dgm:spPr/>
    </dgm:pt>
  </dgm:ptLst>
  <dgm:cxnLst>
    <dgm:cxn modelId="{A100FDC2-C1F5-41BE-A1B5-A323BB9552A2}" srcId="{B9595210-53C3-48CD-BDE9-C42B886CB9EB}" destId="{A9987DDD-FE4D-4155-9AAF-9EFA5934EC08}" srcOrd="0" destOrd="0" parTransId="{4FA161DB-9FB6-4C34-989C-42B5D2A2D2E7}" sibTransId="{1A884DE2-A26D-4EB8-AB0F-51EA7D9D8D54}"/>
    <dgm:cxn modelId="{2B690DC5-8BC5-455D-9AC3-95272261A0B1}" type="presOf" srcId="{A9987DDD-FE4D-4155-9AAF-9EFA5934EC08}" destId="{C5D4F2BE-3F0E-4CAC-BE11-23A7BB361EAF}" srcOrd="0" destOrd="0" presId="urn:microsoft.com/office/officeart/2008/layout/LinedList"/>
    <dgm:cxn modelId="{BB1EEA1B-A4DE-4B2C-B88A-00F234CB78A7}" type="presOf" srcId="{B9595210-53C3-48CD-BDE9-C42B886CB9EB}" destId="{A23546FE-42B7-4E1B-A7E7-46FD9F3661D9}" srcOrd="0" destOrd="0" presId="urn:microsoft.com/office/officeart/2008/layout/LinedList"/>
    <dgm:cxn modelId="{937E8E31-94B9-4394-9530-A38B6766C136}" type="presParOf" srcId="{A23546FE-42B7-4E1B-A7E7-46FD9F3661D9}" destId="{F0C2D253-78D3-48D9-850D-BA2C1F96C561}" srcOrd="0" destOrd="0" presId="urn:microsoft.com/office/officeart/2008/layout/LinedList"/>
    <dgm:cxn modelId="{98873481-D60D-493E-8EDB-CEAB1FE5FB46}" type="presParOf" srcId="{A23546FE-42B7-4E1B-A7E7-46FD9F3661D9}" destId="{7F8A41E3-1E9C-4A4F-AFEE-E133A14178ED}" srcOrd="1" destOrd="0" presId="urn:microsoft.com/office/officeart/2008/layout/LinedList"/>
    <dgm:cxn modelId="{1E535043-FE49-4E81-B57A-A47DD5EC7C91}" type="presParOf" srcId="{7F8A41E3-1E9C-4A4F-AFEE-E133A14178ED}" destId="{C5D4F2BE-3F0E-4CAC-BE11-23A7BB361EAF}" srcOrd="0" destOrd="0" presId="urn:microsoft.com/office/officeart/2008/layout/LinedList"/>
    <dgm:cxn modelId="{A3CF1145-8383-4C06-BC5A-B762B08CE467}" type="presParOf" srcId="{7F8A41E3-1E9C-4A4F-AFEE-E133A14178ED}" destId="{B02E8898-B9D4-4114-BCA9-E3410928C2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FD4A1-8D6D-4F0D-B022-9D06B1CCB3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E075EA-0ACF-4D08-8F2F-295259187599}">
      <dgm:prSet phldrT="[Texto]"/>
      <dgm:spPr/>
      <dgm:t>
        <a:bodyPr/>
        <a:lstStyle/>
        <a:p>
          <a:r>
            <a:rPr lang="es-ES" dirty="0" err="1" smtClean="0">
              <a:solidFill>
                <a:srgbClr val="CF5E01"/>
              </a:solidFill>
            </a:rPr>
            <a:t>Check</a:t>
          </a:r>
          <a:endParaRPr lang="es-ES" dirty="0" smtClean="0">
            <a:solidFill>
              <a:srgbClr val="CF5E01"/>
            </a:solidFill>
          </a:endParaRPr>
        </a:p>
      </dgm:t>
    </dgm:pt>
    <dgm:pt modelId="{4897814D-8BC5-4770-BA80-80A4B1F6AE18}" type="parTrans" cxnId="{0C6259D2-981F-47BB-9BE1-D86BF1701690}">
      <dgm:prSet/>
      <dgm:spPr/>
      <dgm:t>
        <a:bodyPr/>
        <a:lstStyle/>
        <a:p>
          <a:endParaRPr lang="es-ES"/>
        </a:p>
      </dgm:t>
    </dgm:pt>
    <dgm:pt modelId="{02660AEA-1428-48BF-BC94-DEF5768D27E7}" type="sibTrans" cxnId="{0C6259D2-981F-47BB-9BE1-D86BF1701690}">
      <dgm:prSet/>
      <dgm:spPr/>
      <dgm:t>
        <a:bodyPr/>
        <a:lstStyle/>
        <a:p>
          <a:endParaRPr lang="es-ES"/>
        </a:p>
      </dgm:t>
    </dgm:pt>
    <dgm:pt modelId="{5DD5314B-5049-48AF-9728-CBE5A5E2FD76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1.-Registro Contrato Menor en Módulo UXXI-EC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E5D7CE53-6C7C-4038-AAB5-B0F0E9965601}" type="parTrans" cxnId="{EBCB4695-A540-4350-8934-A1A588A4C983}">
      <dgm:prSet/>
      <dgm:spPr/>
      <dgm:t>
        <a:bodyPr/>
        <a:lstStyle/>
        <a:p>
          <a:endParaRPr lang="es-ES"/>
        </a:p>
      </dgm:t>
    </dgm:pt>
    <dgm:pt modelId="{8ACF0EB6-AD4D-4830-B764-56CF3CE3036E}" type="sibTrans" cxnId="{EBCB4695-A540-4350-8934-A1A588A4C983}">
      <dgm:prSet/>
      <dgm:spPr/>
      <dgm:t>
        <a:bodyPr/>
        <a:lstStyle/>
        <a:p>
          <a:endParaRPr lang="es-ES"/>
        </a:p>
      </dgm:t>
    </dgm:pt>
    <dgm:pt modelId="{23BBE87F-1AE2-42FC-A55C-E842A50B9892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2.-Factura o Documento Justificativo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6740283F-7F8C-41B2-9319-019285B38028}" type="parTrans" cxnId="{B3FB45B3-7B99-4B15-90E6-5A29F51983F5}">
      <dgm:prSet/>
      <dgm:spPr/>
      <dgm:t>
        <a:bodyPr/>
        <a:lstStyle/>
        <a:p>
          <a:endParaRPr lang="es-ES"/>
        </a:p>
      </dgm:t>
    </dgm:pt>
    <dgm:pt modelId="{74174BE8-5DDA-407D-9CB8-825F54CD3CD6}" type="sibTrans" cxnId="{B3FB45B3-7B99-4B15-90E6-5A29F51983F5}">
      <dgm:prSet/>
      <dgm:spPr/>
      <dgm:t>
        <a:bodyPr/>
        <a:lstStyle/>
        <a:p>
          <a:endParaRPr lang="es-ES"/>
        </a:p>
      </dgm:t>
    </dgm:pt>
    <dgm:pt modelId="{C3CD90D1-4FC3-4EA1-AE33-6A8703DF9266}" type="pres">
      <dgm:prSet presAssocID="{E36FD4A1-8D6D-4F0D-B022-9D06B1CCB3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215BC1E-23B7-4C17-A9CE-167243D3D214}" type="pres">
      <dgm:prSet presAssocID="{14E075EA-0ACF-4D08-8F2F-295259187599}" presName="thickLine" presStyleLbl="alignNode1" presStyleIdx="0" presStyleCnt="1"/>
      <dgm:spPr/>
    </dgm:pt>
    <dgm:pt modelId="{338E976C-683B-444C-86CC-DD6C42881A61}" type="pres">
      <dgm:prSet presAssocID="{14E075EA-0ACF-4D08-8F2F-295259187599}" presName="horz1" presStyleCnt="0"/>
      <dgm:spPr/>
    </dgm:pt>
    <dgm:pt modelId="{56C87C5E-8865-4C0A-934A-A0E27986E7A6}" type="pres">
      <dgm:prSet presAssocID="{14E075EA-0ACF-4D08-8F2F-295259187599}" presName="tx1" presStyleLbl="revTx" presStyleIdx="0" presStyleCnt="3"/>
      <dgm:spPr/>
      <dgm:t>
        <a:bodyPr/>
        <a:lstStyle/>
        <a:p>
          <a:endParaRPr lang="es-ES"/>
        </a:p>
      </dgm:t>
    </dgm:pt>
    <dgm:pt modelId="{95BA3196-E844-4D8C-AB29-B960195ADA9C}" type="pres">
      <dgm:prSet presAssocID="{14E075EA-0ACF-4D08-8F2F-295259187599}" presName="vert1" presStyleCnt="0"/>
      <dgm:spPr/>
    </dgm:pt>
    <dgm:pt modelId="{F6686A97-B746-4EE1-A0D5-EF6036B06897}" type="pres">
      <dgm:prSet presAssocID="{5DD5314B-5049-48AF-9728-CBE5A5E2FD76}" presName="vertSpace2a" presStyleCnt="0"/>
      <dgm:spPr/>
    </dgm:pt>
    <dgm:pt modelId="{41C2F338-9F7C-4F4C-9035-78F08B667D75}" type="pres">
      <dgm:prSet presAssocID="{5DD5314B-5049-48AF-9728-CBE5A5E2FD76}" presName="horz2" presStyleCnt="0"/>
      <dgm:spPr/>
    </dgm:pt>
    <dgm:pt modelId="{3253078C-FE11-41A4-A92A-909C690F56BC}" type="pres">
      <dgm:prSet presAssocID="{5DD5314B-5049-48AF-9728-CBE5A5E2FD76}" presName="horzSpace2" presStyleCnt="0"/>
      <dgm:spPr/>
    </dgm:pt>
    <dgm:pt modelId="{09C4D481-0568-422E-97DB-ADD6F4015198}" type="pres">
      <dgm:prSet presAssocID="{5DD5314B-5049-48AF-9728-CBE5A5E2FD76}" presName="tx2" presStyleLbl="revTx" presStyleIdx="1" presStyleCnt="3"/>
      <dgm:spPr/>
      <dgm:t>
        <a:bodyPr/>
        <a:lstStyle/>
        <a:p>
          <a:endParaRPr lang="es-ES"/>
        </a:p>
      </dgm:t>
    </dgm:pt>
    <dgm:pt modelId="{34591AA7-261C-4CCB-8731-FD41E14F3E37}" type="pres">
      <dgm:prSet presAssocID="{5DD5314B-5049-48AF-9728-CBE5A5E2FD76}" presName="vert2" presStyleCnt="0"/>
      <dgm:spPr/>
    </dgm:pt>
    <dgm:pt modelId="{A70CC5C5-C25F-41B3-AED8-1CBBD74E5C7D}" type="pres">
      <dgm:prSet presAssocID="{5DD5314B-5049-48AF-9728-CBE5A5E2FD76}" presName="thinLine2b" presStyleLbl="callout" presStyleIdx="0" presStyleCnt="2"/>
      <dgm:spPr/>
    </dgm:pt>
    <dgm:pt modelId="{47981E3A-965C-4E01-9F3A-AEA544FEFD4A}" type="pres">
      <dgm:prSet presAssocID="{5DD5314B-5049-48AF-9728-CBE5A5E2FD76}" presName="vertSpace2b" presStyleCnt="0"/>
      <dgm:spPr/>
    </dgm:pt>
    <dgm:pt modelId="{C503A20C-7517-48CD-9269-0975C86782A0}" type="pres">
      <dgm:prSet presAssocID="{23BBE87F-1AE2-42FC-A55C-E842A50B9892}" presName="horz2" presStyleCnt="0"/>
      <dgm:spPr/>
    </dgm:pt>
    <dgm:pt modelId="{BBBA4403-35BB-41BA-9385-87E8728EECFF}" type="pres">
      <dgm:prSet presAssocID="{23BBE87F-1AE2-42FC-A55C-E842A50B9892}" presName="horzSpace2" presStyleCnt="0"/>
      <dgm:spPr/>
    </dgm:pt>
    <dgm:pt modelId="{C04CA9AE-C35F-46C3-88E7-D9BFB8D11C4C}" type="pres">
      <dgm:prSet presAssocID="{23BBE87F-1AE2-42FC-A55C-E842A50B9892}" presName="tx2" presStyleLbl="revTx" presStyleIdx="2" presStyleCnt="3"/>
      <dgm:spPr/>
      <dgm:t>
        <a:bodyPr/>
        <a:lstStyle/>
        <a:p>
          <a:endParaRPr lang="es-ES"/>
        </a:p>
      </dgm:t>
    </dgm:pt>
    <dgm:pt modelId="{799AB9A9-37DA-4780-B8C6-4E7A351F04F7}" type="pres">
      <dgm:prSet presAssocID="{23BBE87F-1AE2-42FC-A55C-E842A50B9892}" presName="vert2" presStyleCnt="0"/>
      <dgm:spPr/>
    </dgm:pt>
    <dgm:pt modelId="{A2F73120-AE90-4802-BE6A-6D28AC41B0EC}" type="pres">
      <dgm:prSet presAssocID="{23BBE87F-1AE2-42FC-A55C-E842A50B9892}" presName="thinLine2b" presStyleLbl="callout" presStyleIdx="1" presStyleCnt="2"/>
      <dgm:spPr/>
    </dgm:pt>
    <dgm:pt modelId="{AEE3A271-7C9C-481A-BBBC-94C3CC9B4EAF}" type="pres">
      <dgm:prSet presAssocID="{23BBE87F-1AE2-42FC-A55C-E842A50B9892}" presName="vertSpace2b" presStyleCnt="0"/>
      <dgm:spPr/>
    </dgm:pt>
  </dgm:ptLst>
  <dgm:cxnLst>
    <dgm:cxn modelId="{B3FB45B3-7B99-4B15-90E6-5A29F51983F5}" srcId="{14E075EA-0ACF-4D08-8F2F-295259187599}" destId="{23BBE87F-1AE2-42FC-A55C-E842A50B9892}" srcOrd="1" destOrd="0" parTransId="{6740283F-7F8C-41B2-9319-019285B38028}" sibTransId="{74174BE8-5DDA-407D-9CB8-825F54CD3CD6}"/>
    <dgm:cxn modelId="{6CEE37C2-9968-4C94-8781-CF1EB4DBE01B}" type="presOf" srcId="{14E075EA-0ACF-4D08-8F2F-295259187599}" destId="{56C87C5E-8865-4C0A-934A-A0E27986E7A6}" srcOrd="0" destOrd="0" presId="urn:microsoft.com/office/officeart/2008/layout/LinedList"/>
    <dgm:cxn modelId="{EBCB4695-A540-4350-8934-A1A588A4C983}" srcId="{14E075EA-0ACF-4D08-8F2F-295259187599}" destId="{5DD5314B-5049-48AF-9728-CBE5A5E2FD76}" srcOrd="0" destOrd="0" parTransId="{E5D7CE53-6C7C-4038-AAB5-B0F0E9965601}" sibTransId="{8ACF0EB6-AD4D-4830-B764-56CF3CE3036E}"/>
    <dgm:cxn modelId="{E04A4AF5-3DFB-47AC-9442-DAC2A210E7C4}" type="presOf" srcId="{23BBE87F-1AE2-42FC-A55C-E842A50B9892}" destId="{C04CA9AE-C35F-46C3-88E7-D9BFB8D11C4C}" srcOrd="0" destOrd="0" presId="urn:microsoft.com/office/officeart/2008/layout/LinedList"/>
    <dgm:cxn modelId="{0C6259D2-981F-47BB-9BE1-D86BF1701690}" srcId="{E36FD4A1-8D6D-4F0D-B022-9D06B1CCB313}" destId="{14E075EA-0ACF-4D08-8F2F-295259187599}" srcOrd="0" destOrd="0" parTransId="{4897814D-8BC5-4770-BA80-80A4B1F6AE18}" sibTransId="{02660AEA-1428-48BF-BC94-DEF5768D27E7}"/>
    <dgm:cxn modelId="{8871C06D-B675-408F-854A-21DC02B0C608}" type="presOf" srcId="{E36FD4A1-8D6D-4F0D-B022-9D06B1CCB313}" destId="{C3CD90D1-4FC3-4EA1-AE33-6A8703DF9266}" srcOrd="0" destOrd="0" presId="urn:microsoft.com/office/officeart/2008/layout/LinedList"/>
    <dgm:cxn modelId="{C3F3BCE5-C51A-4ABD-9EEE-93F09561FE49}" type="presOf" srcId="{5DD5314B-5049-48AF-9728-CBE5A5E2FD76}" destId="{09C4D481-0568-422E-97DB-ADD6F4015198}" srcOrd="0" destOrd="0" presId="urn:microsoft.com/office/officeart/2008/layout/LinedList"/>
    <dgm:cxn modelId="{A41EE102-FFC3-442A-B925-49D5A5CE1DEA}" type="presParOf" srcId="{C3CD90D1-4FC3-4EA1-AE33-6A8703DF9266}" destId="{8215BC1E-23B7-4C17-A9CE-167243D3D214}" srcOrd="0" destOrd="0" presId="urn:microsoft.com/office/officeart/2008/layout/LinedList"/>
    <dgm:cxn modelId="{35932B15-F197-49A4-8807-86BB8ABC717A}" type="presParOf" srcId="{C3CD90D1-4FC3-4EA1-AE33-6A8703DF9266}" destId="{338E976C-683B-444C-86CC-DD6C42881A61}" srcOrd="1" destOrd="0" presId="urn:microsoft.com/office/officeart/2008/layout/LinedList"/>
    <dgm:cxn modelId="{CF6396EC-2FC0-4899-BF1F-37E09F3080FE}" type="presParOf" srcId="{338E976C-683B-444C-86CC-DD6C42881A61}" destId="{56C87C5E-8865-4C0A-934A-A0E27986E7A6}" srcOrd="0" destOrd="0" presId="urn:microsoft.com/office/officeart/2008/layout/LinedList"/>
    <dgm:cxn modelId="{4FEA3C24-9851-4197-B97A-380AD9F20F09}" type="presParOf" srcId="{338E976C-683B-444C-86CC-DD6C42881A61}" destId="{95BA3196-E844-4D8C-AB29-B960195ADA9C}" srcOrd="1" destOrd="0" presId="urn:microsoft.com/office/officeart/2008/layout/LinedList"/>
    <dgm:cxn modelId="{47FAD286-0F03-4787-B37C-4CEBEC239414}" type="presParOf" srcId="{95BA3196-E844-4D8C-AB29-B960195ADA9C}" destId="{F6686A97-B746-4EE1-A0D5-EF6036B06897}" srcOrd="0" destOrd="0" presId="urn:microsoft.com/office/officeart/2008/layout/LinedList"/>
    <dgm:cxn modelId="{493CDDDA-A84B-4CF0-A549-135D0980061A}" type="presParOf" srcId="{95BA3196-E844-4D8C-AB29-B960195ADA9C}" destId="{41C2F338-9F7C-4F4C-9035-78F08B667D75}" srcOrd="1" destOrd="0" presId="urn:microsoft.com/office/officeart/2008/layout/LinedList"/>
    <dgm:cxn modelId="{0EBF8F90-EC1C-4FEF-8AFC-3E9804263A28}" type="presParOf" srcId="{41C2F338-9F7C-4F4C-9035-78F08B667D75}" destId="{3253078C-FE11-41A4-A92A-909C690F56BC}" srcOrd="0" destOrd="0" presId="urn:microsoft.com/office/officeart/2008/layout/LinedList"/>
    <dgm:cxn modelId="{282B275E-8676-4C3E-BAB5-245BF6FEF9A6}" type="presParOf" srcId="{41C2F338-9F7C-4F4C-9035-78F08B667D75}" destId="{09C4D481-0568-422E-97DB-ADD6F4015198}" srcOrd="1" destOrd="0" presId="urn:microsoft.com/office/officeart/2008/layout/LinedList"/>
    <dgm:cxn modelId="{F328D607-868F-4FE8-A483-8341E30D4CC4}" type="presParOf" srcId="{41C2F338-9F7C-4F4C-9035-78F08B667D75}" destId="{34591AA7-261C-4CCB-8731-FD41E14F3E37}" srcOrd="2" destOrd="0" presId="urn:microsoft.com/office/officeart/2008/layout/LinedList"/>
    <dgm:cxn modelId="{21EA33E1-525C-4BBC-BCB6-DC62A1379F93}" type="presParOf" srcId="{95BA3196-E844-4D8C-AB29-B960195ADA9C}" destId="{A70CC5C5-C25F-41B3-AED8-1CBBD74E5C7D}" srcOrd="2" destOrd="0" presId="urn:microsoft.com/office/officeart/2008/layout/LinedList"/>
    <dgm:cxn modelId="{74471157-7F09-4195-B87C-BB11C81A13D6}" type="presParOf" srcId="{95BA3196-E844-4D8C-AB29-B960195ADA9C}" destId="{47981E3A-965C-4E01-9F3A-AEA544FEFD4A}" srcOrd="3" destOrd="0" presId="urn:microsoft.com/office/officeart/2008/layout/LinedList"/>
    <dgm:cxn modelId="{7839CBEE-FA83-4174-980E-73B7B8DBD79D}" type="presParOf" srcId="{95BA3196-E844-4D8C-AB29-B960195ADA9C}" destId="{C503A20C-7517-48CD-9269-0975C86782A0}" srcOrd="4" destOrd="0" presId="urn:microsoft.com/office/officeart/2008/layout/LinedList"/>
    <dgm:cxn modelId="{1701D082-D170-47DE-827C-4F324E53607E}" type="presParOf" srcId="{C503A20C-7517-48CD-9269-0975C86782A0}" destId="{BBBA4403-35BB-41BA-9385-87E8728EECFF}" srcOrd="0" destOrd="0" presId="urn:microsoft.com/office/officeart/2008/layout/LinedList"/>
    <dgm:cxn modelId="{092F0C15-5FDA-43BB-82E2-63F932012367}" type="presParOf" srcId="{C503A20C-7517-48CD-9269-0975C86782A0}" destId="{C04CA9AE-C35F-46C3-88E7-D9BFB8D11C4C}" srcOrd="1" destOrd="0" presId="urn:microsoft.com/office/officeart/2008/layout/LinedList"/>
    <dgm:cxn modelId="{E8DB41A4-BCFD-4F6C-932E-78170FBC05C7}" type="presParOf" srcId="{C503A20C-7517-48CD-9269-0975C86782A0}" destId="{799AB9A9-37DA-4780-B8C6-4E7A351F04F7}" srcOrd="2" destOrd="0" presId="urn:microsoft.com/office/officeart/2008/layout/LinedList"/>
    <dgm:cxn modelId="{A10F0A8D-6AE0-48D0-9577-DAE199AAD760}" type="presParOf" srcId="{95BA3196-E844-4D8C-AB29-B960195ADA9C}" destId="{A2F73120-AE90-4802-BE6A-6D28AC41B0EC}" srcOrd="5" destOrd="0" presId="urn:microsoft.com/office/officeart/2008/layout/LinedList"/>
    <dgm:cxn modelId="{771CEDDA-DF5F-4034-9E81-7AF9F3300364}" type="presParOf" srcId="{95BA3196-E844-4D8C-AB29-B960195ADA9C}" destId="{AEE3A271-7C9C-481A-BBBC-94C3CC9B4EA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FD4A1-8D6D-4F0D-B022-9D06B1CCB3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E075EA-0ACF-4D08-8F2F-295259187599}">
      <dgm:prSet phldrT="[Texto]"/>
      <dgm:spPr/>
      <dgm:t>
        <a:bodyPr/>
        <a:lstStyle/>
        <a:p>
          <a:r>
            <a:rPr lang="es-ES" dirty="0" err="1" smtClean="0">
              <a:solidFill>
                <a:srgbClr val="CF5E01"/>
              </a:solidFill>
            </a:rPr>
            <a:t>check</a:t>
          </a:r>
          <a:endParaRPr lang="es-ES" dirty="0">
            <a:solidFill>
              <a:srgbClr val="CF5E01"/>
            </a:solidFill>
          </a:endParaRPr>
        </a:p>
      </dgm:t>
    </dgm:pt>
    <dgm:pt modelId="{4897814D-8BC5-4770-BA80-80A4B1F6AE18}" type="parTrans" cxnId="{0C6259D2-981F-47BB-9BE1-D86BF1701690}">
      <dgm:prSet/>
      <dgm:spPr/>
      <dgm:t>
        <a:bodyPr/>
        <a:lstStyle/>
        <a:p>
          <a:endParaRPr lang="es-ES"/>
        </a:p>
      </dgm:t>
    </dgm:pt>
    <dgm:pt modelId="{02660AEA-1428-48BF-BC94-DEF5768D27E7}" type="sibTrans" cxnId="{0C6259D2-981F-47BB-9BE1-D86BF1701690}">
      <dgm:prSet/>
      <dgm:spPr/>
      <dgm:t>
        <a:bodyPr/>
        <a:lstStyle/>
        <a:p>
          <a:endParaRPr lang="es-ES"/>
        </a:p>
      </dgm:t>
    </dgm:pt>
    <dgm:pt modelId="{5DD5314B-5049-48AF-9728-CBE5A5E2FD76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1.-Registro Contrato Menor en Módulo UXXI-EC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E5D7CE53-6C7C-4038-AAB5-B0F0E9965601}" type="parTrans" cxnId="{EBCB4695-A540-4350-8934-A1A588A4C983}">
      <dgm:prSet/>
      <dgm:spPr/>
      <dgm:t>
        <a:bodyPr/>
        <a:lstStyle/>
        <a:p>
          <a:endParaRPr lang="es-ES"/>
        </a:p>
      </dgm:t>
    </dgm:pt>
    <dgm:pt modelId="{8ACF0EB6-AD4D-4830-B764-56CF3CE3036E}" type="sibTrans" cxnId="{EBCB4695-A540-4350-8934-A1A588A4C983}">
      <dgm:prSet/>
      <dgm:spPr/>
      <dgm:t>
        <a:bodyPr/>
        <a:lstStyle/>
        <a:p>
          <a:endParaRPr lang="es-ES"/>
        </a:p>
      </dgm:t>
    </dgm:pt>
    <dgm:pt modelId="{23BBE87F-1AE2-42FC-A55C-E842A50B9892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2.-Informe de Necesidad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6740283F-7F8C-41B2-9319-019285B38028}" type="parTrans" cxnId="{B3FB45B3-7B99-4B15-90E6-5A29F51983F5}">
      <dgm:prSet/>
      <dgm:spPr/>
      <dgm:t>
        <a:bodyPr/>
        <a:lstStyle/>
        <a:p>
          <a:endParaRPr lang="es-ES"/>
        </a:p>
      </dgm:t>
    </dgm:pt>
    <dgm:pt modelId="{74174BE8-5DDA-407D-9CB8-825F54CD3CD6}" type="sibTrans" cxnId="{B3FB45B3-7B99-4B15-90E6-5A29F51983F5}">
      <dgm:prSet/>
      <dgm:spPr/>
      <dgm:t>
        <a:bodyPr/>
        <a:lstStyle/>
        <a:p>
          <a:endParaRPr lang="es-ES"/>
        </a:p>
      </dgm:t>
    </dgm:pt>
    <dgm:pt modelId="{5A8D54E7-6348-4071-95D7-8673040247A5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2.-Anexo Proposición Económica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94E81CAB-B685-442C-8391-11CC50632CD1}" type="parTrans" cxnId="{009AE677-55DD-4AE5-8ED0-B1DB510EA38F}">
      <dgm:prSet/>
      <dgm:spPr/>
      <dgm:t>
        <a:bodyPr/>
        <a:lstStyle/>
        <a:p>
          <a:endParaRPr lang="es-ES"/>
        </a:p>
      </dgm:t>
    </dgm:pt>
    <dgm:pt modelId="{CB59AC8A-690F-49CB-81A9-69EBC69FF7BB}" type="sibTrans" cxnId="{009AE677-55DD-4AE5-8ED0-B1DB510EA38F}">
      <dgm:prSet/>
      <dgm:spPr/>
      <dgm:t>
        <a:bodyPr/>
        <a:lstStyle/>
        <a:p>
          <a:endParaRPr lang="es-ES"/>
        </a:p>
      </dgm:t>
    </dgm:pt>
    <dgm:pt modelId="{13AA8761-D3BD-4E63-9E18-2B77BE5F17B9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4.-Factura o Documento Justificativo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65342247-16B0-4957-92A0-8231E3CF0EB3}" type="parTrans" cxnId="{32E4042A-6E0D-4F29-B521-505A0E3A9314}">
      <dgm:prSet/>
      <dgm:spPr/>
      <dgm:t>
        <a:bodyPr/>
        <a:lstStyle/>
        <a:p>
          <a:endParaRPr lang="es-ES"/>
        </a:p>
      </dgm:t>
    </dgm:pt>
    <dgm:pt modelId="{D0A64508-1F57-40F1-87BF-25D5D01A666D}" type="sibTrans" cxnId="{32E4042A-6E0D-4F29-B521-505A0E3A9314}">
      <dgm:prSet/>
      <dgm:spPr/>
      <dgm:t>
        <a:bodyPr/>
        <a:lstStyle/>
        <a:p>
          <a:endParaRPr lang="es-ES"/>
        </a:p>
      </dgm:t>
    </dgm:pt>
    <dgm:pt modelId="{EE714DDD-5D88-420C-A3F6-D2049583BA97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5.-Acta de Recepción / Inventario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1EA009B9-DC2A-48AB-AD66-BA4EC6C48EEF}" type="parTrans" cxnId="{0852D452-BC4E-4E89-9423-EEB0621F7A69}">
      <dgm:prSet/>
      <dgm:spPr/>
      <dgm:t>
        <a:bodyPr/>
        <a:lstStyle/>
        <a:p>
          <a:endParaRPr lang="es-ES"/>
        </a:p>
      </dgm:t>
    </dgm:pt>
    <dgm:pt modelId="{9F6B52FE-2F08-4C3D-A05B-2395C0ABC331}" type="sibTrans" cxnId="{0852D452-BC4E-4E89-9423-EEB0621F7A69}">
      <dgm:prSet/>
      <dgm:spPr/>
      <dgm:t>
        <a:bodyPr/>
        <a:lstStyle/>
        <a:p>
          <a:endParaRPr lang="es-ES"/>
        </a:p>
      </dgm:t>
    </dgm:pt>
    <dgm:pt modelId="{B9FC8108-3445-4964-A7F2-9602FFB84F72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3.-Tres Ofertas (Opcional; salvo en Obras: Obligatorio a partir de 30.000 hasta 40.000)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78C1D957-D832-461B-9180-21F709CD0478}" type="sibTrans" cxnId="{262A87A6-DEC6-4AE1-9141-47B8B839B872}">
      <dgm:prSet/>
      <dgm:spPr/>
      <dgm:t>
        <a:bodyPr/>
        <a:lstStyle/>
        <a:p>
          <a:endParaRPr lang="es-ES"/>
        </a:p>
      </dgm:t>
    </dgm:pt>
    <dgm:pt modelId="{1AB0754E-E0C0-4CFD-9C5E-2F0177E0AC7C}" type="parTrans" cxnId="{262A87A6-DEC6-4AE1-9141-47B8B839B872}">
      <dgm:prSet/>
      <dgm:spPr/>
      <dgm:t>
        <a:bodyPr/>
        <a:lstStyle/>
        <a:p>
          <a:endParaRPr lang="es-ES"/>
        </a:p>
      </dgm:t>
    </dgm:pt>
    <dgm:pt modelId="{24B2B45B-3EC6-4C03-AA49-4348877A1270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6.-Documento Contable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F8B7B65E-4133-484E-A435-12F5AA7C5A1B}" type="parTrans" cxnId="{ED6BA3A3-5101-4E10-BF2C-E4D43D682C4C}">
      <dgm:prSet/>
      <dgm:spPr/>
      <dgm:t>
        <a:bodyPr/>
        <a:lstStyle/>
        <a:p>
          <a:endParaRPr lang="es-ES"/>
        </a:p>
      </dgm:t>
    </dgm:pt>
    <dgm:pt modelId="{32B86B7B-908A-4349-AA92-85A137F2277D}" type="sibTrans" cxnId="{ED6BA3A3-5101-4E10-BF2C-E4D43D682C4C}">
      <dgm:prSet/>
      <dgm:spPr/>
      <dgm:t>
        <a:bodyPr/>
        <a:lstStyle/>
        <a:p>
          <a:endParaRPr lang="es-ES"/>
        </a:p>
      </dgm:t>
    </dgm:pt>
    <dgm:pt modelId="{C3CD90D1-4FC3-4EA1-AE33-6A8703DF9266}" type="pres">
      <dgm:prSet presAssocID="{E36FD4A1-8D6D-4F0D-B022-9D06B1CCB3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215BC1E-23B7-4C17-A9CE-167243D3D214}" type="pres">
      <dgm:prSet presAssocID="{14E075EA-0ACF-4D08-8F2F-295259187599}" presName="thickLine" presStyleLbl="alignNode1" presStyleIdx="0" presStyleCnt="1"/>
      <dgm:spPr/>
    </dgm:pt>
    <dgm:pt modelId="{338E976C-683B-444C-86CC-DD6C42881A61}" type="pres">
      <dgm:prSet presAssocID="{14E075EA-0ACF-4D08-8F2F-295259187599}" presName="horz1" presStyleCnt="0"/>
      <dgm:spPr/>
    </dgm:pt>
    <dgm:pt modelId="{56C87C5E-8865-4C0A-934A-A0E27986E7A6}" type="pres">
      <dgm:prSet presAssocID="{14E075EA-0ACF-4D08-8F2F-295259187599}" presName="tx1" presStyleLbl="revTx" presStyleIdx="0" presStyleCnt="8"/>
      <dgm:spPr/>
      <dgm:t>
        <a:bodyPr/>
        <a:lstStyle/>
        <a:p>
          <a:endParaRPr lang="es-ES"/>
        </a:p>
      </dgm:t>
    </dgm:pt>
    <dgm:pt modelId="{95BA3196-E844-4D8C-AB29-B960195ADA9C}" type="pres">
      <dgm:prSet presAssocID="{14E075EA-0ACF-4D08-8F2F-295259187599}" presName="vert1" presStyleCnt="0"/>
      <dgm:spPr/>
    </dgm:pt>
    <dgm:pt modelId="{F6686A97-B746-4EE1-A0D5-EF6036B06897}" type="pres">
      <dgm:prSet presAssocID="{5DD5314B-5049-48AF-9728-CBE5A5E2FD76}" presName="vertSpace2a" presStyleCnt="0"/>
      <dgm:spPr/>
    </dgm:pt>
    <dgm:pt modelId="{41C2F338-9F7C-4F4C-9035-78F08B667D75}" type="pres">
      <dgm:prSet presAssocID="{5DD5314B-5049-48AF-9728-CBE5A5E2FD76}" presName="horz2" presStyleCnt="0"/>
      <dgm:spPr/>
    </dgm:pt>
    <dgm:pt modelId="{3253078C-FE11-41A4-A92A-909C690F56BC}" type="pres">
      <dgm:prSet presAssocID="{5DD5314B-5049-48AF-9728-CBE5A5E2FD76}" presName="horzSpace2" presStyleCnt="0"/>
      <dgm:spPr/>
    </dgm:pt>
    <dgm:pt modelId="{09C4D481-0568-422E-97DB-ADD6F4015198}" type="pres">
      <dgm:prSet presAssocID="{5DD5314B-5049-48AF-9728-CBE5A5E2FD76}" presName="tx2" presStyleLbl="revTx" presStyleIdx="1" presStyleCnt="8"/>
      <dgm:spPr/>
      <dgm:t>
        <a:bodyPr/>
        <a:lstStyle/>
        <a:p>
          <a:endParaRPr lang="es-ES"/>
        </a:p>
      </dgm:t>
    </dgm:pt>
    <dgm:pt modelId="{34591AA7-261C-4CCB-8731-FD41E14F3E37}" type="pres">
      <dgm:prSet presAssocID="{5DD5314B-5049-48AF-9728-CBE5A5E2FD76}" presName="vert2" presStyleCnt="0"/>
      <dgm:spPr/>
    </dgm:pt>
    <dgm:pt modelId="{A70CC5C5-C25F-41B3-AED8-1CBBD74E5C7D}" type="pres">
      <dgm:prSet presAssocID="{5DD5314B-5049-48AF-9728-CBE5A5E2FD76}" presName="thinLine2b" presStyleLbl="callout" presStyleIdx="0" presStyleCnt="7"/>
      <dgm:spPr/>
    </dgm:pt>
    <dgm:pt modelId="{47981E3A-965C-4E01-9F3A-AEA544FEFD4A}" type="pres">
      <dgm:prSet presAssocID="{5DD5314B-5049-48AF-9728-CBE5A5E2FD76}" presName="vertSpace2b" presStyleCnt="0"/>
      <dgm:spPr/>
    </dgm:pt>
    <dgm:pt modelId="{C503A20C-7517-48CD-9269-0975C86782A0}" type="pres">
      <dgm:prSet presAssocID="{23BBE87F-1AE2-42FC-A55C-E842A50B9892}" presName="horz2" presStyleCnt="0"/>
      <dgm:spPr/>
    </dgm:pt>
    <dgm:pt modelId="{BBBA4403-35BB-41BA-9385-87E8728EECFF}" type="pres">
      <dgm:prSet presAssocID="{23BBE87F-1AE2-42FC-A55C-E842A50B9892}" presName="horzSpace2" presStyleCnt="0"/>
      <dgm:spPr/>
    </dgm:pt>
    <dgm:pt modelId="{C04CA9AE-C35F-46C3-88E7-D9BFB8D11C4C}" type="pres">
      <dgm:prSet presAssocID="{23BBE87F-1AE2-42FC-A55C-E842A50B9892}" presName="tx2" presStyleLbl="revTx" presStyleIdx="2" presStyleCnt="8"/>
      <dgm:spPr/>
      <dgm:t>
        <a:bodyPr/>
        <a:lstStyle/>
        <a:p>
          <a:endParaRPr lang="es-ES"/>
        </a:p>
      </dgm:t>
    </dgm:pt>
    <dgm:pt modelId="{799AB9A9-37DA-4780-B8C6-4E7A351F04F7}" type="pres">
      <dgm:prSet presAssocID="{23BBE87F-1AE2-42FC-A55C-E842A50B9892}" presName="vert2" presStyleCnt="0"/>
      <dgm:spPr/>
    </dgm:pt>
    <dgm:pt modelId="{A2F73120-AE90-4802-BE6A-6D28AC41B0EC}" type="pres">
      <dgm:prSet presAssocID="{23BBE87F-1AE2-42FC-A55C-E842A50B9892}" presName="thinLine2b" presStyleLbl="callout" presStyleIdx="1" presStyleCnt="7"/>
      <dgm:spPr/>
    </dgm:pt>
    <dgm:pt modelId="{AEE3A271-7C9C-481A-BBBC-94C3CC9B4EAF}" type="pres">
      <dgm:prSet presAssocID="{23BBE87F-1AE2-42FC-A55C-E842A50B9892}" presName="vertSpace2b" presStyleCnt="0"/>
      <dgm:spPr/>
    </dgm:pt>
    <dgm:pt modelId="{4E7DEF76-8BCA-4E6E-ABE1-11D8605B1EF9}" type="pres">
      <dgm:prSet presAssocID="{5A8D54E7-6348-4071-95D7-8673040247A5}" presName="horz2" presStyleCnt="0"/>
      <dgm:spPr/>
    </dgm:pt>
    <dgm:pt modelId="{5EA71B44-55F8-49B9-A158-AF0D54EF6425}" type="pres">
      <dgm:prSet presAssocID="{5A8D54E7-6348-4071-95D7-8673040247A5}" presName="horzSpace2" presStyleCnt="0"/>
      <dgm:spPr/>
    </dgm:pt>
    <dgm:pt modelId="{6D5087A4-8A67-41B4-B2AB-98907F522964}" type="pres">
      <dgm:prSet presAssocID="{5A8D54E7-6348-4071-95D7-8673040247A5}" presName="tx2" presStyleLbl="revTx" presStyleIdx="3" presStyleCnt="8"/>
      <dgm:spPr/>
      <dgm:t>
        <a:bodyPr/>
        <a:lstStyle/>
        <a:p>
          <a:endParaRPr lang="es-ES"/>
        </a:p>
      </dgm:t>
    </dgm:pt>
    <dgm:pt modelId="{9ACE6376-2D6D-46FF-97DB-89FDCD2E0BA9}" type="pres">
      <dgm:prSet presAssocID="{5A8D54E7-6348-4071-95D7-8673040247A5}" presName="vert2" presStyleCnt="0"/>
      <dgm:spPr/>
    </dgm:pt>
    <dgm:pt modelId="{F22AAC45-9326-40E9-8C18-B344D4362A4C}" type="pres">
      <dgm:prSet presAssocID="{5A8D54E7-6348-4071-95D7-8673040247A5}" presName="thinLine2b" presStyleLbl="callout" presStyleIdx="2" presStyleCnt="7"/>
      <dgm:spPr/>
    </dgm:pt>
    <dgm:pt modelId="{06975C30-66F2-4B10-9D86-9A2CE63926B7}" type="pres">
      <dgm:prSet presAssocID="{5A8D54E7-6348-4071-95D7-8673040247A5}" presName="vertSpace2b" presStyleCnt="0"/>
      <dgm:spPr/>
    </dgm:pt>
    <dgm:pt modelId="{78A87526-40BA-4866-930F-E8C054A7DE44}" type="pres">
      <dgm:prSet presAssocID="{B9FC8108-3445-4964-A7F2-9602FFB84F72}" presName="horz2" presStyleCnt="0"/>
      <dgm:spPr/>
    </dgm:pt>
    <dgm:pt modelId="{5D8265EA-F6D3-4324-A9C9-6DCDB4FC3951}" type="pres">
      <dgm:prSet presAssocID="{B9FC8108-3445-4964-A7F2-9602FFB84F72}" presName="horzSpace2" presStyleCnt="0"/>
      <dgm:spPr/>
    </dgm:pt>
    <dgm:pt modelId="{E7AFEA03-4D38-4E92-9FF3-6AB3DCADABC6}" type="pres">
      <dgm:prSet presAssocID="{B9FC8108-3445-4964-A7F2-9602FFB84F72}" presName="tx2" presStyleLbl="revTx" presStyleIdx="4" presStyleCnt="8"/>
      <dgm:spPr/>
      <dgm:t>
        <a:bodyPr/>
        <a:lstStyle/>
        <a:p>
          <a:endParaRPr lang="es-ES"/>
        </a:p>
      </dgm:t>
    </dgm:pt>
    <dgm:pt modelId="{35A95174-7A71-446E-84D7-F6627BC35B3D}" type="pres">
      <dgm:prSet presAssocID="{B9FC8108-3445-4964-A7F2-9602FFB84F72}" presName="vert2" presStyleCnt="0"/>
      <dgm:spPr/>
    </dgm:pt>
    <dgm:pt modelId="{5626DDC4-5678-46F9-AB48-D6E5A393CA93}" type="pres">
      <dgm:prSet presAssocID="{B9FC8108-3445-4964-A7F2-9602FFB84F72}" presName="thinLine2b" presStyleLbl="callout" presStyleIdx="3" presStyleCnt="7"/>
      <dgm:spPr/>
    </dgm:pt>
    <dgm:pt modelId="{BB766C38-FAED-412B-8863-17B39B42800E}" type="pres">
      <dgm:prSet presAssocID="{B9FC8108-3445-4964-A7F2-9602FFB84F72}" presName="vertSpace2b" presStyleCnt="0"/>
      <dgm:spPr/>
    </dgm:pt>
    <dgm:pt modelId="{C7FA1714-108D-448C-B038-BAD71065C0AB}" type="pres">
      <dgm:prSet presAssocID="{13AA8761-D3BD-4E63-9E18-2B77BE5F17B9}" presName="horz2" presStyleCnt="0"/>
      <dgm:spPr/>
    </dgm:pt>
    <dgm:pt modelId="{F4EFDB5C-2A6C-42D8-A1CC-46B6ABC78CA4}" type="pres">
      <dgm:prSet presAssocID="{13AA8761-D3BD-4E63-9E18-2B77BE5F17B9}" presName="horzSpace2" presStyleCnt="0"/>
      <dgm:spPr/>
    </dgm:pt>
    <dgm:pt modelId="{5E0EB8DF-7B85-46C6-AB96-FE330E4AD8FC}" type="pres">
      <dgm:prSet presAssocID="{13AA8761-D3BD-4E63-9E18-2B77BE5F17B9}" presName="tx2" presStyleLbl="revTx" presStyleIdx="5" presStyleCnt="8"/>
      <dgm:spPr/>
      <dgm:t>
        <a:bodyPr/>
        <a:lstStyle/>
        <a:p>
          <a:endParaRPr lang="es-ES"/>
        </a:p>
      </dgm:t>
    </dgm:pt>
    <dgm:pt modelId="{DBFEAA50-9051-4AA3-A048-A0D02ED6DA62}" type="pres">
      <dgm:prSet presAssocID="{13AA8761-D3BD-4E63-9E18-2B77BE5F17B9}" presName="vert2" presStyleCnt="0"/>
      <dgm:spPr/>
    </dgm:pt>
    <dgm:pt modelId="{D8671E27-3573-47B7-9B59-3CBCD4C02FCB}" type="pres">
      <dgm:prSet presAssocID="{13AA8761-D3BD-4E63-9E18-2B77BE5F17B9}" presName="thinLine2b" presStyleLbl="callout" presStyleIdx="4" presStyleCnt="7"/>
      <dgm:spPr/>
    </dgm:pt>
    <dgm:pt modelId="{9E9B288F-386C-47A7-AF08-CF4C5C4EC03E}" type="pres">
      <dgm:prSet presAssocID="{13AA8761-D3BD-4E63-9E18-2B77BE5F17B9}" presName="vertSpace2b" presStyleCnt="0"/>
      <dgm:spPr/>
    </dgm:pt>
    <dgm:pt modelId="{44C6666E-225E-4325-80BA-1382B76580A0}" type="pres">
      <dgm:prSet presAssocID="{EE714DDD-5D88-420C-A3F6-D2049583BA97}" presName="horz2" presStyleCnt="0"/>
      <dgm:spPr/>
    </dgm:pt>
    <dgm:pt modelId="{C749D2E2-F519-4526-BD38-A786929FAF80}" type="pres">
      <dgm:prSet presAssocID="{EE714DDD-5D88-420C-A3F6-D2049583BA97}" presName="horzSpace2" presStyleCnt="0"/>
      <dgm:spPr/>
    </dgm:pt>
    <dgm:pt modelId="{89472F6D-A7B6-42CF-8493-F32FC42F94B9}" type="pres">
      <dgm:prSet presAssocID="{EE714DDD-5D88-420C-A3F6-D2049583BA97}" presName="tx2" presStyleLbl="revTx" presStyleIdx="6" presStyleCnt="8"/>
      <dgm:spPr/>
      <dgm:t>
        <a:bodyPr/>
        <a:lstStyle/>
        <a:p>
          <a:endParaRPr lang="es-ES"/>
        </a:p>
      </dgm:t>
    </dgm:pt>
    <dgm:pt modelId="{DBFC5150-4467-406D-8197-051A035E3CAA}" type="pres">
      <dgm:prSet presAssocID="{EE714DDD-5D88-420C-A3F6-D2049583BA97}" presName="vert2" presStyleCnt="0"/>
      <dgm:spPr/>
    </dgm:pt>
    <dgm:pt modelId="{7D532D77-C085-4D15-8231-9BE3F98DBFA0}" type="pres">
      <dgm:prSet presAssocID="{EE714DDD-5D88-420C-A3F6-D2049583BA97}" presName="thinLine2b" presStyleLbl="callout" presStyleIdx="5" presStyleCnt="7"/>
      <dgm:spPr/>
    </dgm:pt>
    <dgm:pt modelId="{1DFE38F3-EB6C-42C6-9D1D-07E33349F0C6}" type="pres">
      <dgm:prSet presAssocID="{EE714DDD-5D88-420C-A3F6-D2049583BA97}" presName="vertSpace2b" presStyleCnt="0"/>
      <dgm:spPr/>
    </dgm:pt>
    <dgm:pt modelId="{D7300D03-9EC9-4A24-8392-A056F8485A6E}" type="pres">
      <dgm:prSet presAssocID="{24B2B45B-3EC6-4C03-AA49-4348877A1270}" presName="horz2" presStyleCnt="0"/>
      <dgm:spPr/>
    </dgm:pt>
    <dgm:pt modelId="{BDBA1BC2-E518-4F02-BBA6-5C6E6BA22494}" type="pres">
      <dgm:prSet presAssocID="{24B2B45B-3EC6-4C03-AA49-4348877A1270}" presName="horzSpace2" presStyleCnt="0"/>
      <dgm:spPr/>
    </dgm:pt>
    <dgm:pt modelId="{80A6722D-F008-4A37-B2CF-7EA73AC6D320}" type="pres">
      <dgm:prSet presAssocID="{24B2B45B-3EC6-4C03-AA49-4348877A1270}" presName="tx2" presStyleLbl="revTx" presStyleIdx="7" presStyleCnt="8"/>
      <dgm:spPr/>
      <dgm:t>
        <a:bodyPr/>
        <a:lstStyle/>
        <a:p>
          <a:endParaRPr lang="es-ES"/>
        </a:p>
      </dgm:t>
    </dgm:pt>
    <dgm:pt modelId="{F5341299-225B-4892-AD2D-BB19A11859AF}" type="pres">
      <dgm:prSet presAssocID="{24B2B45B-3EC6-4C03-AA49-4348877A1270}" presName="vert2" presStyleCnt="0"/>
      <dgm:spPr/>
    </dgm:pt>
    <dgm:pt modelId="{21B3320B-FADB-4C44-8254-05DA9D7F2DF9}" type="pres">
      <dgm:prSet presAssocID="{24B2B45B-3EC6-4C03-AA49-4348877A1270}" presName="thinLine2b" presStyleLbl="callout" presStyleIdx="6" presStyleCnt="7"/>
      <dgm:spPr/>
    </dgm:pt>
    <dgm:pt modelId="{21E7FA07-C9CD-4A99-9683-490E6A9323A7}" type="pres">
      <dgm:prSet presAssocID="{24B2B45B-3EC6-4C03-AA49-4348877A1270}" presName="vertSpace2b" presStyleCnt="0"/>
      <dgm:spPr/>
    </dgm:pt>
  </dgm:ptLst>
  <dgm:cxnLst>
    <dgm:cxn modelId="{0852D452-BC4E-4E89-9423-EEB0621F7A69}" srcId="{14E075EA-0ACF-4D08-8F2F-295259187599}" destId="{EE714DDD-5D88-420C-A3F6-D2049583BA97}" srcOrd="5" destOrd="0" parTransId="{1EA009B9-DC2A-48AB-AD66-BA4EC6C48EEF}" sibTransId="{9F6B52FE-2F08-4C3D-A05B-2395C0ABC331}"/>
    <dgm:cxn modelId="{EBCB4695-A540-4350-8934-A1A588A4C983}" srcId="{14E075EA-0ACF-4D08-8F2F-295259187599}" destId="{5DD5314B-5049-48AF-9728-CBE5A5E2FD76}" srcOrd="0" destOrd="0" parTransId="{E5D7CE53-6C7C-4038-AAB5-B0F0E9965601}" sibTransId="{8ACF0EB6-AD4D-4830-B764-56CF3CE3036E}"/>
    <dgm:cxn modelId="{59C0E6D3-C54F-4DA6-A1BF-E24AAFE80E2B}" type="presOf" srcId="{13AA8761-D3BD-4E63-9E18-2B77BE5F17B9}" destId="{5E0EB8DF-7B85-46C6-AB96-FE330E4AD8FC}" srcOrd="0" destOrd="0" presId="urn:microsoft.com/office/officeart/2008/layout/LinedList"/>
    <dgm:cxn modelId="{C3F3BCE5-C51A-4ABD-9EEE-93F09561FE49}" type="presOf" srcId="{5DD5314B-5049-48AF-9728-CBE5A5E2FD76}" destId="{09C4D481-0568-422E-97DB-ADD6F4015198}" srcOrd="0" destOrd="0" presId="urn:microsoft.com/office/officeart/2008/layout/LinedList"/>
    <dgm:cxn modelId="{8871C06D-B675-408F-854A-21DC02B0C608}" type="presOf" srcId="{E36FD4A1-8D6D-4F0D-B022-9D06B1CCB313}" destId="{C3CD90D1-4FC3-4EA1-AE33-6A8703DF9266}" srcOrd="0" destOrd="0" presId="urn:microsoft.com/office/officeart/2008/layout/LinedList"/>
    <dgm:cxn modelId="{009AE677-55DD-4AE5-8ED0-B1DB510EA38F}" srcId="{14E075EA-0ACF-4D08-8F2F-295259187599}" destId="{5A8D54E7-6348-4071-95D7-8673040247A5}" srcOrd="2" destOrd="0" parTransId="{94E81CAB-B685-442C-8391-11CC50632CD1}" sibTransId="{CB59AC8A-690F-49CB-81A9-69EBC69FF7BB}"/>
    <dgm:cxn modelId="{BBCAE5F6-025E-493F-88F4-4F65776E0334}" type="presOf" srcId="{EE714DDD-5D88-420C-A3F6-D2049583BA97}" destId="{89472F6D-A7B6-42CF-8493-F32FC42F94B9}" srcOrd="0" destOrd="0" presId="urn:microsoft.com/office/officeart/2008/layout/LinedList"/>
    <dgm:cxn modelId="{32E4042A-6E0D-4F29-B521-505A0E3A9314}" srcId="{14E075EA-0ACF-4D08-8F2F-295259187599}" destId="{13AA8761-D3BD-4E63-9E18-2B77BE5F17B9}" srcOrd="4" destOrd="0" parTransId="{65342247-16B0-4957-92A0-8231E3CF0EB3}" sibTransId="{D0A64508-1F57-40F1-87BF-25D5D01A666D}"/>
    <dgm:cxn modelId="{B3FB45B3-7B99-4B15-90E6-5A29F51983F5}" srcId="{14E075EA-0ACF-4D08-8F2F-295259187599}" destId="{23BBE87F-1AE2-42FC-A55C-E842A50B9892}" srcOrd="1" destOrd="0" parTransId="{6740283F-7F8C-41B2-9319-019285B38028}" sibTransId="{74174BE8-5DDA-407D-9CB8-825F54CD3CD6}"/>
    <dgm:cxn modelId="{664C6D4F-5375-4E36-A91C-7DCE89099844}" type="presOf" srcId="{24B2B45B-3EC6-4C03-AA49-4348877A1270}" destId="{80A6722D-F008-4A37-B2CF-7EA73AC6D320}" srcOrd="0" destOrd="0" presId="urn:microsoft.com/office/officeart/2008/layout/LinedList"/>
    <dgm:cxn modelId="{E04A4AF5-3DFB-47AC-9442-DAC2A210E7C4}" type="presOf" srcId="{23BBE87F-1AE2-42FC-A55C-E842A50B9892}" destId="{C04CA9AE-C35F-46C3-88E7-D9BFB8D11C4C}" srcOrd="0" destOrd="0" presId="urn:microsoft.com/office/officeart/2008/layout/LinedList"/>
    <dgm:cxn modelId="{60F5CE6E-625D-448B-9942-BC0B69F7BAC2}" type="presOf" srcId="{B9FC8108-3445-4964-A7F2-9602FFB84F72}" destId="{E7AFEA03-4D38-4E92-9FF3-6AB3DCADABC6}" srcOrd="0" destOrd="0" presId="urn:microsoft.com/office/officeart/2008/layout/LinedList"/>
    <dgm:cxn modelId="{0C6259D2-981F-47BB-9BE1-D86BF1701690}" srcId="{E36FD4A1-8D6D-4F0D-B022-9D06B1CCB313}" destId="{14E075EA-0ACF-4D08-8F2F-295259187599}" srcOrd="0" destOrd="0" parTransId="{4897814D-8BC5-4770-BA80-80A4B1F6AE18}" sibTransId="{02660AEA-1428-48BF-BC94-DEF5768D27E7}"/>
    <dgm:cxn modelId="{6CEE37C2-9968-4C94-8781-CF1EB4DBE01B}" type="presOf" srcId="{14E075EA-0ACF-4D08-8F2F-295259187599}" destId="{56C87C5E-8865-4C0A-934A-A0E27986E7A6}" srcOrd="0" destOrd="0" presId="urn:microsoft.com/office/officeart/2008/layout/LinedList"/>
    <dgm:cxn modelId="{262A87A6-DEC6-4AE1-9141-47B8B839B872}" srcId="{14E075EA-0ACF-4D08-8F2F-295259187599}" destId="{B9FC8108-3445-4964-A7F2-9602FFB84F72}" srcOrd="3" destOrd="0" parTransId="{1AB0754E-E0C0-4CFD-9C5E-2F0177E0AC7C}" sibTransId="{78C1D957-D832-461B-9180-21F709CD0478}"/>
    <dgm:cxn modelId="{24B49653-B64D-4A14-9335-DD341B6E0B0D}" type="presOf" srcId="{5A8D54E7-6348-4071-95D7-8673040247A5}" destId="{6D5087A4-8A67-41B4-B2AB-98907F522964}" srcOrd="0" destOrd="0" presId="urn:microsoft.com/office/officeart/2008/layout/LinedList"/>
    <dgm:cxn modelId="{ED6BA3A3-5101-4E10-BF2C-E4D43D682C4C}" srcId="{14E075EA-0ACF-4D08-8F2F-295259187599}" destId="{24B2B45B-3EC6-4C03-AA49-4348877A1270}" srcOrd="6" destOrd="0" parTransId="{F8B7B65E-4133-484E-A435-12F5AA7C5A1B}" sibTransId="{32B86B7B-908A-4349-AA92-85A137F2277D}"/>
    <dgm:cxn modelId="{A41EE102-FFC3-442A-B925-49D5A5CE1DEA}" type="presParOf" srcId="{C3CD90D1-4FC3-4EA1-AE33-6A8703DF9266}" destId="{8215BC1E-23B7-4C17-A9CE-167243D3D214}" srcOrd="0" destOrd="0" presId="urn:microsoft.com/office/officeart/2008/layout/LinedList"/>
    <dgm:cxn modelId="{35932B15-F197-49A4-8807-86BB8ABC717A}" type="presParOf" srcId="{C3CD90D1-4FC3-4EA1-AE33-6A8703DF9266}" destId="{338E976C-683B-444C-86CC-DD6C42881A61}" srcOrd="1" destOrd="0" presId="urn:microsoft.com/office/officeart/2008/layout/LinedList"/>
    <dgm:cxn modelId="{CF6396EC-2FC0-4899-BF1F-37E09F3080FE}" type="presParOf" srcId="{338E976C-683B-444C-86CC-DD6C42881A61}" destId="{56C87C5E-8865-4C0A-934A-A0E27986E7A6}" srcOrd="0" destOrd="0" presId="urn:microsoft.com/office/officeart/2008/layout/LinedList"/>
    <dgm:cxn modelId="{4FEA3C24-9851-4197-B97A-380AD9F20F09}" type="presParOf" srcId="{338E976C-683B-444C-86CC-DD6C42881A61}" destId="{95BA3196-E844-4D8C-AB29-B960195ADA9C}" srcOrd="1" destOrd="0" presId="urn:microsoft.com/office/officeart/2008/layout/LinedList"/>
    <dgm:cxn modelId="{47FAD286-0F03-4787-B37C-4CEBEC239414}" type="presParOf" srcId="{95BA3196-E844-4D8C-AB29-B960195ADA9C}" destId="{F6686A97-B746-4EE1-A0D5-EF6036B06897}" srcOrd="0" destOrd="0" presId="urn:microsoft.com/office/officeart/2008/layout/LinedList"/>
    <dgm:cxn modelId="{493CDDDA-A84B-4CF0-A549-135D0980061A}" type="presParOf" srcId="{95BA3196-E844-4D8C-AB29-B960195ADA9C}" destId="{41C2F338-9F7C-4F4C-9035-78F08B667D75}" srcOrd="1" destOrd="0" presId="urn:microsoft.com/office/officeart/2008/layout/LinedList"/>
    <dgm:cxn modelId="{0EBF8F90-EC1C-4FEF-8AFC-3E9804263A28}" type="presParOf" srcId="{41C2F338-9F7C-4F4C-9035-78F08B667D75}" destId="{3253078C-FE11-41A4-A92A-909C690F56BC}" srcOrd="0" destOrd="0" presId="urn:microsoft.com/office/officeart/2008/layout/LinedList"/>
    <dgm:cxn modelId="{282B275E-8676-4C3E-BAB5-245BF6FEF9A6}" type="presParOf" srcId="{41C2F338-9F7C-4F4C-9035-78F08B667D75}" destId="{09C4D481-0568-422E-97DB-ADD6F4015198}" srcOrd="1" destOrd="0" presId="urn:microsoft.com/office/officeart/2008/layout/LinedList"/>
    <dgm:cxn modelId="{F328D607-868F-4FE8-A483-8341E30D4CC4}" type="presParOf" srcId="{41C2F338-9F7C-4F4C-9035-78F08B667D75}" destId="{34591AA7-261C-4CCB-8731-FD41E14F3E37}" srcOrd="2" destOrd="0" presId="urn:microsoft.com/office/officeart/2008/layout/LinedList"/>
    <dgm:cxn modelId="{21EA33E1-525C-4BBC-BCB6-DC62A1379F93}" type="presParOf" srcId="{95BA3196-E844-4D8C-AB29-B960195ADA9C}" destId="{A70CC5C5-C25F-41B3-AED8-1CBBD74E5C7D}" srcOrd="2" destOrd="0" presId="urn:microsoft.com/office/officeart/2008/layout/LinedList"/>
    <dgm:cxn modelId="{74471157-7F09-4195-B87C-BB11C81A13D6}" type="presParOf" srcId="{95BA3196-E844-4D8C-AB29-B960195ADA9C}" destId="{47981E3A-965C-4E01-9F3A-AEA544FEFD4A}" srcOrd="3" destOrd="0" presId="urn:microsoft.com/office/officeart/2008/layout/LinedList"/>
    <dgm:cxn modelId="{7839CBEE-FA83-4174-980E-73B7B8DBD79D}" type="presParOf" srcId="{95BA3196-E844-4D8C-AB29-B960195ADA9C}" destId="{C503A20C-7517-48CD-9269-0975C86782A0}" srcOrd="4" destOrd="0" presId="urn:microsoft.com/office/officeart/2008/layout/LinedList"/>
    <dgm:cxn modelId="{1701D082-D170-47DE-827C-4F324E53607E}" type="presParOf" srcId="{C503A20C-7517-48CD-9269-0975C86782A0}" destId="{BBBA4403-35BB-41BA-9385-87E8728EECFF}" srcOrd="0" destOrd="0" presId="urn:microsoft.com/office/officeart/2008/layout/LinedList"/>
    <dgm:cxn modelId="{092F0C15-5FDA-43BB-82E2-63F932012367}" type="presParOf" srcId="{C503A20C-7517-48CD-9269-0975C86782A0}" destId="{C04CA9AE-C35F-46C3-88E7-D9BFB8D11C4C}" srcOrd="1" destOrd="0" presId="urn:microsoft.com/office/officeart/2008/layout/LinedList"/>
    <dgm:cxn modelId="{E8DB41A4-BCFD-4F6C-932E-78170FBC05C7}" type="presParOf" srcId="{C503A20C-7517-48CD-9269-0975C86782A0}" destId="{799AB9A9-37DA-4780-B8C6-4E7A351F04F7}" srcOrd="2" destOrd="0" presId="urn:microsoft.com/office/officeart/2008/layout/LinedList"/>
    <dgm:cxn modelId="{A10F0A8D-6AE0-48D0-9577-DAE199AAD760}" type="presParOf" srcId="{95BA3196-E844-4D8C-AB29-B960195ADA9C}" destId="{A2F73120-AE90-4802-BE6A-6D28AC41B0EC}" srcOrd="5" destOrd="0" presId="urn:microsoft.com/office/officeart/2008/layout/LinedList"/>
    <dgm:cxn modelId="{771CEDDA-DF5F-4034-9E81-7AF9F3300364}" type="presParOf" srcId="{95BA3196-E844-4D8C-AB29-B960195ADA9C}" destId="{AEE3A271-7C9C-481A-BBBC-94C3CC9B4EAF}" srcOrd="6" destOrd="0" presId="urn:microsoft.com/office/officeart/2008/layout/LinedList"/>
    <dgm:cxn modelId="{8524B729-4C79-460D-AF71-0C38B5436731}" type="presParOf" srcId="{95BA3196-E844-4D8C-AB29-B960195ADA9C}" destId="{4E7DEF76-8BCA-4E6E-ABE1-11D8605B1EF9}" srcOrd="7" destOrd="0" presId="urn:microsoft.com/office/officeart/2008/layout/LinedList"/>
    <dgm:cxn modelId="{1509222D-4CE8-4005-AFCF-342927C8ADA4}" type="presParOf" srcId="{4E7DEF76-8BCA-4E6E-ABE1-11D8605B1EF9}" destId="{5EA71B44-55F8-49B9-A158-AF0D54EF6425}" srcOrd="0" destOrd="0" presId="urn:microsoft.com/office/officeart/2008/layout/LinedList"/>
    <dgm:cxn modelId="{A3B0E3C4-F322-46ED-870A-F9D2602A00B8}" type="presParOf" srcId="{4E7DEF76-8BCA-4E6E-ABE1-11D8605B1EF9}" destId="{6D5087A4-8A67-41B4-B2AB-98907F522964}" srcOrd="1" destOrd="0" presId="urn:microsoft.com/office/officeart/2008/layout/LinedList"/>
    <dgm:cxn modelId="{907D0BDC-59B4-420F-8137-42DC9F74DE03}" type="presParOf" srcId="{4E7DEF76-8BCA-4E6E-ABE1-11D8605B1EF9}" destId="{9ACE6376-2D6D-46FF-97DB-89FDCD2E0BA9}" srcOrd="2" destOrd="0" presId="urn:microsoft.com/office/officeart/2008/layout/LinedList"/>
    <dgm:cxn modelId="{426D3FCD-B145-4386-957D-5C8749EA0CB2}" type="presParOf" srcId="{95BA3196-E844-4D8C-AB29-B960195ADA9C}" destId="{F22AAC45-9326-40E9-8C18-B344D4362A4C}" srcOrd="8" destOrd="0" presId="urn:microsoft.com/office/officeart/2008/layout/LinedList"/>
    <dgm:cxn modelId="{0EA7E695-2901-41B1-A490-119AA84AB97B}" type="presParOf" srcId="{95BA3196-E844-4D8C-AB29-B960195ADA9C}" destId="{06975C30-66F2-4B10-9D86-9A2CE63926B7}" srcOrd="9" destOrd="0" presId="urn:microsoft.com/office/officeart/2008/layout/LinedList"/>
    <dgm:cxn modelId="{A04D0190-6BF4-40F0-8E25-2AF2105912D5}" type="presParOf" srcId="{95BA3196-E844-4D8C-AB29-B960195ADA9C}" destId="{78A87526-40BA-4866-930F-E8C054A7DE44}" srcOrd="10" destOrd="0" presId="urn:microsoft.com/office/officeart/2008/layout/LinedList"/>
    <dgm:cxn modelId="{D9DE4090-0C76-4B80-BEA0-23348856BD59}" type="presParOf" srcId="{78A87526-40BA-4866-930F-E8C054A7DE44}" destId="{5D8265EA-F6D3-4324-A9C9-6DCDB4FC3951}" srcOrd="0" destOrd="0" presId="urn:microsoft.com/office/officeart/2008/layout/LinedList"/>
    <dgm:cxn modelId="{54318053-8A88-4DFF-8395-12DC657A5D1F}" type="presParOf" srcId="{78A87526-40BA-4866-930F-E8C054A7DE44}" destId="{E7AFEA03-4D38-4E92-9FF3-6AB3DCADABC6}" srcOrd="1" destOrd="0" presId="urn:microsoft.com/office/officeart/2008/layout/LinedList"/>
    <dgm:cxn modelId="{B051E6A4-EF99-4CE0-BE2B-2697069E8377}" type="presParOf" srcId="{78A87526-40BA-4866-930F-E8C054A7DE44}" destId="{35A95174-7A71-446E-84D7-F6627BC35B3D}" srcOrd="2" destOrd="0" presId="urn:microsoft.com/office/officeart/2008/layout/LinedList"/>
    <dgm:cxn modelId="{93B66DCA-0822-4330-9F58-564352A567E5}" type="presParOf" srcId="{95BA3196-E844-4D8C-AB29-B960195ADA9C}" destId="{5626DDC4-5678-46F9-AB48-D6E5A393CA93}" srcOrd="11" destOrd="0" presId="urn:microsoft.com/office/officeart/2008/layout/LinedList"/>
    <dgm:cxn modelId="{6632882E-7063-44B2-8FD0-0A0ACCE374EE}" type="presParOf" srcId="{95BA3196-E844-4D8C-AB29-B960195ADA9C}" destId="{BB766C38-FAED-412B-8863-17B39B42800E}" srcOrd="12" destOrd="0" presId="urn:microsoft.com/office/officeart/2008/layout/LinedList"/>
    <dgm:cxn modelId="{FB44CC6D-638A-4FBB-8920-694CD3C7C481}" type="presParOf" srcId="{95BA3196-E844-4D8C-AB29-B960195ADA9C}" destId="{C7FA1714-108D-448C-B038-BAD71065C0AB}" srcOrd="13" destOrd="0" presId="urn:microsoft.com/office/officeart/2008/layout/LinedList"/>
    <dgm:cxn modelId="{6840BD15-8016-4A29-854C-A5F6261E0C8A}" type="presParOf" srcId="{C7FA1714-108D-448C-B038-BAD71065C0AB}" destId="{F4EFDB5C-2A6C-42D8-A1CC-46B6ABC78CA4}" srcOrd="0" destOrd="0" presId="urn:microsoft.com/office/officeart/2008/layout/LinedList"/>
    <dgm:cxn modelId="{E767CCD3-95B2-4BCF-A499-B9718313B1AE}" type="presParOf" srcId="{C7FA1714-108D-448C-B038-BAD71065C0AB}" destId="{5E0EB8DF-7B85-46C6-AB96-FE330E4AD8FC}" srcOrd="1" destOrd="0" presId="urn:microsoft.com/office/officeart/2008/layout/LinedList"/>
    <dgm:cxn modelId="{C26C8547-1866-424A-937D-4E492523583E}" type="presParOf" srcId="{C7FA1714-108D-448C-B038-BAD71065C0AB}" destId="{DBFEAA50-9051-4AA3-A048-A0D02ED6DA62}" srcOrd="2" destOrd="0" presId="urn:microsoft.com/office/officeart/2008/layout/LinedList"/>
    <dgm:cxn modelId="{C16DDE0B-D721-42A4-8CEB-73778B76379C}" type="presParOf" srcId="{95BA3196-E844-4D8C-AB29-B960195ADA9C}" destId="{D8671E27-3573-47B7-9B59-3CBCD4C02FCB}" srcOrd="14" destOrd="0" presId="urn:microsoft.com/office/officeart/2008/layout/LinedList"/>
    <dgm:cxn modelId="{2B811073-E313-4700-B0F3-B0C7DB282AA4}" type="presParOf" srcId="{95BA3196-E844-4D8C-AB29-B960195ADA9C}" destId="{9E9B288F-386C-47A7-AF08-CF4C5C4EC03E}" srcOrd="15" destOrd="0" presId="urn:microsoft.com/office/officeart/2008/layout/LinedList"/>
    <dgm:cxn modelId="{ECE24627-D051-4A24-AD0F-6329170879DF}" type="presParOf" srcId="{95BA3196-E844-4D8C-AB29-B960195ADA9C}" destId="{44C6666E-225E-4325-80BA-1382B76580A0}" srcOrd="16" destOrd="0" presId="urn:microsoft.com/office/officeart/2008/layout/LinedList"/>
    <dgm:cxn modelId="{335F9EC8-0EBD-464A-8189-5417A23017C6}" type="presParOf" srcId="{44C6666E-225E-4325-80BA-1382B76580A0}" destId="{C749D2E2-F519-4526-BD38-A786929FAF80}" srcOrd="0" destOrd="0" presId="urn:microsoft.com/office/officeart/2008/layout/LinedList"/>
    <dgm:cxn modelId="{6D73511B-3E16-447C-9E76-9EFC9A0581C8}" type="presParOf" srcId="{44C6666E-225E-4325-80BA-1382B76580A0}" destId="{89472F6D-A7B6-42CF-8493-F32FC42F94B9}" srcOrd="1" destOrd="0" presId="urn:microsoft.com/office/officeart/2008/layout/LinedList"/>
    <dgm:cxn modelId="{246740E3-970A-466A-B1DA-7547CBFA2CD1}" type="presParOf" srcId="{44C6666E-225E-4325-80BA-1382B76580A0}" destId="{DBFC5150-4467-406D-8197-051A035E3CAA}" srcOrd="2" destOrd="0" presId="urn:microsoft.com/office/officeart/2008/layout/LinedList"/>
    <dgm:cxn modelId="{EE85BCFB-B5F2-4108-81B7-5AE2D380D9AB}" type="presParOf" srcId="{95BA3196-E844-4D8C-AB29-B960195ADA9C}" destId="{7D532D77-C085-4D15-8231-9BE3F98DBFA0}" srcOrd="17" destOrd="0" presId="urn:microsoft.com/office/officeart/2008/layout/LinedList"/>
    <dgm:cxn modelId="{78492563-59AE-4418-ADD3-17A663B14D8E}" type="presParOf" srcId="{95BA3196-E844-4D8C-AB29-B960195ADA9C}" destId="{1DFE38F3-EB6C-42C6-9D1D-07E33349F0C6}" srcOrd="18" destOrd="0" presId="urn:microsoft.com/office/officeart/2008/layout/LinedList"/>
    <dgm:cxn modelId="{FCF1C7A9-147A-4F93-87A7-E1495AFCC838}" type="presParOf" srcId="{95BA3196-E844-4D8C-AB29-B960195ADA9C}" destId="{D7300D03-9EC9-4A24-8392-A056F8485A6E}" srcOrd="19" destOrd="0" presId="urn:microsoft.com/office/officeart/2008/layout/LinedList"/>
    <dgm:cxn modelId="{83EEE02F-5E39-485B-AAFF-A7A18E3BC017}" type="presParOf" srcId="{D7300D03-9EC9-4A24-8392-A056F8485A6E}" destId="{BDBA1BC2-E518-4F02-BBA6-5C6E6BA22494}" srcOrd="0" destOrd="0" presId="urn:microsoft.com/office/officeart/2008/layout/LinedList"/>
    <dgm:cxn modelId="{0B5D68C5-9F93-4090-9AB3-64D36B152F6E}" type="presParOf" srcId="{D7300D03-9EC9-4A24-8392-A056F8485A6E}" destId="{80A6722D-F008-4A37-B2CF-7EA73AC6D320}" srcOrd="1" destOrd="0" presId="urn:microsoft.com/office/officeart/2008/layout/LinedList"/>
    <dgm:cxn modelId="{25FF2FC0-1327-496F-9916-C17B1E5C3CE4}" type="presParOf" srcId="{D7300D03-9EC9-4A24-8392-A056F8485A6E}" destId="{F5341299-225B-4892-AD2D-BB19A11859AF}" srcOrd="2" destOrd="0" presId="urn:microsoft.com/office/officeart/2008/layout/LinedList"/>
    <dgm:cxn modelId="{94CF20A9-0212-4445-BF02-B11DA3485636}" type="presParOf" srcId="{95BA3196-E844-4D8C-AB29-B960195ADA9C}" destId="{21B3320B-FADB-4C44-8254-05DA9D7F2DF9}" srcOrd="20" destOrd="0" presId="urn:microsoft.com/office/officeart/2008/layout/LinedList"/>
    <dgm:cxn modelId="{27A0F604-648A-4875-BD4F-2105B805CA55}" type="presParOf" srcId="{95BA3196-E844-4D8C-AB29-B960195ADA9C}" destId="{21E7FA07-C9CD-4A99-9683-490E6A9323A7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6FD4A1-8D6D-4F0D-B022-9D06B1CCB3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E075EA-0ACF-4D08-8F2F-295259187599}">
      <dgm:prSet phldrT="[Texto]"/>
      <dgm:spPr/>
      <dgm:t>
        <a:bodyPr/>
        <a:lstStyle/>
        <a:p>
          <a:r>
            <a:rPr lang="es-ES" dirty="0" err="1" smtClean="0">
              <a:solidFill>
                <a:srgbClr val="CF5E01"/>
              </a:solidFill>
            </a:rPr>
            <a:t>check</a:t>
          </a:r>
          <a:endParaRPr lang="es-ES" dirty="0">
            <a:solidFill>
              <a:srgbClr val="CF5E01"/>
            </a:solidFill>
          </a:endParaRPr>
        </a:p>
      </dgm:t>
    </dgm:pt>
    <dgm:pt modelId="{4897814D-8BC5-4770-BA80-80A4B1F6AE18}" type="parTrans" cxnId="{0C6259D2-981F-47BB-9BE1-D86BF1701690}">
      <dgm:prSet/>
      <dgm:spPr/>
      <dgm:t>
        <a:bodyPr/>
        <a:lstStyle/>
        <a:p>
          <a:endParaRPr lang="es-ES"/>
        </a:p>
      </dgm:t>
    </dgm:pt>
    <dgm:pt modelId="{02660AEA-1428-48BF-BC94-DEF5768D27E7}" type="sibTrans" cxnId="{0C6259D2-981F-47BB-9BE1-D86BF1701690}">
      <dgm:prSet/>
      <dgm:spPr/>
      <dgm:t>
        <a:bodyPr/>
        <a:lstStyle/>
        <a:p>
          <a:endParaRPr lang="es-ES"/>
        </a:p>
      </dgm:t>
    </dgm:pt>
    <dgm:pt modelId="{5DD5314B-5049-48AF-9728-CBE5A5E2FD76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1.-Registro Contrato Menor en Módulo UXXI-EC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E5D7CE53-6C7C-4038-AAB5-B0F0E9965601}" type="parTrans" cxnId="{EBCB4695-A540-4350-8934-A1A588A4C983}">
      <dgm:prSet/>
      <dgm:spPr/>
      <dgm:t>
        <a:bodyPr/>
        <a:lstStyle/>
        <a:p>
          <a:endParaRPr lang="es-ES"/>
        </a:p>
      </dgm:t>
    </dgm:pt>
    <dgm:pt modelId="{8ACF0EB6-AD4D-4830-B764-56CF3CE3036E}" type="sibTrans" cxnId="{EBCB4695-A540-4350-8934-A1A588A4C983}">
      <dgm:prSet/>
      <dgm:spPr/>
      <dgm:t>
        <a:bodyPr/>
        <a:lstStyle/>
        <a:p>
          <a:endParaRPr lang="es-ES"/>
        </a:p>
      </dgm:t>
    </dgm:pt>
    <dgm:pt modelId="{13AA8761-D3BD-4E63-9E18-2B77BE5F17B9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2.-Factura o Documento Justificativo</a:t>
          </a:r>
        </a:p>
        <a:p>
          <a:endParaRPr lang="es-ES" dirty="0" smtClean="0">
            <a:solidFill>
              <a:schemeClr val="bg1">
                <a:lumMod val="50000"/>
              </a:schemeClr>
            </a:solidFill>
          </a:endParaRPr>
        </a:p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3.- Certificado de Exclusividad (manual)</a:t>
          </a:r>
        </a:p>
      </dgm:t>
    </dgm:pt>
    <dgm:pt modelId="{65342247-16B0-4957-92A0-8231E3CF0EB3}" type="parTrans" cxnId="{32E4042A-6E0D-4F29-B521-505A0E3A9314}">
      <dgm:prSet/>
      <dgm:spPr/>
      <dgm:t>
        <a:bodyPr/>
        <a:lstStyle/>
        <a:p>
          <a:endParaRPr lang="es-ES"/>
        </a:p>
      </dgm:t>
    </dgm:pt>
    <dgm:pt modelId="{D0A64508-1F57-40F1-87BF-25D5D01A666D}" type="sibTrans" cxnId="{32E4042A-6E0D-4F29-B521-505A0E3A9314}">
      <dgm:prSet/>
      <dgm:spPr/>
      <dgm:t>
        <a:bodyPr/>
        <a:lstStyle/>
        <a:p>
          <a:endParaRPr lang="es-ES"/>
        </a:p>
      </dgm:t>
    </dgm:pt>
    <dgm:pt modelId="{C3CD90D1-4FC3-4EA1-AE33-6A8703DF9266}" type="pres">
      <dgm:prSet presAssocID="{E36FD4A1-8D6D-4F0D-B022-9D06B1CCB3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215BC1E-23B7-4C17-A9CE-167243D3D214}" type="pres">
      <dgm:prSet presAssocID="{14E075EA-0ACF-4D08-8F2F-295259187599}" presName="thickLine" presStyleLbl="alignNode1" presStyleIdx="0" presStyleCnt="1"/>
      <dgm:spPr/>
    </dgm:pt>
    <dgm:pt modelId="{338E976C-683B-444C-86CC-DD6C42881A61}" type="pres">
      <dgm:prSet presAssocID="{14E075EA-0ACF-4D08-8F2F-295259187599}" presName="horz1" presStyleCnt="0"/>
      <dgm:spPr/>
    </dgm:pt>
    <dgm:pt modelId="{56C87C5E-8865-4C0A-934A-A0E27986E7A6}" type="pres">
      <dgm:prSet presAssocID="{14E075EA-0ACF-4D08-8F2F-295259187599}" presName="tx1" presStyleLbl="revTx" presStyleIdx="0" presStyleCnt="3"/>
      <dgm:spPr/>
      <dgm:t>
        <a:bodyPr/>
        <a:lstStyle/>
        <a:p>
          <a:endParaRPr lang="es-ES"/>
        </a:p>
      </dgm:t>
    </dgm:pt>
    <dgm:pt modelId="{95BA3196-E844-4D8C-AB29-B960195ADA9C}" type="pres">
      <dgm:prSet presAssocID="{14E075EA-0ACF-4D08-8F2F-295259187599}" presName="vert1" presStyleCnt="0"/>
      <dgm:spPr/>
    </dgm:pt>
    <dgm:pt modelId="{F6686A97-B746-4EE1-A0D5-EF6036B06897}" type="pres">
      <dgm:prSet presAssocID="{5DD5314B-5049-48AF-9728-CBE5A5E2FD76}" presName="vertSpace2a" presStyleCnt="0"/>
      <dgm:spPr/>
    </dgm:pt>
    <dgm:pt modelId="{41C2F338-9F7C-4F4C-9035-78F08B667D75}" type="pres">
      <dgm:prSet presAssocID="{5DD5314B-5049-48AF-9728-CBE5A5E2FD76}" presName="horz2" presStyleCnt="0"/>
      <dgm:spPr/>
    </dgm:pt>
    <dgm:pt modelId="{3253078C-FE11-41A4-A92A-909C690F56BC}" type="pres">
      <dgm:prSet presAssocID="{5DD5314B-5049-48AF-9728-CBE5A5E2FD76}" presName="horzSpace2" presStyleCnt="0"/>
      <dgm:spPr/>
    </dgm:pt>
    <dgm:pt modelId="{09C4D481-0568-422E-97DB-ADD6F4015198}" type="pres">
      <dgm:prSet presAssocID="{5DD5314B-5049-48AF-9728-CBE5A5E2FD76}" presName="tx2" presStyleLbl="revTx" presStyleIdx="1" presStyleCnt="3" custScaleY="56312"/>
      <dgm:spPr/>
      <dgm:t>
        <a:bodyPr/>
        <a:lstStyle/>
        <a:p>
          <a:endParaRPr lang="es-ES"/>
        </a:p>
      </dgm:t>
    </dgm:pt>
    <dgm:pt modelId="{34591AA7-261C-4CCB-8731-FD41E14F3E37}" type="pres">
      <dgm:prSet presAssocID="{5DD5314B-5049-48AF-9728-CBE5A5E2FD76}" presName="vert2" presStyleCnt="0"/>
      <dgm:spPr/>
    </dgm:pt>
    <dgm:pt modelId="{A70CC5C5-C25F-41B3-AED8-1CBBD74E5C7D}" type="pres">
      <dgm:prSet presAssocID="{5DD5314B-5049-48AF-9728-CBE5A5E2FD76}" presName="thinLine2b" presStyleLbl="callout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7981E3A-965C-4E01-9F3A-AEA544FEFD4A}" type="pres">
      <dgm:prSet presAssocID="{5DD5314B-5049-48AF-9728-CBE5A5E2FD76}" presName="vertSpace2b" presStyleCnt="0"/>
      <dgm:spPr/>
    </dgm:pt>
    <dgm:pt modelId="{C7FA1714-108D-448C-B038-BAD71065C0AB}" type="pres">
      <dgm:prSet presAssocID="{13AA8761-D3BD-4E63-9E18-2B77BE5F17B9}" presName="horz2" presStyleCnt="0"/>
      <dgm:spPr/>
    </dgm:pt>
    <dgm:pt modelId="{F4EFDB5C-2A6C-42D8-A1CC-46B6ABC78CA4}" type="pres">
      <dgm:prSet presAssocID="{13AA8761-D3BD-4E63-9E18-2B77BE5F17B9}" presName="horzSpace2" presStyleCnt="0"/>
      <dgm:spPr/>
    </dgm:pt>
    <dgm:pt modelId="{5E0EB8DF-7B85-46C6-AB96-FE330E4AD8FC}" type="pres">
      <dgm:prSet presAssocID="{13AA8761-D3BD-4E63-9E18-2B77BE5F17B9}" presName="tx2" presStyleLbl="revTx" presStyleIdx="2" presStyleCnt="3"/>
      <dgm:spPr/>
      <dgm:t>
        <a:bodyPr/>
        <a:lstStyle/>
        <a:p>
          <a:endParaRPr lang="es-ES"/>
        </a:p>
      </dgm:t>
    </dgm:pt>
    <dgm:pt modelId="{DBFEAA50-9051-4AA3-A048-A0D02ED6DA62}" type="pres">
      <dgm:prSet presAssocID="{13AA8761-D3BD-4E63-9E18-2B77BE5F17B9}" presName="vert2" presStyleCnt="0"/>
      <dgm:spPr/>
    </dgm:pt>
    <dgm:pt modelId="{D8671E27-3573-47B7-9B59-3CBCD4C02FCB}" type="pres">
      <dgm:prSet presAssocID="{13AA8761-D3BD-4E63-9E18-2B77BE5F17B9}" presName="thinLine2b" presStyleLbl="callout" presStyleIdx="1" presStyleCnt="2"/>
      <dgm:spPr/>
    </dgm:pt>
    <dgm:pt modelId="{9E9B288F-386C-47A7-AF08-CF4C5C4EC03E}" type="pres">
      <dgm:prSet presAssocID="{13AA8761-D3BD-4E63-9E18-2B77BE5F17B9}" presName="vertSpace2b" presStyleCnt="0"/>
      <dgm:spPr/>
    </dgm:pt>
  </dgm:ptLst>
  <dgm:cxnLst>
    <dgm:cxn modelId="{6CEE37C2-9968-4C94-8781-CF1EB4DBE01B}" type="presOf" srcId="{14E075EA-0ACF-4D08-8F2F-295259187599}" destId="{56C87C5E-8865-4C0A-934A-A0E27986E7A6}" srcOrd="0" destOrd="0" presId="urn:microsoft.com/office/officeart/2008/layout/LinedList"/>
    <dgm:cxn modelId="{EBCB4695-A540-4350-8934-A1A588A4C983}" srcId="{14E075EA-0ACF-4D08-8F2F-295259187599}" destId="{5DD5314B-5049-48AF-9728-CBE5A5E2FD76}" srcOrd="0" destOrd="0" parTransId="{E5D7CE53-6C7C-4038-AAB5-B0F0E9965601}" sibTransId="{8ACF0EB6-AD4D-4830-B764-56CF3CE3036E}"/>
    <dgm:cxn modelId="{59C0E6D3-C54F-4DA6-A1BF-E24AAFE80E2B}" type="presOf" srcId="{13AA8761-D3BD-4E63-9E18-2B77BE5F17B9}" destId="{5E0EB8DF-7B85-46C6-AB96-FE330E4AD8FC}" srcOrd="0" destOrd="0" presId="urn:microsoft.com/office/officeart/2008/layout/LinedList"/>
    <dgm:cxn modelId="{0C6259D2-981F-47BB-9BE1-D86BF1701690}" srcId="{E36FD4A1-8D6D-4F0D-B022-9D06B1CCB313}" destId="{14E075EA-0ACF-4D08-8F2F-295259187599}" srcOrd="0" destOrd="0" parTransId="{4897814D-8BC5-4770-BA80-80A4B1F6AE18}" sibTransId="{02660AEA-1428-48BF-BC94-DEF5768D27E7}"/>
    <dgm:cxn modelId="{32E4042A-6E0D-4F29-B521-505A0E3A9314}" srcId="{14E075EA-0ACF-4D08-8F2F-295259187599}" destId="{13AA8761-D3BD-4E63-9E18-2B77BE5F17B9}" srcOrd="1" destOrd="0" parTransId="{65342247-16B0-4957-92A0-8231E3CF0EB3}" sibTransId="{D0A64508-1F57-40F1-87BF-25D5D01A666D}"/>
    <dgm:cxn modelId="{8871C06D-B675-408F-854A-21DC02B0C608}" type="presOf" srcId="{E36FD4A1-8D6D-4F0D-B022-9D06B1CCB313}" destId="{C3CD90D1-4FC3-4EA1-AE33-6A8703DF9266}" srcOrd="0" destOrd="0" presId="urn:microsoft.com/office/officeart/2008/layout/LinedList"/>
    <dgm:cxn modelId="{C3F3BCE5-C51A-4ABD-9EEE-93F09561FE49}" type="presOf" srcId="{5DD5314B-5049-48AF-9728-CBE5A5E2FD76}" destId="{09C4D481-0568-422E-97DB-ADD6F4015198}" srcOrd="0" destOrd="0" presId="urn:microsoft.com/office/officeart/2008/layout/LinedList"/>
    <dgm:cxn modelId="{A41EE102-FFC3-442A-B925-49D5A5CE1DEA}" type="presParOf" srcId="{C3CD90D1-4FC3-4EA1-AE33-6A8703DF9266}" destId="{8215BC1E-23B7-4C17-A9CE-167243D3D214}" srcOrd="0" destOrd="0" presId="urn:microsoft.com/office/officeart/2008/layout/LinedList"/>
    <dgm:cxn modelId="{35932B15-F197-49A4-8807-86BB8ABC717A}" type="presParOf" srcId="{C3CD90D1-4FC3-4EA1-AE33-6A8703DF9266}" destId="{338E976C-683B-444C-86CC-DD6C42881A61}" srcOrd="1" destOrd="0" presId="urn:microsoft.com/office/officeart/2008/layout/LinedList"/>
    <dgm:cxn modelId="{CF6396EC-2FC0-4899-BF1F-37E09F3080FE}" type="presParOf" srcId="{338E976C-683B-444C-86CC-DD6C42881A61}" destId="{56C87C5E-8865-4C0A-934A-A0E27986E7A6}" srcOrd="0" destOrd="0" presId="urn:microsoft.com/office/officeart/2008/layout/LinedList"/>
    <dgm:cxn modelId="{4FEA3C24-9851-4197-B97A-380AD9F20F09}" type="presParOf" srcId="{338E976C-683B-444C-86CC-DD6C42881A61}" destId="{95BA3196-E844-4D8C-AB29-B960195ADA9C}" srcOrd="1" destOrd="0" presId="urn:microsoft.com/office/officeart/2008/layout/LinedList"/>
    <dgm:cxn modelId="{47FAD286-0F03-4787-B37C-4CEBEC239414}" type="presParOf" srcId="{95BA3196-E844-4D8C-AB29-B960195ADA9C}" destId="{F6686A97-B746-4EE1-A0D5-EF6036B06897}" srcOrd="0" destOrd="0" presId="urn:microsoft.com/office/officeart/2008/layout/LinedList"/>
    <dgm:cxn modelId="{493CDDDA-A84B-4CF0-A549-135D0980061A}" type="presParOf" srcId="{95BA3196-E844-4D8C-AB29-B960195ADA9C}" destId="{41C2F338-9F7C-4F4C-9035-78F08B667D75}" srcOrd="1" destOrd="0" presId="urn:microsoft.com/office/officeart/2008/layout/LinedList"/>
    <dgm:cxn modelId="{0EBF8F90-EC1C-4FEF-8AFC-3E9804263A28}" type="presParOf" srcId="{41C2F338-9F7C-4F4C-9035-78F08B667D75}" destId="{3253078C-FE11-41A4-A92A-909C690F56BC}" srcOrd="0" destOrd="0" presId="urn:microsoft.com/office/officeart/2008/layout/LinedList"/>
    <dgm:cxn modelId="{282B275E-8676-4C3E-BAB5-245BF6FEF9A6}" type="presParOf" srcId="{41C2F338-9F7C-4F4C-9035-78F08B667D75}" destId="{09C4D481-0568-422E-97DB-ADD6F4015198}" srcOrd="1" destOrd="0" presId="urn:microsoft.com/office/officeart/2008/layout/LinedList"/>
    <dgm:cxn modelId="{F328D607-868F-4FE8-A483-8341E30D4CC4}" type="presParOf" srcId="{41C2F338-9F7C-4F4C-9035-78F08B667D75}" destId="{34591AA7-261C-4CCB-8731-FD41E14F3E37}" srcOrd="2" destOrd="0" presId="urn:microsoft.com/office/officeart/2008/layout/LinedList"/>
    <dgm:cxn modelId="{21EA33E1-525C-4BBC-BCB6-DC62A1379F93}" type="presParOf" srcId="{95BA3196-E844-4D8C-AB29-B960195ADA9C}" destId="{A70CC5C5-C25F-41B3-AED8-1CBBD74E5C7D}" srcOrd="2" destOrd="0" presId="urn:microsoft.com/office/officeart/2008/layout/LinedList"/>
    <dgm:cxn modelId="{74471157-7F09-4195-B87C-BB11C81A13D6}" type="presParOf" srcId="{95BA3196-E844-4D8C-AB29-B960195ADA9C}" destId="{47981E3A-965C-4E01-9F3A-AEA544FEFD4A}" srcOrd="3" destOrd="0" presId="urn:microsoft.com/office/officeart/2008/layout/LinedList"/>
    <dgm:cxn modelId="{FB44CC6D-638A-4FBB-8920-694CD3C7C481}" type="presParOf" srcId="{95BA3196-E844-4D8C-AB29-B960195ADA9C}" destId="{C7FA1714-108D-448C-B038-BAD71065C0AB}" srcOrd="4" destOrd="0" presId="urn:microsoft.com/office/officeart/2008/layout/LinedList"/>
    <dgm:cxn modelId="{6840BD15-8016-4A29-854C-A5F6261E0C8A}" type="presParOf" srcId="{C7FA1714-108D-448C-B038-BAD71065C0AB}" destId="{F4EFDB5C-2A6C-42D8-A1CC-46B6ABC78CA4}" srcOrd="0" destOrd="0" presId="urn:microsoft.com/office/officeart/2008/layout/LinedList"/>
    <dgm:cxn modelId="{E767CCD3-95B2-4BCF-A499-B9718313B1AE}" type="presParOf" srcId="{C7FA1714-108D-448C-B038-BAD71065C0AB}" destId="{5E0EB8DF-7B85-46C6-AB96-FE330E4AD8FC}" srcOrd="1" destOrd="0" presId="urn:microsoft.com/office/officeart/2008/layout/LinedList"/>
    <dgm:cxn modelId="{C26C8547-1866-424A-937D-4E492523583E}" type="presParOf" srcId="{C7FA1714-108D-448C-B038-BAD71065C0AB}" destId="{DBFEAA50-9051-4AA3-A048-A0D02ED6DA62}" srcOrd="2" destOrd="0" presId="urn:microsoft.com/office/officeart/2008/layout/LinedList"/>
    <dgm:cxn modelId="{C16DDE0B-D721-42A4-8CEB-73778B76379C}" type="presParOf" srcId="{95BA3196-E844-4D8C-AB29-B960195ADA9C}" destId="{D8671E27-3573-47B7-9B59-3CBCD4C02FCB}" srcOrd="5" destOrd="0" presId="urn:microsoft.com/office/officeart/2008/layout/LinedList"/>
    <dgm:cxn modelId="{2B811073-E313-4700-B0F3-B0C7DB282AA4}" type="presParOf" srcId="{95BA3196-E844-4D8C-AB29-B960195ADA9C}" destId="{9E9B288F-386C-47A7-AF08-CF4C5C4EC03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6FD4A1-8D6D-4F0D-B022-9D06B1CCB3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E075EA-0ACF-4D08-8F2F-295259187599}">
      <dgm:prSet phldrT="[Texto]"/>
      <dgm:spPr/>
      <dgm:t>
        <a:bodyPr/>
        <a:lstStyle/>
        <a:p>
          <a:r>
            <a:rPr lang="es-ES" dirty="0" err="1" smtClean="0">
              <a:solidFill>
                <a:srgbClr val="CF5E01"/>
              </a:solidFill>
            </a:rPr>
            <a:t>check</a:t>
          </a:r>
          <a:endParaRPr lang="es-ES" dirty="0">
            <a:solidFill>
              <a:srgbClr val="CF5E01"/>
            </a:solidFill>
          </a:endParaRPr>
        </a:p>
      </dgm:t>
    </dgm:pt>
    <dgm:pt modelId="{4897814D-8BC5-4770-BA80-80A4B1F6AE18}" type="parTrans" cxnId="{0C6259D2-981F-47BB-9BE1-D86BF1701690}">
      <dgm:prSet/>
      <dgm:spPr/>
      <dgm:t>
        <a:bodyPr/>
        <a:lstStyle/>
        <a:p>
          <a:endParaRPr lang="es-ES"/>
        </a:p>
      </dgm:t>
    </dgm:pt>
    <dgm:pt modelId="{02660AEA-1428-48BF-BC94-DEF5768D27E7}" type="sibTrans" cxnId="{0C6259D2-981F-47BB-9BE1-D86BF1701690}">
      <dgm:prSet/>
      <dgm:spPr/>
      <dgm:t>
        <a:bodyPr/>
        <a:lstStyle/>
        <a:p>
          <a:endParaRPr lang="es-ES"/>
        </a:p>
      </dgm:t>
    </dgm:pt>
    <dgm:pt modelId="{5DD5314B-5049-48AF-9728-CBE5A5E2FD76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1.-Registro Contrato Menor en Módulo UXXI-EC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E5D7CE53-6C7C-4038-AAB5-B0F0E9965601}" type="parTrans" cxnId="{EBCB4695-A540-4350-8934-A1A588A4C983}">
      <dgm:prSet/>
      <dgm:spPr/>
      <dgm:t>
        <a:bodyPr/>
        <a:lstStyle/>
        <a:p>
          <a:endParaRPr lang="es-ES"/>
        </a:p>
      </dgm:t>
    </dgm:pt>
    <dgm:pt modelId="{8ACF0EB6-AD4D-4830-B764-56CF3CE3036E}" type="sibTrans" cxnId="{EBCB4695-A540-4350-8934-A1A588A4C983}">
      <dgm:prSet/>
      <dgm:spPr/>
      <dgm:t>
        <a:bodyPr/>
        <a:lstStyle/>
        <a:p>
          <a:endParaRPr lang="es-ES"/>
        </a:p>
      </dgm:t>
    </dgm:pt>
    <dgm:pt modelId="{23BBE87F-1AE2-42FC-A55C-E842A50B9892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2.-Informe de Necesidad 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6740283F-7F8C-41B2-9319-019285B38028}" type="parTrans" cxnId="{B3FB45B3-7B99-4B15-90E6-5A29F51983F5}">
      <dgm:prSet/>
      <dgm:spPr/>
      <dgm:t>
        <a:bodyPr/>
        <a:lstStyle/>
        <a:p>
          <a:endParaRPr lang="es-ES"/>
        </a:p>
      </dgm:t>
    </dgm:pt>
    <dgm:pt modelId="{74174BE8-5DDA-407D-9CB8-825F54CD3CD6}" type="sibTrans" cxnId="{B3FB45B3-7B99-4B15-90E6-5A29F51983F5}">
      <dgm:prSet/>
      <dgm:spPr/>
      <dgm:t>
        <a:bodyPr/>
        <a:lstStyle/>
        <a:p>
          <a:endParaRPr lang="es-ES"/>
        </a:p>
      </dgm:t>
    </dgm:pt>
    <dgm:pt modelId="{5A8D54E7-6348-4071-95D7-8673040247A5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2.-Anexo Proposición Económica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94E81CAB-B685-442C-8391-11CC50632CD1}" type="parTrans" cxnId="{009AE677-55DD-4AE5-8ED0-B1DB510EA38F}">
      <dgm:prSet/>
      <dgm:spPr/>
      <dgm:t>
        <a:bodyPr/>
        <a:lstStyle/>
        <a:p>
          <a:endParaRPr lang="es-ES"/>
        </a:p>
      </dgm:t>
    </dgm:pt>
    <dgm:pt modelId="{CB59AC8A-690F-49CB-81A9-69EBC69FF7BB}" type="sibTrans" cxnId="{009AE677-55DD-4AE5-8ED0-B1DB510EA38F}">
      <dgm:prSet/>
      <dgm:spPr/>
      <dgm:t>
        <a:bodyPr/>
        <a:lstStyle/>
        <a:p>
          <a:endParaRPr lang="es-ES"/>
        </a:p>
      </dgm:t>
    </dgm:pt>
    <dgm:pt modelId="{13AA8761-D3BD-4E63-9E18-2B77BE5F17B9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4.-Factura o Documento Justificativo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65342247-16B0-4957-92A0-8231E3CF0EB3}" type="parTrans" cxnId="{32E4042A-6E0D-4F29-B521-505A0E3A9314}">
      <dgm:prSet/>
      <dgm:spPr/>
      <dgm:t>
        <a:bodyPr/>
        <a:lstStyle/>
        <a:p>
          <a:endParaRPr lang="es-ES"/>
        </a:p>
      </dgm:t>
    </dgm:pt>
    <dgm:pt modelId="{D0A64508-1F57-40F1-87BF-25D5D01A666D}" type="sibTrans" cxnId="{32E4042A-6E0D-4F29-B521-505A0E3A9314}">
      <dgm:prSet/>
      <dgm:spPr/>
      <dgm:t>
        <a:bodyPr/>
        <a:lstStyle/>
        <a:p>
          <a:endParaRPr lang="es-ES"/>
        </a:p>
      </dgm:t>
    </dgm:pt>
    <dgm:pt modelId="{EE714DDD-5D88-420C-A3F6-D2049583BA97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5.-Acta de Recepción / Inventario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1EA009B9-DC2A-48AB-AD66-BA4EC6C48EEF}" type="parTrans" cxnId="{0852D452-BC4E-4E89-9423-EEB0621F7A69}">
      <dgm:prSet/>
      <dgm:spPr/>
      <dgm:t>
        <a:bodyPr/>
        <a:lstStyle/>
        <a:p>
          <a:endParaRPr lang="es-ES"/>
        </a:p>
      </dgm:t>
    </dgm:pt>
    <dgm:pt modelId="{9F6B52FE-2F08-4C3D-A05B-2395C0ABC331}" type="sibTrans" cxnId="{0852D452-BC4E-4E89-9423-EEB0621F7A69}">
      <dgm:prSet/>
      <dgm:spPr/>
      <dgm:t>
        <a:bodyPr/>
        <a:lstStyle/>
        <a:p>
          <a:endParaRPr lang="es-ES"/>
        </a:p>
      </dgm:t>
    </dgm:pt>
    <dgm:pt modelId="{B9FC8108-3445-4964-A7F2-9602FFB84F72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3.-Certificado de Exclusividad (Manual)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78C1D957-D832-461B-9180-21F709CD0478}" type="sibTrans" cxnId="{262A87A6-DEC6-4AE1-9141-47B8B839B872}">
      <dgm:prSet/>
      <dgm:spPr/>
      <dgm:t>
        <a:bodyPr/>
        <a:lstStyle/>
        <a:p>
          <a:endParaRPr lang="es-ES"/>
        </a:p>
      </dgm:t>
    </dgm:pt>
    <dgm:pt modelId="{1AB0754E-E0C0-4CFD-9C5E-2F0177E0AC7C}" type="parTrans" cxnId="{262A87A6-DEC6-4AE1-9141-47B8B839B872}">
      <dgm:prSet/>
      <dgm:spPr/>
      <dgm:t>
        <a:bodyPr/>
        <a:lstStyle/>
        <a:p>
          <a:endParaRPr lang="es-ES"/>
        </a:p>
      </dgm:t>
    </dgm:pt>
    <dgm:pt modelId="{24B2B45B-3EC6-4C03-AA49-4348877A1270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6.-Documento Contable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F8B7B65E-4133-484E-A435-12F5AA7C5A1B}" type="parTrans" cxnId="{ED6BA3A3-5101-4E10-BF2C-E4D43D682C4C}">
      <dgm:prSet/>
      <dgm:spPr/>
      <dgm:t>
        <a:bodyPr/>
        <a:lstStyle/>
        <a:p>
          <a:endParaRPr lang="es-ES"/>
        </a:p>
      </dgm:t>
    </dgm:pt>
    <dgm:pt modelId="{32B86B7B-908A-4349-AA92-85A137F2277D}" type="sibTrans" cxnId="{ED6BA3A3-5101-4E10-BF2C-E4D43D682C4C}">
      <dgm:prSet/>
      <dgm:spPr/>
      <dgm:t>
        <a:bodyPr/>
        <a:lstStyle/>
        <a:p>
          <a:endParaRPr lang="es-ES"/>
        </a:p>
      </dgm:t>
    </dgm:pt>
    <dgm:pt modelId="{81F5A193-8A7C-43F9-B91E-16879A01D8F6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50000"/>
                </a:schemeClr>
              </a:solidFill>
            </a:rPr>
            <a:t>7.-Envío Expediente Físico a Servicio de Contratación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C1508941-FC25-4B37-9D67-EF0C14059679}" type="parTrans" cxnId="{DC711868-888E-4CBC-B348-715BE4BAD8D9}">
      <dgm:prSet/>
      <dgm:spPr/>
      <dgm:t>
        <a:bodyPr/>
        <a:lstStyle/>
        <a:p>
          <a:endParaRPr lang="es-ES"/>
        </a:p>
      </dgm:t>
    </dgm:pt>
    <dgm:pt modelId="{297729D3-3A60-4A00-AC4D-38BC86270033}" type="sibTrans" cxnId="{DC711868-888E-4CBC-B348-715BE4BAD8D9}">
      <dgm:prSet/>
      <dgm:spPr/>
      <dgm:t>
        <a:bodyPr/>
        <a:lstStyle/>
        <a:p>
          <a:endParaRPr lang="es-ES"/>
        </a:p>
      </dgm:t>
    </dgm:pt>
    <dgm:pt modelId="{C3CD90D1-4FC3-4EA1-AE33-6A8703DF9266}" type="pres">
      <dgm:prSet presAssocID="{E36FD4A1-8D6D-4F0D-B022-9D06B1CCB3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215BC1E-23B7-4C17-A9CE-167243D3D214}" type="pres">
      <dgm:prSet presAssocID="{14E075EA-0ACF-4D08-8F2F-295259187599}" presName="thickLine" presStyleLbl="alignNode1" presStyleIdx="0" presStyleCnt="1"/>
      <dgm:spPr/>
    </dgm:pt>
    <dgm:pt modelId="{338E976C-683B-444C-86CC-DD6C42881A61}" type="pres">
      <dgm:prSet presAssocID="{14E075EA-0ACF-4D08-8F2F-295259187599}" presName="horz1" presStyleCnt="0"/>
      <dgm:spPr/>
    </dgm:pt>
    <dgm:pt modelId="{56C87C5E-8865-4C0A-934A-A0E27986E7A6}" type="pres">
      <dgm:prSet presAssocID="{14E075EA-0ACF-4D08-8F2F-295259187599}" presName="tx1" presStyleLbl="revTx" presStyleIdx="0" presStyleCnt="9"/>
      <dgm:spPr/>
      <dgm:t>
        <a:bodyPr/>
        <a:lstStyle/>
        <a:p>
          <a:endParaRPr lang="es-ES"/>
        </a:p>
      </dgm:t>
    </dgm:pt>
    <dgm:pt modelId="{95BA3196-E844-4D8C-AB29-B960195ADA9C}" type="pres">
      <dgm:prSet presAssocID="{14E075EA-0ACF-4D08-8F2F-295259187599}" presName="vert1" presStyleCnt="0"/>
      <dgm:spPr/>
    </dgm:pt>
    <dgm:pt modelId="{F6686A97-B746-4EE1-A0D5-EF6036B06897}" type="pres">
      <dgm:prSet presAssocID="{5DD5314B-5049-48AF-9728-CBE5A5E2FD76}" presName="vertSpace2a" presStyleCnt="0"/>
      <dgm:spPr/>
    </dgm:pt>
    <dgm:pt modelId="{41C2F338-9F7C-4F4C-9035-78F08B667D75}" type="pres">
      <dgm:prSet presAssocID="{5DD5314B-5049-48AF-9728-CBE5A5E2FD76}" presName="horz2" presStyleCnt="0"/>
      <dgm:spPr/>
    </dgm:pt>
    <dgm:pt modelId="{3253078C-FE11-41A4-A92A-909C690F56BC}" type="pres">
      <dgm:prSet presAssocID="{5DD5314B-5049-48AF-9728-CBE5A5E2FD76}" presName="horzSpace2" presStyleCnt="0"/>
      <dgm:spPr/>
    </dgm:pt>
    <dgm:pt modelId="{09C4D481-0568-422E-97DB-ADD6F4015198}" type="pres">
      <dgm:prSet presAssocID="{5DD5314B-5049-48AF-9728-CBE5A5E2FD76}" presName="tx2" presStyleLbl="revTx" presStyleIdx="1" presStyleCnt="9"/>
      <dgm:spPr/>
      <dgm:t>
        <a:bodyPr/>
        <a:lstStyle/>
        <a:p>
          <a:endParaRPr lang="es-ES"/>
        </a:p>
      </dgm:t>
    </dgm:pt>
    <dgm:pt modelId="{34591AA7-261C-4CCB-8731-FD41E14F3E37}" type="pres">
      <dgm:prSet presAssocID="{5DD5314B-5049-48AF-9728-CBE5A5E2FD76}" presName="vert2" presStyleCnt="0"/>
      <dgm:spPr/>
    </dgm:pt>
    <dgm:pt modelId="{A70CC5C5-C25F-41B3-AED8-1CBBD74E5C7D}" type="pres">
      <dgm:prSet presAssocID="{5DD5314B-5049-48AF-9728-CBE5A5E2FD76}" presName="thinLine2b" presStyleLbl="callout" presStyleIdx="0" presStyleCnt="8"/>
      <dgm:spPr/>
    </dgm:pt>
    <dgm:pt modelId="{47981E3A-965C-4E01-9F3A-AEA544FEFD4A}" type="pres">
      <dgm:prSet presAssocID="{5DD5314B-5049-48AF-9728-CBE5A5E2FD76}" presName="vertSpace2b" presStyleCnt="0"/>
      <dgm:spPr/>
    </dgm:pt>
    <dgm:pt modelId="{C503A20C-7517-48CD-9269-0975C86782A0}" type="pres">
      <dgm:prSet presAssocID="{23BBE87F-1AE2-42FC-A55C-E842A50B9892}" presName="horz2" presStyleCnt="0"/>
      <dgm:spPr/>
    </dgm:pt>
    <dgm:pt modelId="{BBBA4403-35BB-41BA-9385-87E8728EECFF}" type="pres">
      <dgm:prSet presAssocID="{23BBE87F-1AE2-42FC-A55C-E842A50B9892}" presName="horzSpace2" presStyleCnt="0"/>
      <dgm:spPr/>
    </dgm:pt>
    <dgm:pt modelId="{C04CA9AE-C35F-46C3-88E7-D9BFB8D11C4C}" type="pres">
      <dgm:prSet presAssocID="{23BBE87F-1AE2-42FC-A55C-E842A50B9892}" presName="tx2" presStyleLbl="revTx" presStyleIdx="2" presStyleCnt="9"/>
      <dgm:spPr/>
      <dgm:t>
        <a:bodyPr/>
        <a:lstStyle/>
        <a:p>
          <a:endParaRPr lang="es-ES"/>
        </a:p>
      </dgm:t>
    </dgm:pt>
    <dgm:pt modelId="{799AB9A9-37DA-4780-B8C6-4E7A351F04F7}" type="pres">
      <dgm:prSet presAssocID="{23BBE87F-1AE2-42FC-A55C-E842A50B9892}" presName="vert2" presStyleCnt="0"/>
      <dgm:spPr/>
    </dgm:pt>
    <dgm:pt modelId="{A2F73120-AE90-4802-BE6A-6D28AC41B0EC}" type="pres">
      <dgm:prSet presAssocID="{23BBE87F-1AE2-42FC-A55C-E842A50B9892}" presName="thinLine2b" presStyleLbl="callout" presStyleIdx="1" presStyleCnt="8"/>
      <dgm:spPr/>
    </dgm:pt>
    <dgm:pt modelId="{AEE3A271-7C9C-481A-BBBC-94C3CC9B4EAF}" type="pres">
      <dgm:prSet presAssocID="{23BBE87F-1AE2-42FC-A55C-E842A50B9892}" presName="vertSpace2b" presStyleCnt="0"/>
      <dgm:spPr/>
    </dgm:pt>
    <dgm:pt modelId="{4E7DEF76-8BCA-4E6E-ABE1-11D8605B1EF9}" type="pres">
      <dgm:prSet presAssocID="{5A8D54E7-6348-4071-95D7-8673040247A5}" presName="horz2" presStyleCnt="0"/>
      <dgm:spPr/>
    </dgm:pt>
    <dgm:pt modelId="{5EA71B44-55F8-49B9-A158-AF0D54EF6425}" type="pres">
      <dgm:prSet presAssocID="{5A8D54E7-6348-4071-95D7-8673040247A5}" presName="horzSpace2" presStyleCnt="0"/>
      <dgm:spPr/>
    </dgm:pt>
    <dgm:pt modelId="{6D5087A4-8A67-41B4-B2AB-98907F522964}" type="pres">
      <dgm:prSet presAssocID="{5A8D54E7-6348-4071-95D7-8673040247A5}" presName="tx2" presStyleLbl="revTx" presStyleIdx="3" presStyleCnt="9"/>
      <dgm:spPr/>
      <dgm:t>
        <a:bodyPr/>
        <a:lstStyle/>
        <a:p>
          <a:endParaRPr lang="es-ES"/>
        </a:p>
      </dgm:t>
    </dgm:pt>
    <dgm:pt modelId="{9ACE6376-2D6D-46FF-97DB-89FDCD2E0BA9}" type="pres">
      <dgm:prSet presAssocID="{5A8D54E7-6348-4071-95D7-8673040247A5}" presName="vert2" presStyleCnt="0"/>
      <dgm:spPr/>
    </dgm:pt>
    <dgm:pt modelId="{F22AAC45-9326-40E9-8C18-B344D4362A4C}" type="pres">
      <dgm:prSet presAssocID="{5A8D54E7-6348-4071-95D7-8673040247A5}" presName="thinLine2b" presStyleLbl="callout" presStyleIdx="2" presStyleCnt="8"/>
      <dgm:spPr/>
    </dgm:pt>
    <dgm:pt modelId="{06975C30-66F2-4B10-9D86-9A2CE63926B7}" type="pres">
      <dgm:prSet presAssocID="{5A8D54E7-6348-4071-95D7-8673040247A5}" presName="vertSpace2b" presStyleCnt="0"/>
      <dgm:spPr/>
    </dgm:pt>
    <dgm:pt modelId="{78A87526-40BA-4866-930F-E8C054A7DE44}" type="pres">
      <dgm:prSet presAssocID="{B9FC8108-3445-4964-A7F2-9602FFB84F72}" presName="horz2" presStyleCnt="0"/>
      <dgm:spPr/>
    </dgm:pt>
    <dgm:pt modelId="{5D8265EA-F6D3-4324-A9C9-6DCDB4FC3951}" type="pres">
      <dgm:prSet presAssocID="{B9FC8108-3445-4964-A7F2-9602FFB84F72}" presName="horzSpace2" presStyleCnt="0"/>
      <dgm:spPr/>
    </dgm:pt>
    <dgm:pt modelId="{E7AFEA03-4D38-4E92-9FF3-6AB3DCADABC6}" type="pres">
      <dgm:prSet presAssocID="{B9FC8108-3445-4964-A7F2-9602FFB84F72}" presName="tx2" presStyleLbl="revTx" presStyleIdx="4" presStyleCnt="9"/>
      <dgm:spPr/>
      <dgm:t>
        <a:bodyPr/>
        <a:lstStyle/>
        <a:p>
          <a:endParaRPr lang="es-ES"/>
        </a:p>
      </dgm:t>
    </dgm:pt>
    <dgm:pt modelId="{35A95174-7A71-446E-84D7-F6627BC35B3D}" type="pres">
      <dgm:prSet presAssocID="{B9FC8108-3445-4964-A7F2-9602FFB84F72}" presName="vert2" presStyleCnt="0"/>
      <dgm:spPr/>
    </dgm:pt>
    <dgm:pt modelId="{5626DDC4-5678-46F9-AB48-D6E5A393CA93}" type="pres">
      <dgm:prSet presAssocID="{B9FC8108-3445-4964-A7F2-9602FFB84F72}" presName="thinLine2b" presStyleLbl="callout" presStyleIdx="3" presStyleCnt="8"/>
      <dgm:spPr/>
    </dgm:pt>
    <dgm:pt modelId="{BB766C38-FAED-412B-8863-17B39B42800E}" type="pres">
      <dgm:prSet presAssocID="{B9FC8108-3445-4964-A7F2-9602FFB84F72}" presName="vertSpace2b" presStyleCnt="0"/>
      <dgm:spPr/>
    </dgm:pt>
    <dgm:pt modelId="{C7FA1714-108D-448C-B038-BAD71065C0AB}" type="pres">
      <dgm:prSet presAssocID="{13AA8761-D3BD-4E63-9E18-2B77BE5F17B9}" presName="horz2" presStyleCnt="0"/>
      <dgm:spPr/>
    </dgm:pt>
    <dgm:pt modelId="{F4EFDB5C-2A6C-42D8-A1CC-46B6ABC78CA4}" type="pres">
      <dgm:prSet presAssocID="{13AA8761-D3BD-4E63-9E18-2B77BE5F17B9}" presName="horzSpace2" presStyleCnt="0"/>
      <dgm:spPr/>
    </dgm:pt>
    <dgm:pt modelId="{5E0EB8DF-7B85-46C6-AB96-FE330E4AD8FC}" type="pres">
      <dgm:prSet presAssocID="{13AA8761-D3BD-4E63-9E18-2B77BE5F17B9}" presName="tx2" presStyleLbl="revTx" presStyleIdx="5" presStyleCnt="9"/>
      <dgm:spPr/>
      <dgm:t>
        <a:bodyPr/>
        <a:lstStyle/>
        <a:p>
          <a:endParaRPr lang="es-ES"/>
        </a:p>
      </dgm:t>
    </dgm:pt>
    <dgm:pt modelId="{DBFEAA50-9051-4AA3-A048-A0D02ED6DA62}" type="pres">
      <dgm:prSet presAssocID="{13AA8761-D3BD-4E63-9E18-2B77BE5F17B9}" presName="vert2" presStyleCnt="0"/>
      <dgm:spPr/>
    </dgm:pt>
    <dgm:pt modelId="{D8671E27-3573-47B7-9B59-3CBCD4C02FCB}" type="pres">
      <dgm:prSet presAssocID="{13AA8761-D3BD-4E63-9E18-2B77BE5F17B9}" presName="thinLine2b" presStyleLbl="callout" presStyleIdx="4" presStyleCnt="8"/>
      <dgm:spPr/>
    </dgm:pt>
    <dgm:pt modelId="{9E9B288F-386C-47A7-AF08-CF4C5C4EC03E}" type="pres">
      <dgm:prSet presAssocID="{13AA8761-D3BD-4E63-9E18-2B77BE5F17B9}" presName="vertSpace2b" presStyleCnt="0"/>
      <dgm:spPr/>
    </dgm:pt>
    <dgm:pt modelId="{44C6666E-225E-4325-80BA-1382B76580A0}" type="pres">
      <dgm:prSet presAssocID="{EE714DDD-5D88-420C-A3F6-D2049583BA97}" presName="horz2" presStyleCnt="0"/>
      <dgm:spPr/>
    </dgm:pt>
    <dgm:pt modelId="{C749D2E2-F519-4526-BD38-A786929FAF80}" type="pres">
      <dgm:prSet presAssocID="{EE714DDD-5D88-420C-A3F6-D2049583BA97}" presName="horzSpace2" presStyleCnt="0"/>
      <dgm:spPr/>
    </dgm:pt>
    <dgm:pt modelId="{89472F6D-A7B6-42CF-8493-F32FC42F94B9}" type="pres">
      <dgm:prSet presAssocID="{EE714DDD-5D88-420C-A3F6-D2049583BA97}" presName="tx2" presStyleLbl="revTx" presStyleIdx="6" presStyleCnt="9"/>
      <dgm:spPr/>
      <dgm:t>
        <a:bodyPr/>
        <a:lstStyle/>
        <a:p>
          <a:endParaRPr lang="es-ES"/>
        </a:p>
      </dgm:t>
    </dgm:pt>
    <dgm:pt modelId="{DBFC5150-4467-406D-8197-051A035E3CAA}" type="pres">
      <dgm:prSet presAssocID="{EE714DDD-5D88-420C-A3F6-D2049583BA97}" presName="vert2" presStyleCnt="0"/>
      <dgm:spPr/>
    </dgm:pt>
    <dgm:pt modelId="{7D532D77-C085-4D15-8231-9BE3F98DBFA0}" type="pres">
      <dgm:prSet presAssocID="{EE714DDD-5D88-420C-A3F6-D2049583BA97}" presName="thinLine2b" presStyleLbl="callout" presStyleIdx="5" presStyleCnt="8"/>
      <dgm:spPr/>
    </dgm:pt>
    <dgm:pt modelId="{1DFE38F3-EB6C-42C6-9D1D-07E33349F0C6}" type="pres">
      <dgm:prSet presAssocID="{EE714DDD-5D88-420C-A3F6-D2049583BA97}" presName="vertSpace2b" presStyleCnt="0"/>
      <dgm:spPr/>
    </dgm:pt>
    <dgm:pt modelId="{D7300D03-9EC9-4A24-8392-A056F8485A6E}" type="pres">
      <dgm:prSet presAssocID="{24B2B45B-3EC6-4C03-AA49-4348877A1270}" presName="horz2" presStyleCnt="0"/>
      <dgm:spPr/>
    </dgm:pt>
    <dgm:pt modelId="{BDBA1BC2-E518-4F02-BBA6-5C6E6BA22494}" type="pres">
      <dgm:prSet presAssocID="{24B2B45B-3EC6-4C03-AA49-4348877A1270}" presName="horzSpace2" presStyleCnt="0"/>
      <dgm:spPr/>
    </dgm:pt>
    <dgm:pt modelId="{80A6722D-F008-4A37-B2CF-7EA73AC6D320}" type="pres">
      <dgm:prSet presAssocID="{24B2B45B-3EC6-4C03-AA49-4348877A1270}" presName="tx2" presStyleLbl="revTx" presStyleIdx="7" presStyleCnt="9"/>
      <dgm:spPr/>
      <dgm:t>
        <a:bodyPr/>
        <a:lstStyle/>
        <a:p>
          <a:endParaRPr lang="es-ES"/>
        </a:p>
      </dgm:t>
    </dgm:pt>
    <dgm:pt modelId="{F5341299-225B-4892-AD2D-BB19A11859AF}" type="pres">
      <dgm:prSet presAssocID="{24B2B45B-3EC6-4C03-AA49-4348877A1270}" presName="vert2" presStyleCnt="0"/>
      <dgm:spPr/>
    </dgm:pt>
    <dgm:pt modelId="{21B3320B-FADB-4C44-8254-05DA9D7F2DF9}" type="pres">
      <dgm:prSet presAssocID="{24B2B45B-3EC6-4C03-AA49-4348877A1270}" presName="thinLine2b" presStyleLbl="callout" presStyleIdx="6" presStyleCnt="8"/>
      <dgm:spPr/>
    </dgm:pt>
    <dgm:pt modelId="{21E7FA07-C9CD-4A99-9683-490E6A9323A7}" type="pres">
      <dgm:prSet presAssocID="{24B2B45B-3EC6-4C03-AA49-4348877A1270}" presName="vertSpace2b" presStyleCnt="0"/>
      <dgm:spPr/>
    </dgm:pt>
    <dgm:pt modelId="{6BD2DD7E-E47D-4B30-952C-6B251A5FC432}" type="pres">
      <dgm:prSet presAssocID="{81F5A193-8A7C-43F9-B91E-16879A01D8F6}" presName="horz2" presStyleCnt="0"/>
      <dgm:spPr/>
    </dgm:pt>
    <dgm:pt modelId="{75464016-E872-4D97-8C36-7D556F0748D9}" type="pres">
      <dgm:prSet presAssocID="{81F5A193-8A7C-43F9-B91E-16879A01D8F6}" presName="horzSpace2" presStyleCnt="0"/>
      <dgm:spPr/>
    </dgm:pt>
    <dgm:pt modelId="{977976DC-0FC2-482F-9841-3E86B8887449}" type="pres">
      <dgm:prSet presAssocID="{81F5A193-8A7C-43F9-B91E-16879A01D8F6}" presName="tx2" presStyleLbl="revTx" presStyleIdx="8" presStyleCnt="9"/>
      <dgm:spPr/>
      <dgm:t>
        <a:bodyPr/>
        <a:lstStyle/>
        <a:p>
          <a:endParaRPr lang="es-ES"/>
        </a:p>
      </dgm:t>
    </dgm:pt>
    <dgm:pt modelId="{9F91FE19-CCB9-472D-87A9-FE6CD8D4EDF3}" type="pres">
      <dgm:prSet presAssocID="{81F5A193-8A7C-43F9-B91E-16879A01D8F6}" presName="vert2" presStyleCnt="0"/>
      <dgm:spPr/>
    </dgm:pt>
    <dgm:pt modelId="{ADBA9ADA-4439-4B7E-A5BA-4704BAC927B0}" type="pres">
      <dgm:prSet presAssocID="{81F5A193-8A7C-43F9-B91E-16879A01D8F6}" presName="thinLine2b" presStyleLbl="callout" presStyleIdx="7" presStyleCnt="8"/>
      <dgm:spPr/>
    </dgm:pt>
    <dgm:pt modelId="{D57B9FF2-478C-43CB-9133-A66C19AE6B51}" type="pres">
      <dgm:prSet presAssocID="{81F5A193-8A7C-43F9-B91E-16879A01D8F6}" presName="vertSpace2b" presStyleCnt="0"/>
      <dgm:spPr/>
    </dgm:pt>
  </dgm:ptLst>
  <dgm:cxnLst>
    <dgm:cxn modelId="{0852D452-BC4E-4E89-9423-EEB0621F7A69}" srcId="{14E075EA-0ACF-4D08-8F2F-295259187599}" destId="{EE714DDD-5D88-420C-A3F6-D2049583BA97}" srcOrd="5" destOrd="0" parTransId="{1EA009B9-DC2A-48AB-AD66-BA4EC6C48EEF}" sibTransId="{9F6B52FE-2F08-4C3D-A05B-2395C0ABC331}"/>
    <dgm:cxn modelId="{EBCB4695-A540-4350-8934-A1A588A4C983}" srcId="{14E075EA-0ACF-4D08-8F2F-295259187599}" destId="{5DD5314B-5049-48AF-9728-CBE5A5E2FD76}" srcOrd="0" destOrd="0" parTransId="{E5D7CE53-6C7C-4038-AAB5-B0F0E9965601}" sibTransId="{8ACF0EB6-AD4D-4830-B764-56CF3CE3036E}"/>
    <dgm:cxn modelId="{59C0E6D3-C54F-4DA6-A1BF-E24AAFE80E2B}" type="presOf" srcId="{13AA8761-D3BD-4E63-9E18-2B77BE5F17B9}" destId="{5E0EB8DF-7B85-46C6-AB96-FE330E4AD8FC}" srcOrd="0" destOrd="0" presId="urn:microsoft.com/office/officeart/2008/layout/LinedList"/>
    <dgm:cxn modelId="{C3F3BCE5-C51A-4ABD-9EEE-93F09561FE49}" type="presOf" srcId="{5DD5314B-5049-48AF-9728-CBE5A5E2FD76}" destId="{09C4D481-0568-422E-97DB-ADD6F4015198}" srcOrd="0" destOrd="0" presId="urn:microsoft.com/office/officeart/2008/layout/LinedList"/>
    <dgm:cxn modelId="{8871C06D-B675-408F-854A-21DC02B0C608}" type="presOf" srcId="{E36FD4A1-8D6D-4F0D-B022-9D06B1CCB313}" destId="{C3CD90D1-4FC3-4EA1-AE33-6A8703DF9266}" srcOrd="0" destOrd="0" presId="urn:microsoft.com/office/officeart/2008/layout/LinedList"/>
    <dgm:cxn modelId="{009AE677-55DD-4AE5-8ED0-B1DB510EA38F}" srcId="{14E075EA-0ACF-4D08-8F2F-295259187599}" destId="{5A8D54E7-6348-4071-95D7-8673040247A5}" srcOrd="2" destOrd="0" parTransId="{94E81CAB-B685-442C-8391-11CC50632CD1}" sibTransId="{CB59AC8A-690F-49CB-81A9-69EBC69FF7BB}"/>
    <dgm:cxn modelId="{BBCAE5F6-025E-493F-88F4-4F65776E0334}" type="presOf" srcId="{EE714DDD-5D88-420C-A3F6-D2049583BA97}" destId="{89472F6D-A7B6-42CF-8493-F32FC42F94B9}" srcOrd="0" destOrd="0" presId="urn:microsoft.com/office/officeart/2008/layout/LinedList"/>
    <dgm:cxn modelId="{32E4042A-6E0D-4F29-B521-505A0E3A9314}" srcId="{14E075EA-0ACF-4D08-8F2F-295259187599}" destId="{13AA8761-D3BD-4E63-9E18-2B77BE5F17B9}" srcOrd="4" destOrd="0" parTransId="{65342247-16B0-4957-92A0-8231E3CF0EB3}" sibTransId="{D0A64508-1F57-40F1-87BF-25D5D01A666D}"/>
    <dgm:cxn modelId="{B3FB45B3-7B99-4B15-90E6-5A29F51983F5}" srcId="{14E075EA-0ACF-4D08-8F2F-295259187599}" destId="{23BBE87F-1AE2-42FC-A55C-E842A50B9892}" srcOrd="1" destOrd="0" parTransId="{6740283F-7F8C-41B2-9319-019285B38028}" sibTransId="{74174BE8-5DDA-407D-9CB8-825F54CD3CD6}"/>
    <dgm:cxn modelId="{664C6D4F-5375-4E36-A91C-7DCE89099844}" type="presOf" srcId="{24B2B45B-3EC6-4C03-AA49-4348877A1270}" destId="{80A6722D-F008-4A37-B2CF-7EA73AC6D320}" srcOrd="0" destOrd="0" presId="urn:microsoft.com/office/officeart/2008/layout/LinedList"/>
    <dgm:cxn modelId="{E04A4AF5-3DFB-47AC-9442-DAC2A210E7C4}" type="presOf" srcId="{23BBE87F-1AE2-42FC-A55C-E842A50B9892}" destId="{C04CA9AE-C35F-46C3-88E7-D9BFB8D11C4C}" srcOrd="0" destOrd="0" presId="urn:microsoft.com/office/officeart/2008/layout/LinedList"/>
    <dgm:cxn modelId="{60F5CE6E-625D-448B-9942-BC0B69F7BAC2}" type="presOf" srcId="{B9FC8108-3445-4964-A7F2-9602FFB84F72}" destId="{E7AFEA03-4D38-4E92-9FF3-6AB3DCADABC6}" srcOrd="0" destOrd="0" presId="urn:microsoft.com/office/officeart/2008/layout/LinedList"/>
    <dgm:cxn modelId="{0C6259D2-981F-47BB-9BE1-D86BF1701690}" srcId="{E36FD4A1-8D6D-4F0D-B022-9D06B1CCB313}" destId="{14E075EA-0ACF-4D08-8F2F-295259187599}" srcOrd="0" destOrd="0" parTransId="{4897814D-8BC5-4770-BA80-80A4B1F6AE18}" sibTransId="{02660AEA-1428-48BF-BC94-DEF5768D27E7}"/>
    <dgm:cxn modelId="{6CEE37C2-9968-4C94-8781-CF1EB4DBE01B}" type="presOf" srcId="{14E075EA-0ACF-4D08-8F2F-295259187599}" destId="{56C87C5E-8865-4C0A-934A-A0E27986E7A6}" srcOrd="0" destOrd="0" presId="urn:microsoft.com/office/officeart/2008/layout/LinedList"/>
    <dgm:cxn modelId="{36C80076-DB28-4DF6-8FCA-E60613BF5702}" type="presOf" srcId="{81F5A193-8A7C-43F9-B91E-16879A01D8F6}" destId="{977976DC-0FC2-482F-9841-3E86B8887449}" srcOrd="0" destOrd="0" presId="urn:microsoft.com/office/officeart/2008/layout/LinedList"/>
    <dgm:cxn modelId="{262A87A6-DEC6-4AE1-9141-47B8B839B872}" srcId="{14E075EA-0ACF-4D08-8F2F-295259187599}" destId="{B9FC8108-3445-4964-A7F2-9602FFB84F72}" srcOrd="3" destOrd="0" parTransId="{1AB0754E-E0C0-4CFD-9C5E-2F0177E0AC7C}" sibTransId="{78C1D957-D832-461B-9180-21F709CD0478}"/>
    <dgm:cxn modelId="{DC711868-888E-4CBC-B348-715BE4BAD8D9}" srcId="{14E075EA-0ACF-4D08-8F2F-295259187599}" destId="{81F5A193-8A7C-43F9-B91E-16879A01D8F6}" srcOrd="7" destOrd="0" parTransId="{C1508941-FC25-4B37-9D67-EF0C14059679}" sibTransId="{297729D3-3A60-4A00-AC4D-38BC86270033}"/>
    <dgm:cxn modelId="{24B49653-B64D-4A14-9335-DD341B6E0B0D}" type="presOf" srcId="{5A8D54E7-6348-4071-95D7-8673040247A5}" destId="{6D5087A4-8A67-41B4-B2AB-98907F522964}" srcOrd="0" destOrd="0" presId="urn:microsoft.com/office/officeart/2008/layout/LinedList"/>
    <dgm:cxn modelId="{ED6BA3A3-5101-4E10-BF2C-E4D43D682C4C}" srcId="{14E075EA-0ACF-4D08-8F2F-295259187599}" destId="{24B2B45B-3EC6-4C03-AA49-4348877A1270}" srcOrd="6" destOrd="0" parTransId="{F8B7B65E-4133-484E-A435-12F5AA7C5A1B}" sibTransId="{32B86B7B-908A-4349-AA92-85A137F2277D}"/>
    <dgm:cxn modelId="{A41EE102-FFC3-442A-B925-49D5A5CE1DEA}" type="presParOf" srcId="{C3CD90D1-4FC3-4EA1-AE33-6A8703DF9266}" destId="{8215BC1E-23B7-4C17-A9CE-167243D3D214}" srcOrd="0" destOrd="0" presId="urn:microsoft.com/office/officeart/2008/layout/LinedList"/>
    <dgm:cxn modelId="{35932B15-F197-49A4-8807-86BB8ABC717A}" type="presParOf" srcId="{C3CD90D1-4FC3-4EA1-AE33-6A8703DF9266}" destId="{338E976C-683B-444C-86CC-DD6C42881A61}" srcOrd="1" destOrd="0" presId="urn:microsoft.com/office/officeart/2008/layout/LinedList"/>
    <dgm:cxn modelId="{CF6396EC-2FC0-4899-BF1F-37E09F3080FE}" type="presParOf" srcId="{338E976C-683B-444C-86CC-DD6C42881A61}" destId="{56C87C5E-8865-4C0A-934A-A0E27986E7A6}" srcOrd="0" destOrd="0" presId="urn:microsoft.com/office/officeart/2008/layout/LinedList"/>
    <dgm:cxn modelId="{4FEA3C24-9851-4197-B97A-380AD9F20F09}" type="presParOf" srcId="{338E976C-683B-444C-86CC-DD6C42881A61}" destId="{95BA3196-E844-4D8C-AB29-B960195ADA9C}" srcOrd="1" destOrd="0" presId="urn:microsoft.com/office/officeart/2008/layout/LinedList"/>
    <dgm:cxn modelId="{47FAD286-0F03-4787-B37C-4CEBEC239414}" type="presParOf" srcId="{95BA3196-E844-4D8C-AB29-B960195ADA9C}" destId="{F6686A97-B746-4EE1-A0D5-EF6036B06897}" srcOrd="0" destOrd="0" presId="urn:microsoft.com/office/officeart/2008/layout/LinedList"/>
    <dgm:cxn modelId="{493CDDDA-A84B-4CF0-A549-135D0980061A}" type="presParOf" srcId="{95BA3196-E844-4D8C-AB29-B960195ADA9C}" destId="{41C2F338-9F7C-4F4C-9035-78F08B667D75}" srcOrd="1" destOrd="0" presId="urn:microsoft.com/office/officeart/2008/layout/LinedList"/>
    <dgm:cxn modelId="{0EBF8F90-EC1C-4FEF-8AFC-3E9804263A28}" type="presParOf" srcId="{41C2F338-9F7C-4F4C-9035-78F08B667D75}" destId="{3253078C-FE11-41A4-A92A-909C690F56BC}" srcOrd="0" destOrd="0" presId="urn:microsoft.com/office/officeart/2008/layout/LinedList"/>
    <dgm:cxn modelId="{282B275E-8676-4C3E-BAB5-245BF6FEF9A6}" type="presParOf" srcId="{41C2F338-9F7C-4F4C-9035-78F08B667D75}" destId="{09C4D481-0568-422E-97DB-ADD6F4015198}" srcOrd="1" destOrd="0" presId="urn:microsoft.com/office/officeart/2008/layout/LinedList"/>
    <dgm:cxn modelId="{F328D607-868F-4FE8-A483-8341E30D4CC4}" type="presParOf" srcId="{41C2F338-9F7C-4F4C-9035-78F08B667D75}" destId="{34591AA7-261C-4CCB-8731-FD41E14F3E37}" srcOrd="2" destOrd="0" presId="urn:microsoft.com/office/officeart/2008/layout/LinedList"/>
    <dgm:cxn modelId="{21EA33E1-525C-4BBC-BCB6-DC62A1379F93}" type="presParOf" srcId="{95BA3196-E844-4D8C-AB29-B960195ADA9C}" destId="{A70CC5C5-C25F-41B3-AED8-1CBBD74E5C7D}" srcOrd="2" destOrd="0" presId="urn:microsoft.com/office/officeart/2008/layout/LinedList"/>
    <dgm:cxn modelId="{74471157-7F09-4195-B87C-BB11C81A13D6}" type="presParOf" srcId="{95BA3196-E844-4D8C-AB29-B960195ADA9C}" destId="{47981E3A-965C-4E01-9F3A-AEA544FEFD4A}" srcOrd="3" destOrd="0" presId="urn:microsoft.com/office/officeart/2008/layout/LinedList"/>
    <dgm:cxn modelId="{7839CBEE-FA83-4174-980E-73B7B8DBD79D}" type="presParOf" srcId="{95BA3196-E844-4D8C-AB29-B960195ADA9C}" destId="{C503A20C-7517-48CD-9269-0975C86782A0}" srcOrd="4" destOrd="0" presId="urn:microsoft.com/office/officeart/2008/layout/LinedList"/>
    <dgm:cxn modelId="{1701D082-D170-47DE-827C-4F324E53607E}" type="presParOf" srcId="{C503A20C-7517-48CD-9269-0975C86782A0}" destId="{BBBA4403-35BB-41BA-9385-87E8728EECFF}" srcOrd="0" destOrd="0" presId="urn:microsoft.com/office/officeart/2008/layout/LinedList"/>
    <dgm:cxn modelId="{092F0C15-5FDA-43BB-82E2-63F932012367}" type="presParOf" srcId="{C503A20C-7517-48CD-9269-0975C86782A0}" destId="{C04CA9AE-C35F-46C3-88E7-D9BFB8D11C4C}" srcOrd="1" destOrd="0" presId="urn:microsoft.com/office/officeart/2008/layout/LinedList"/>
    <dgm:cxn modelId="{E8DB41A4-BCFD-4F6C-932E-78170FBC05C7}" type="presParOf" srcId="{C503A20C-7517-48CD-9269-0975C86782A0}" destId="{799AB9A9-37DA-4780-B8C6-4E7A351F04F7}" srcOrd="2" destOrd="0" presId="urn:microsoft.com/office/officeart/2008/layout/LinedList"/>
    <dgm:cxn modelId="{A10F0A8D-6AE0-48D0-9577-DAE199AAD760}" type="presParOf" srcId="{95BA3196-E844-4D8C-AB29-B960195ADA9C}" destId="{A2F73120-AE90-4802-BE6A-6D28AC41B0EC}" srcOrd="5" destOrd="0" presId="urn:microsoft.com/office/officeart/2008/layout/LinedList"/>
    <dgm:cxn modelId="{771CEDDA-DF5F-4034-9E81-7AF9F3300364}" type="presParOf" srcId="{95BA3196-E844-4D8C-AB29-B960195ADA9C}" destId="{AEE3A271-7C9C-481A-BBBC-94C3CC9B4EAF}" srcOrd="6" destOrd="0" presId="urn:microsoft.com/office/officeart/2008/layout/LinedList"/>
    <dgm:cxn modelId="{8524B729-4C79-460D-AF71-0C38B5436731}" type="presParOf" srcId="{95BA3196-E844-4D8C-AB29-B960195ADA9C}" destId="{4E7DEF76-8BCA-4E6E-ABE1-11D8605B1EF9}" srcOrd="7" destOrd="0" presId="urn:microsoft.com/office/officeart/2008/layout/LinedList"/>
    <dgm:cxn modelId="{1509222D-4CE8-4005-AFCF-342927C8ADA4}" type="presParOf" srcId="{4E7DEF76-8BCA-4E6E-ABE1-11D8605B1EF9}" destId="{5EA71B44-55F8-49B9-A158-AF0D54EF6425}" srcOrd="0" destOrd="0" presId="urn:microsoft.com/office/officeart/2008/layout/LinedList"/>
    <dgm:cxn modelId="{A3B0E3C4-F322-46ED-870A-F9D2602A00B8}" type="presParOf" srcId="{4E7DEF76-8BCA-4E6E-ABE1-11D8605B1EF9}" destId="{6D5087A4-8A67-41B4-B2AB-98907F522964}" srcOrd="1" destOrd="0" presId="urn:microsoft.com/office/officeart/2008/layout/LinedList"/>
    <dgm:cxn modelId="{907D0BDC-59B4-420F-8137-42DC9F74DE03}" type="presParOf" srcId="{4E7DEF76-8BCA-4E6E-ABE1-11D8605B1EF9}" destId="{9ACE6376-2D6D-46FF-97DB-89FDCD2E0BA9}" srcOrd="2" destOrd="0" presId="urn:microsoft.com/office/officeart/2008/layout/LinedList"/>
    <dgm:cxn modelId="{426D3FCD-B145-4386-957D-5C8749EA0CB2}" type="presParOf" srcId="{95BA3196-E844-4D8C-AB29-B960195ADA9C}" destId="{F22AAC45-9326-40E9-8C18-B344D4362A4C}" srcOrd="8" destOrd="0" presId="urn:microsoft.com/office/officeart/2008/layout/LinedList"/>
    <dgm:cxn modelId="{0EA7E695-2901-41B1-A490-119AA84AB97B}" type="presParOf" srcId="{95BA3196-E844-4D8C-AB29-B960195ADA9C}" destId="{06975C30-66F2-4B10-9D86-9A2CE63926B7}" srcOrd="9" destOrd="0" presId="urn:microsoft.com/office/officeart/2008/layout/LinedList"/>
    <dgm:cxn modelId="{A04D0190-6BF4-40F0-8E25-2AF2105912D5}" type="presParOf" srcId="{95BA3196-E844-4D8C-AB29-B960195ADA9C}" destId="{78A87526-40BA-4866-930F-E8C054A7DE44}" srcOrd="10" destOrd="0" presId="urn:microsoft.com/office/officeart/2008/layout/LinedList"/>
    <dgm:cxn modelId="{D9DE4090-0C76-4B80-BEA0-23348856BD59}" type="presParOf" srcId="{78A87526-40BA-4866-930F-E8C054A7DE44}" destId="{5D8265EA-F6D3-4324-A9C9-6DCDB4FC3951}" srcOrd="0" destOrd="0" presId="urn:microsoft.com/office/officeart/2008/layout/LinedList"/>
    <dgm:cxn modelId="{54318053-8A88-4DFF-8395-12DC657A5D1F}" type="presParOf" srcId="{78A87526-40BA-4866-930F-E8C054A7DE44}" destId="{E7AFEA03-4D38-4E92-9FF3-6AB3DCADABC6}" srcOrd="1" destOrd="0" presId="urn:microsoft.com/office/officeart/2008/layout/LinedList"/>
    <dgm:cxn modelId="{B051E6A4-EF99-4CE0-BE2B-2697069E8377}" type="presParOf" srcId="{78A87526-40BA-4866-930F-E8C054A7DE44}" destId="{35A95174-7A71-446E-84D7-F6627BC35B3D}" srcOrd="2" destOrd="0" presId="urn:microsoft.com/office/officeart/2008/layout/LinedList"/>
    <dgm:cxn modelId="{93B66DCA-0822-4330-9F58-564352A567E5}" type="presParOf" srcId="{95BA3196-E844-4D8C-AB29-B960195ADA9C}" destId="{5626DDC4-5678-46F9-AB48-D6E5A393CA93}" srcOrd="11" destOrd="0" presId="urn:microsoft.com/office/officeart/2008/layout/LinedList"/>
    <dgm:cxn modelId="{6632882E-7063-44B2-8FD0-0A0ACCE374EE}" type="presParOf" srcId="{95BA3196-E844-4D8C-AB29-B960195ADA9C}" destId="{BB766C38-FAED-412B-8863-17B39B42800E}" srcOrd="12" destOrd="0" presId="urn:microsoft.com/office/officeart/2008/layout/LinedList"/>
    <dgm:cxn modelId="{FB44CC6D-638A-4FBB-8920-694CD3C7C481}" type="presParOf" srcId="{95BA3196-E844-4D8C-AB29-B960195ADA9C}" destId="{C7FA1714-108D-448C-B038-BAD71065C0AB}" srcOrd="13" destOrd="0" presId="urn:microsoft.com/office/officeart/2008/layout/LinedList"/>
    <dgm:cxn modelId="{6840BD15-8016-4A29-854C-A5F6261E0C8A}" type="presParOf" srcId="{C7FA1714-108D-448C-B038-BAD71065C0AB}" destId="{F4EFDB5C-2A6C-42D8-A1CC-46B6ABC78CA4}" srcOrd="0" destOrd="0" presId="urn:microsoft.com/office/officeart/2008/layout/LinedList"/>
    <dgm:cxn modelId="{E767CCD3-95B2-4BCF-A499-B9718313B1AE}" type="presParOf" srcId="{C7FA1714-108D-448C-B038-BAD71065C0AB}" destId="{5E0EB8DF-7B85-46C6-AB96-FE330E4AD8FC}" srcOrd="1" destOrd="0" presId="urn:microsoft.com/office/officeart/2008/layout/LinedList"/>
    <dgm:cxn modelId="{C26C8547-1866-424A-937D-4E492523583E}" type="presParOf" srcId="{C7FA1714-108D-448C-B038-BAD71065C0AB}" destId="{DBFEAA50-9051-4AA3-A048-A0D02ED6DA62}" srcOrd="2" destOrd="0" presId="urn:microsoft.com/office/officeart/2008/layout/LinedList"/>
    <dgm:cxn modelId="{C16DDE0B-D721-42A4-8CEB-73778B76379C}" type="presParOf" srcId="{95BA3196-E844-4D8C-AB29-B960195ADA9C}" destId="{D8671E27-3573-47B7-9B59-3CBCD4C02FCB}" srcOrd="14" destOrd="0" presId="urn:microsoft.com/office/officeart/2008/layout/LinedList"/>
    <dgm:cxn modelId="{2B811073-E313-4700-B0F3-B0C7DB282AA4}" type="presParOf" srcId="{95BA3196-E844-4D8C-AB29-B960195ADA9C}" destId="{9E9B288F-386C-47A7-AF08-CF4C5C4EC03E}" srcOrd="15" destOrd="0" presId="urn:microsoft.com/office/officeart/2008/layout/LinedList"/>
    <dgm:cxn modelId="{ECE24627-D051-4A24-AD0F-6329170879DF}" type="presParOf" srcId="{95BA3196-E844-4D8C-AB29-B960195ADA9C}" destId="{44C6666E-225E-4325-80BA-1382B76580A0}" srcOrd="16" destOrd="0" presId="urn:microsoft.com/office/officeart/2008/layout/LinedList"/>
    <dgm:cxn modelId="{335F9EC8-0EBD-464A-8189-5417A23017C6}" type="presParOf" srcId="{44C6666E-225E-4325-80BA-1382B76580A0}" destId="{C749D2E2-F519-4526-BD38-A786929FAF80}" srcOrd="0" destOrd="0" presId="urn:microsoft.com/office/officeart/2008/layout/LinedList"/>
    <dgm:cxn modelId="{6D73511B-3E16-447C-9E76-9EFC9A0581C8}" type="presParOf" srcId="{44C6666E-225E-4325-80BA-1382B76580A0}" destId="{89472F6D-A7B6-42CF-8493-F32FC42F94B9}" srcOrd="1" destOrd="0" presId="urn:microsoft.com/office/officeart/2008/layout/LinedList"/>
    <dgm:cxn modelId="{246740E3-970A-466A-B1DA-7547CBFA2CD1}" type="presParOf" srcId="{44C6666E-225E-4325-80BA-1382B76580A0}" destId="{DBFC5150-4467-406D-8197-051A035E3CAA}" srcOrd="2" destOrd="0" presId="urn:microsoft.com/office/officeart/2008/layout/LinedList"/>
    <dgm:cxn modelId="{EE85BCFB-B5F2-4108-81B7-5AE2D380D9AB}" type="presParOf" srcId="{95BA3196-E844-4D8C-AB29-B960195ADA9C}" destId="{7D532D77-C085-4D15-8231-9BE3F98DBFA0}" srcOrd="17" destOrd="0" presId="urn:microsoft.com/office/officeart/2008/layout/LinedList"/>
    <dgm:cxn modelId="{78492563-59AE-4418-ADD3-17A663B14D8E}" type="presParOf" srcId="{95BA3196-E844-4D8C-AB29-B960195ADA9C}" destId="{1DFE38F3-EB6C-42C6-9D1D-07E33349F0C6}" srcOrd="18" destOrd="0" presId="urn:microsoft.com/office/officeart/2008/layout/LinedList"/>
    <dgm:cxn modelId="{FCF1C7A9-147A-4F93-87A7-E1495AFCC838}" type="presParOf" srcId="{95BA3196-E844-4D8C-AB29-B960195ADA9C}" destId="{D7300D03-9EC9-4A24-8392-A056F8485A6E}" srcOrd="19" destOrd="0" presId="urn:microsoft.com/office/officeart/2008/layout/LinedList"/>
    <dgm:cxn modelId="{83EEE02F-5E39-485B-AAFF-A7A18E3BC017}" type="presParOf" srcId="{D7300D03-9EC9-4A24-8392-A056F8485A6E}" destId="{BDBA1BC2-E518-4F02-BBA6-5C6E6BA22494}" srcOrd="0" destOrd="0" presId="urn:microsoft.com/office/officeart/2008/layout/LinedList"/>
    <dgm:cxn modelId="{0B5D68C5-9F93-4090-9AB3-64D36B152F6E}" type="presParOf" srcId="{D7300D03-9EC9-4A24-8392-A056F8485A6E}" destId="{80A6722D-F008-4A37-B2CF-7EA73AC6D320}" srcOrd="1" destOrd="0" presId="urn:microsoft.com/office/officeart/2008/layout/LinedList"/>
    <dgm:cxn modelId="{25FF2FC0-1327-496F-9916-C17B1E5C3CE4}" type="presParOf" srcId="{D7300D03-9EC9-4A24-8392-A056F8485A6E}" destId="{F5341299-225B-4892-AD2D-BB19A11859AF}" srcOrd="2" destOrd="0" presId="urn:microsoft.com/office/officeart/2008/layout/LinedList"/>
    <dgm:cxn modelId="{94CF20A9-0212-4445-BF02-B11DA3485636}" type="presParOf" srcId="{95BA3196-E844-4D8C-AB29-B960195ADA9C}" destId="{21B3320B-FADB-4C44-8254-05DA9D7F2DF9}" srcOrd="20" destOrd="0" presId="urn:microsoft.com/office/officeart/2008/layout/LinedList"/>
    <dgm:cxn modelId="{27A0F604-648A-4875-BD4F-2105B805CA55}" type="presParOf" srcId="{95BA3196-E844-4D8C-AB29-B960195ADA9C}" destId="{21E7FA07-C9CD-4A99-9683-490E6A9323A7}" srcOrd="21" destOrd="0" presId="urn:microsoft.com/office/officeart/2008/layout/LinedList"/>
    <dgm:cxn modelId="{0C1F4D8C-856A-4662-8B3B-AAE84F95CDE5}" type="presParOf" srcId="{95BA3196-E844-4D8C-AB29-B960195ADA9C}" destId="{6BD2DD7E-E47D-4B30-952C-6B251A5FC432}" srcOrd="22" destOrd="0" presId="urn:microsoft.com/office/officeart/2008/layout/LinedList"/>
    <dgm:cxn modelId="{46C9B4D8-B468-4270-BAE0-56B8A44F2C8A}" type="presParOf" srcId="{6BD2DD7E-E47D-4B30-952C-6B251A5FC432}" destId="{75464016-E872-4D97-8C36-7D556F0748D9}" srcOrd="0" destOrd="0" presId="urn:microsoft.com/office/officeart/2008/layout/LinedList"/>
    <dgm:cxn modelId="{1BF2EAD0-F268-48CF-B2C5-A2BBAB88F864}" type="presParOf" srcId="{6BD2DD7E-E47D-4B30-952C-6B251A5FC432}" destId="{977976DC-0FC2-482F-9841-3E86B8887449}" srcOrd="1" destOrd="0" presId="urn:microsoft.com/office/officeart/2008/layout/LinedList"/>
    <dgm:cxn modelId="{A54580A5-A82F-4A95-8BB0-6A491343718D}" type="presParOf" srcId="{6BD2DD7E-E47D-4B30-952C-6B251A5FC432}" destId="{9F91FE19-CCB9-472D-87A9-FE6CD8D4EDF3}" srcOrd="2" destOrd="0" presId="urn:microsoft.com/office/officeart/2008/layout/LinedList"/>
    <dgm:cxn modelId="{E95ADF7A-1355-40CF-965B-6201300ED9CA}" type="presParOf" srcId="{95BA3196-E844-4D8C-AB29-B960195ADA9C}" destId="{ADBA9ADA-4439-4B7E-A5BA-4704BAC927B0}" srcOrd="23" destOrd="0" presId="urn:microsoft.com/office/officeart/2008/layout/LinedList"/>
    <dgm:cxn modelId="{EE597EA8-632B-41DE-87D4-D324D0CE7BCF}" type="presParOf" srcId="{95BA3196-E844-4D8C-AB29-B960195ADA9C}" destId="{D57B9FF2-478C-43CB-9133-A66C19AE6B51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26CCEA-5FFF-4097-9D59-A40769B6A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7EE6E8-034C-42D7-9FC5-425373FE040A}">
      <dgm:prSet phldrT="[Texto]"/>
      <dgm:spPr/>
      <dgm:t>
        <a:bodyPr/>
        <a:lstStyle/>
        <a:p>
          <a:r>
            <a:rPr lang="es-ES" dirty="0" smtClean="0"/>
            <a:t>Contratos menores de servicios</a:t>
          </a:r>
          <a:endParaRPr lang="es-ES" dirty="0"/>
        </a:p>
      </dgm:t>
    </dgm:pt>
    <dgm:pt modelId="{244BE3E0-4373-4345-92C7-E98A59E7C76A}" type="parTrans" cxnId="{FE676E7D-86C5-43D2-8064-203557BA7A60}">
      <dgm:prSet/>
      <dgm:spPr/>
      <dgm:t>
        <a:bodyPr/>
        <a:lstStyle/>
        <a:p>
          <a:endParaRPr lang="es-ES"/>
        </a:p>
      </dgm:t>
    </dgm:pt>
    <dgm:pt modelId="{E239FCCD-FE57-4843-B2AB-E52C1E6C6692}" type="sibTrans" cxnId="{FE676E7D-86C5-43D2-8064-203557BA7A60}">
      <dgm:prSet/>
      <dgm:spPr/>
      <dgm:t>
        <a:bodyPr/>
        <a:lstStyle/>
        <a:p>
          <a:endParaRPr lang="es-ES"/>
        </a:p>
      </dgm:t>
    </dgm:pt>
    <dgm:pt modelId="{0C672000-CFC4-410D-9EBC-BBB2F7DE5BBE}">
      <dgm:prSet phldrT="[Texto]"/>
      <dgm:spPr/>
      <dgm:t>
        <a:bodyPr/>
        <a:lstStyle/>
        <a:p>
          <a:r>
            <a:rPr lang="es-ES" dirty="0" smtClean="0"/>
            <a:t>5235</a:t>
          </a:r>
          <a:endParaRPr lang="es-ES" dirty="0"/>
        </a:p>
      </dgm:t>
    </dgm:pt>
    <dgm:pt modelId="{9E2C55CE-FC8D-4AAD-8852-816E89A2566A}" type="parTrans" cxnId="{1E883EE4-9492-46E6-88AE-F5B4BDBC3EDE}">
      <dgm:prSet/>
      <dgm:spPr/>
      <dgm:t>
        <a:bodyPr/>
        <a:lstStyle/>
        <a:p>
          <a:endParaRPr lang="es-ES"/>
        </a:p>
      </dgm:t>
    </dgm:pt>
    <dgm:pt modelId="{1829F840-7929-45D6-B99B-5CA8C3334F23}" type="sibTrans" cxnId="{1E883EE4-9492-46E6-88AE-F5B4BDBC3EDE}">
      <dgm:prSet/>
      <dgm:spPr/>
      <dgm:t>
        <a:bodyPr/>
        <a:lstStyle/>
        <a:p>
          <a:endParaRPr lang="es-ES"/>
        </a:p>
      </dgm:t>
    </dgm:pt>
    <dgm:pt modelId="{A3E6DB67-5D3C-47DF-9B00-B459384A54E0}">
      <dgm:prSet phldrT="[Texto]"/>
      <dgm:spPr/>
      <dgm:t>
        <a:bodyPr/>
        <a:lstStyle/>
        <a:p>
          <a:r>
            <a:rPr lang="es-ES" dirty="0" smtClean="0"/>
            <a:t>Contratos menores de suministros</a:t>
          </a:r>
          <a:endParaRPr lang="es-ES" dirty="0"/>
        </a:p>
      </dgm:t>
    </dgm:pt>
    <dgm:pt modelId="{C21FD096-2618-4295-A114-EFF05F85CC0E}" type="parTrans" cxnId="{3C87F46E-0C26-48C1-B157-8E3D2F2685D3}">
      <dgm:prSet/>
      <dgm:spPr/>
      <dgm:t>
        <a:bodyPr/>
        <a:lstStyle/>
        <a:p>
          <a:endParaRPr lang="es-ES"/>
        </a:p>
      </dgm:t>
    </dgm:pt>
    <dgm:pt modelId="{637A8C83-CFAA-4708-8174-79D5462E82BA}" type="sibTrans" cxnId="{3C87F46E-0C26-48C1-B157-8E3D2F2685D3}">
      <dgm:prSet/>
      <dgm:spPr/>
      <dgm:t>
        <a:bodyPr/>
        <a:lstStyle/>
        <a:p>
          <a:endParaRPr lang="es-ES"/>
        </a:p>
      </dgm:t>
    </dgm:pt>
    <dgm:pt modelId="{B02A4ABA-882A-4D71-9064-2A28931F833F}">
      <dgm:prSet phldrT="[Texto]"/>
      <dgm:spPr/>
      <dgm:t>
        <a:bodyPr/>
        <a:lstStyle/>
        <a:p>
          <a:r>
            <a:rPr lang="es-ES" dirty="0" smtClean="0"/>
            <a:t>6817</a:t>
          </a:r>
          <a:endParaRPr lang="es-ES" dirty="0"/>
        </a:p>
      </dgm:t>
    </dgm:pt>
    <dgm:pt modelId="{76B2C46B-96F2-4D24-AA9A-29792852B0E3}" type="parTrans" cxnId="{D91A15D5-97F6-4143-A8E0-105864460F8B}">
      <dgm:prSet/>
      <dgm:spPr/>
      <dgm:t>
        <a:bodyPr/>
        <a:lstStyle/>
        <a:p>
          <a:endParaRPr lang="es-ES"/>
        </a:p>
      </dgm:t>
    </dgm:pt>
    <dgm:pt modelId="{849B22F7-9C34-45FE-A6A9-1C3A92799E7B}" type="sibTrans" cxnId="{D91A15D5-97F6-4143-A8E0-105864460F8B}">
      <dgm:prSet/>
      <dgm:spPr/>
      <dgm:t>
        <a:bodyPr/>
        <a:lstStyle/>
        <a:p>
          <a:endParaRPr lang="es-ES"/>
        </a:p>
      </dgm:t>
    </dgm:pt>
    <dgm:pt modelId="{A3AE48BC-7875-4F07-8E98-DA7BC6DD74A9}" type="pres">
      <dgm:prSet presAssocID="{8826CCEA-5FFF-4097-9D59-A40769B6A6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D5F249-3E0C-4541-BE53-8F802CC4A94B}" type="pres">
      <dgm:prSet presAssocID="{BD7EE6E8-034C-42D7-9FC5-425373FE040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6EDC37-0A67-4696-9042-8588109EFA97}" type="pres">
      <dgm:prSet presAssocID="{BD7EE6E8-034C-42D7-9FC5-425373FE040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924073-02A0-466D-AC68-D781A377637B}" type="pres">
      <dgm:prSet presAssocID="{A3E6DB67-5D3C-47DF-9B00-B459384A54E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813C2E-BB2E-4EDD-94F8-3C9E9B2DD4EF}" type="pres">
      <dgm:prSet presAssocID="{A3E6DB67-5D3C-47DF-9B00-B459384A54E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B50B7B-2D06-4F73-A61C-3FFFE49424CD}" type="presOf" srcId="{A3E6DB67-5D3C-47DF-9B00-B459384A54E0}" destId="{AA924073-02A0-466D-AC68-D781A377637B}" srcOrd="0" destOrd="0" presId="urn:microsoft.com/office/officeart/2005/8/layout/vList2"/>
    <dgm:cxn modelId="{1E883EE4-9492-46E6-88AE-F5B4BDBC3EDE}" srcId="{BD7EE6E8-034C-42D7-9FC5-425373FE040A}" destId="{0C672000-CFC4-410D-9EBC-BBB2F7DE5BBE}" srcOrd="0" destOrd="0" parTransId="{9E2C55CE-FC8D-4AAD-8852-816E89A2566A}" sibTransId="{1829F840-7929-45D6-B99B-5CA8C3334F23}"/>
    <dgm:cxn modelId="{C5BDBAD7-46FD-4519-ADF4-FD31CCC97D03}" type="presOf" srcId="{0C672000-CFC4-410D-9EBC-BBB2F7DE5BBE}" destId="{036EDC37-0A67-4696-9042-8588109EFA97}" srcOrd="0" destOrd="0" presId="urn:microsoft.com/office/officeart/2005/8/layout/vList2"/>
    <dgm:cxn modelId="{EA21E3BD-1E0D-44EF-8BBD-AA4D9EDC99EE}" type="presOf" srcId="{BD7EE6E8-034C-42D7-9FC5-425373FE040A}" destId="{80D5F249-3E0C-4541-BE53-8F802CC4A94B}" srcOrd="0" destOrd="0" presId="urn:microsoft.com/office/officeart/2005/8/layout/vList2"/>
    <dgm:cxn modelId="{268BD2BA-1CD5-4ABE-B330-159892A35181}" type="presOf" srcId="{B02A4ABA-882A-4D71-9064-2A28931F833F}" destId="{13813C2E-BB2E-4EDD-94F8-3C9E9B2DD4EF}" srcOrd="0" destOrd="0" presId="urn:microsoft.com/office/officeart/2005/8/layout/vList2"/>
    <dgm:cxn modelId="{FE676E7D-86C5-43D2-8064-203557BA7A60}" srcId="{8826CCEA-5FFF-4097-9D59-A40769B6A6B7}" destId="{BD7EE6E8-034C-42D7-9FC5-425373FE040A}" srcOrd="0" destOrd="0" parTransId="{244BE3E0-4373-4345-92C7-E98A59E7C76A}" sibTransId="{E239FCCD-FE57-4843-B2AB-E52C1E6C6692}"/>
    <dgm:cxn modelId="{9493902B-7050-47F9-B26A-C43BED69D5C3}" type="presOf" srcId="{8826CCEA-5FFF-4097-9D59-A40769B6A6B7}" destId="{A3AE48BC-7875-4F07-8E98-DA7BC6DD74A9}" srcOrd="0" destOrd="0" presId="urn:microsoft.com/office/officeart/2005/8/layout/vList2"/>
    <dgm:cxn modelId="{3C87F46E-0C26-48C1-B157-8E3D2F2685D3}" srcId="{8826CCEA-5FFF-4097-9D59-A40769B6A6B7}" destId="{A3E6DB67-5D3C-47DF-9B00-B459384A54E0}" srcOrd="1" destOrd="0" parTransId="{C21FD096-2618-4295-A114-EFF05F85CC0E}" sibTransId="{637A8C83-CFAA-4708-8174-79D5462E82BA}"/>
    <dgm:cxn modelId="{D91A15D5-97F6-4143-A8E0-105864460F8B}" srcId="{A3E6DB67-5D3C-47DF-9B00-B459384A54E0}" destId="{B02A4ABA-882A-4D71-9064-2A28931F833F}" srcOrd="0" destOrd="0" parTransId="{76B2C46B-96F2-4D24-AA9A-29792852B0E3}" sibTransId="{849B22F7-9C34-45FE-A6A9-1C3A92799E7B}"/>
    <dgm:cxn modelId="{5BC62C5B-F462-4463-BE4C-057E8FFDE3F2}" type="presParOf" srcId="{A3AE48BC-7875-4F07-8E98-DA7BC6DD74A9}" destId="{80D5F249-3E0C-4541-BE53-8F802CC4A94B}" srcOrd="0" destOrd="0" presId="urn:microsoft.com/office/officeart/2005/8/layout/vList2"/>
    <dgm:cxn modelId="{5A052902-CB10-4332-BE9A-B9E87BBDAA14}" type="presParOf" srcId="{A3AE48BC-7875-4F07-8E98-DA7BC6DD74A9}" destId="{036EDC37-0A67-4696-9042-8588109EFA97}" srcOrd="1" destOrd="0" presId="urn:microsoft.com/office/officeart/2005/8/layout/vList2"/>
    <dgm:cxn modelId="{05CD3A73-94CA-44AA-BCEF-9FD52B226DCF}" type="presParOf" srcId="{A3AE48BC-7875-4F07-8E98-DA7BC6DD74A9}" destId="{AA924073-02A0-466D-AC68-D781A377637B}" srcOrd="2" destOrd="0" presId="urn:microsoft.com/office/officeart/2005/8/layout/vList2"/>
    <dgm:cxn modelId="{B28AA41B-1BC5-4225-9C0D-3417238BEE65}" type="presParOf" srcId="{A3AE48BC-7875-4F07-8E98-DA7BC6DD74A9}" destId="{13813C2E-BB2E-4EDD-94F8-3C9E9B2DD4E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26CCEA-5FFF-4097-9D59-A40769B6A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7EE6E8-034C-42D7-9FC5-425373FE040A}">
      <dgm:prSet phldrT="[Texto]"/>
      <dgm:spPr/>
      <dgm:t>
        <a:bodyPr/>
        <a:lstStyle/>
        <a:p>
          <a:r>
            <a:rPr lang="es-ES" dirty="0" smtClean="0"/>
            <a:t>Contratos menores de obras</a:t>
          </a:r>
          <a:endParaRPr lang="es-ES" dirty="0"/>
        </a:p>
      </dgm:t>
    </dgm:pt>
    <dgm:pt modelId="{244BE3E0-4373-4345-92C7-E98A59E7C76A}" type="parTrans" cxnId="{FE676E7D-86C5-43D2-8064-203557BA7A60}">
      <dgm:prSet/>
      <dgm:spPr/>
      <dgm:t>
        <a:bodyPr/>
        <a:lstStyle/>
        <a:p>
          <a:endParaRPr lang="es-ES"/>
        </a:p>
      </dgm:t>
    </dgm:pt>
    <dgm:pt modelId="{E239FCCD-FE57-4843-B2AB-E52C1E6C6692}" type="sibTrans" cxnId="{FE676E7D-86C5-43D2-8064-203557BA7A60}">
      <dgm:prSet/>
      <dgm:spPr/>
      <dgm:t>
        <a:bodyPr/>
        <a:lstStyle/>
        <a:p>
          <a:endParaRPr lang="es-ES"/>
        </a:p>
      </dgm:t>
    </dgm:pt>
    <dgm:pt modelId="{0C672000-CFC4-410D-9EBC-BBB2F7DE5BBE}">
      <dgm:prSet phldrT="[Texto]"/>
      <dgm:spPr/>
      <dgm:t>
        <a:bodyPr/>
        <a:lstStyle/>
        <a:p>
          <a:r>
            <a:rPr lang="es-ES" dirty="0" smtClean="0"/>
            <a:t>189</a:t>
          </a:r>
          <a:endParaRPr lang="es-ES" dirty="0"/>
        </a:p>
      </dgm:t>
    </dgm:pt>
    <dgm:pt modelId="{9E2C55CE-FC8D-4AAD-8852-816E89A2566A}" type="parTrans" cxnId="{1E883EE4-9492-46E6-88AE-F5B4BDBC3EDE}">
      <dgm:prSet/>
      <dgm:spPr/>
      <dgm:t>
        <a:bodyPr/>
        <a:lstStyle/>
        <a:p>
          <a:endParaRPr lang="es-ES"/>
        </a:p>
      </dgm:t>
    </dgm:pt>
    <dgm:pt modelId="{1829F840-7929-45D6-B99B-5CA8C3334F23}" type="sibTrans" cxnId="{1E883EE4-9492-46E6-88AE-F5B4BDBC3EDE}">
      <dgm:prSet/>
      <dgm:spPr/>
      <dgm:t>
        <a:bodyPr/>
        <a:lstStyle/>
        <a:p>
          <a:endParaRPr lang="es-ES"/>
        </a:p>
      </dgm:t>
    </dgm:pt>
    <dgm:pt modelId="{A3E6DB67-5D3C-47DF-9B00-B459384A54E0}">
      <dgm:prSet phldrT="[Texto]"/>
      <dgm:spPr/>
      <dgm:t>
        <a:bodyPr/>
        <a:lstStyle/>
        <a:p>
          <a:r>
            <a:rPr lang="es-ES" dirty="0" smtClean="0"/>
            <a:t>Total contratos menores en 2018</a:t>
          </a:r>
          <a:endParaRPr lang="es-ES" dirty="0"/>
        </a:p>
      </dgm:t>
    </dgm:pt>
    <dgm:pt modelId="{C21FD096-2618-4295-A114-EFF05F85CC0E}" type="parTrans" cxnId="{3C87F46E-0C26-48C1-B157-8E3D2F2685D3}">
      <dgm:prSet/>
      <dgm:spPr/>
      <dgm:t>
        <a:bodyPr/>
        <a:lstStyle/>
        <a:p>
          <a:endParaRPr lang="es-ES"/>
        </a:p>
      </dgm:t>
    </dgm:pt>
    <dgm:pt modelId="{637A8C83-CFAA-4708-8174-79D5462E82BA}" type="sibTrans" cxnId="{3C87F46E-0C26-48C1-B157-8E3D2F2685D3}">
      <dgm:prSet/>
      <dgm:spPr/>
      <dgm:t>
        <a:bodyPr/>
        <a:lstStyle/>
        <a:p>
          <a:endParaRPr lang="es-ES"/>
        </a:p>
      </dgm:t>
    </dgm:pt>
    <dgm:pt modelId="{B02A4ABA-882A-4D71-9064-2A28931F833F}">
      <dgm:prSet phldrT="[Texto]"/>
      <dgm:spPr/>
      <dgm:t>
        <a:bodyPr/>
        <a:lstStyle/>
        <a:p>
          <a:r>
            <a:rPr lang="es-ES" dirty="0" smtClean="0"/>
            <a:t>12241</a:t>
          </a:r>
          <a:endParaRPr lang="es-ES" dirty="0"/>
        </a:p>
      </dgm:t>
    </dgm:pt>
    <dgm:pt modelId="{76B2C46B-96F2-4D24-AA9A-29792852B0E3}" type="parTrans" cxnId="{D91A15D5-97F6-4143-A8E0-105864460F8B}">
      <dgm:prSet/>
      <dgm:spPr/>
      <dgm:t>
        <a:bodyPr/>
        <a:lstStyle/>
        <a:p>
          <a:endParaRPr lang="es-ES"/>
        </a:p>
      </dgm:t>
    </dgm:pt>
    <dgm:pt modelId="{849B22F7-9C34-45FE-A6A9-1C3A92799E7B}" type="sibTrans" cxnId="{D91A15D5-97F6-4143-A8E0-105864460F8B}">
      <dgm:prSet/>
      <dgm:spPr/>
      <dgm:t>
        <a:bodyPr/>
        <a:lstStyle/>
        <a:p>
          <a:endParaRPr lang="es-ES"/>
        </a:p>
      </dgm:t>
    </dgm:pt>
    <dgm:pt modelId="{A3AE48BC-7875-4F07-8E98-DA7BC6DD74A9}" type="pres">
      <dgm:prSet presAssocID="{8826CCEA-5FFF-4097-9D59-A40769B6A6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D5F249-3E0C-4541-BE53-8F802CC4A94B}" type="pres">
      <dgm:prSet presAssocID="{BD7EE6E8-034C-42D7-9FC5-425373FE040A}" presName="parentText" presStyleLbl="node1" presStyleIdx="0" presStyleCnt="2" custLinFactNeighborX="-18028" custLinFactNeighborY="96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6EDC37-0A67-4696-9042-8588109EFA97}" type="pres">
      <dgm:prSet presAssocID="{BD7EE6E8-034C-42D7-9FC5-425373FE040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924073-02A0-466D-AC68-D781A377637B}" type="pres">
      <dgm:prSet presAssocID="{A3E6DB67-5D3C-47DF-9B00-B459384A54E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813C2E-BB2E-4EDD-94F8-3C9E9B2DD4EF}" type="pres">
      <dgm:prSet presAssocID="{A3E6DB67-5D3C-47DF-9B00-B459384A54E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B50B7B-2D06-4F73-A61C-3FFFE49424CD}" type="presOf" srcId="{A3E6DB67-5D3C-47DF-9B00-B459384A54E0}" destId="{AA924073-02A0-466D-AC68-D781A377637B}" srcOrd="0" destOrd="0" presId="urn:microsoft.com/office/officeart/2005/8/layout/vList2"/>
    <dgm:cxn modelId="{1E883EE4-9492-46E6-88AE-F5B4BDBC3EDE}" srcId="{BD7EE6E8-034C-42D7-9FC5-425373FE040A}" destId="{0C672000-CFC4-410D-9EBC-BBB2F7DE5BBE}" srcOrd="0" destOrd="0" parTransId="{9E2C55CE-FC8D-4AAD-8852-816E89A2566A}" sibTransId="{1829F840-7929-45D6-B99B-5CA8C3334F23}"/>
    <dgm:cxn modelId="{C5BDBAD7-46FD-4519-ADF4-FD31CCC97D03}" type="presOf" srcId="{0C672000-CFC4-410D-9EBC-BBB2F7DE5BBE}" destId="{036EDC37-0A67-4696-9042-8588109EFA97}" srcOrd="0" destOrd="0" presId="urn:microsoft.com/office/officeart/2005/8/layout/vList2"/>
    <dgm:cxn modelId="{EA21E3BD-1E0D-44EF-8BBD-AA4D9EDC99EE}" type="presOf" srcId="{BD7EE6E8-034C-42D7-9FC5-425373FE040A}" destId="{80D5F249-3E0C-4541-BE53-8F802CC4A94B}" srcOrd="0" destOrd="0" presId="urn:microsoft.com/office/officeart/2005/8/layout/vList2"/>
    <dgm:cxn modelId="{268BD2BA-1CD5-4ABE-B330-159892A35181}" type="presOf" srcId="{B02A4ABA-882A-4D71-9064-2A28931F833F}" destId="{13813C2E-BB2E-4EDD-94F8-3C9E9B2DD4EF}" srcOrd="0" destOrd="0" presId="urn:microsoft.com/office/officeart/2005/8/layout/vList2"/>
    <dgm:cxn modelId="{FE676E7D-86C5-43D2-8064-203557BA7A60}" srcId="{8826CCEA-5FFF-4097-9D59-A40769B6A6B7}" destId="{BD7EE6E8-034C-42D7-9FC5-425373FE040A}" srcOrd="0" destOrd="0" parTransId="{244BE3E0-4373-4345-92C7-E98A59E7C76A}" sibTransId="{E239FCCD-FE57-4843-B2AB-E52C1E6C6692}"/>
    <dgm:cxn modelId="{9493902B-7050-47F9-B26A-C43BED69D5C3}" type="presOf" srcId="{8826CCEA-5FFF-4097-9D59-A40769B6A6B7}" destId="{A3AE48BC-7875-4F07-8E98-DA7BC6DD74A9}" srcOrd="0" destOrd="0" presId="urn:microsoft.com/office/officeart/2005/8/layout/vList2"/>
    <dgm:cxn modelId="{3C87F46E-0C26-48C1-B157-8E3D2F2685D3}" srcId="{8826CCEA-5FFF-4097-9D59-A40769B6A6B7}" destId="{A3E6DB67-5D3C-47DF-9B00-B459384A54E0}" srcOrd="1" destOrd="0" parTransId="{C21FD096-2618-4295-A114-EFF05F85CC0E}" sibTransId="{637A8C83-CFAA-4708-8174-79D5462E82BA}"/>
    <dgm:cxn modelId="{D91A15D5-97F6-4143-A8E0-105864460F8B}" srcId="{A3E6DB67-5D3C-47DF-9B00-B459384A54E0}" destId="{B02A4ABA-882A-4D71-9064-2A28931F833F}" srcOrd="0" destOrd="0" parTransId="{76B2C46B-96F2-4D24-AA9A-29792852B0E3}" sibTransId="{849B22F7-9C34-45FE-A6A9-1C3A92799E7B}"/>
    <dgm:cxn modelId="{5BC62C5B-F462-4463-BE4C-057E8FFDE3F2}" type="presParOf" srcId="{A3AE48BC-7875-4F07-8E98-DA7BC6DD74A9}" destId="{80D5F249-3E0C-4541-BE53-8F802CC4A94B}" srcOrd="0" destOrd="0" presId="urn:microsoft.com/office/officeart/2005/8/layout/vList2"/>
    <dgm:cxn modelId="{5A052902-CB10-4332-BE9A-B9E87BBDAA14}" type="presParOf" srcId="{A3AE48BC-7875-4F07-8E98-DA7BC6DD74A9}" destId="{036EDC37-0A67-4696-9042-8588109EFA97}" srcOrd="1" destOrd="0" presId="urn:microsoft.com/office/officeart/2005/8/layout/vList2"/>
    <dgm:cxn modelId="{05CD3A73-94CA-44AA-BCEF-9FD52B226DCF}" type="presParOf" srcId="{A3AE48BC-7875-4F07-8E98-DA7BC6DD74A9}" destId="{AA924073-02A0-466D-AC68-D781A377637B}" srcOrd="2" destOrd="0" presId="urn:microsoft.com/office/officeart/2005/8/layout/vList2"/>
    <dgm:cxn modelId="{B28AA41B-1BC5-4225-9C0D-3417238BEE65}" type="presParOf" srcId="{A3AE48BC-7875-4F07-8E98-DA7BC6DD74A9}" destId="{13813C2E-BB2E-4EDD-94F8-3C9E9B2DD4E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2D253-78D3-48D9-850D-BA2C1F96C561}">
      <dsp:nvSpPr>
        <dsp:cNvPr id="0" name=""/>
        <dsp:cNvSpPr/>
      </dsp:nvSpPr>
      <dsp:spPr>
        <a:xfrm>
          <a:off x="0" y="0"/>
          <a:ext cx="96969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4F2BE-3F0E-4CAC-BE11-23A7BB361EAF}">
      <dsp:nvSpPr>
        <dsp:cNvPr id="0" name=""/>
        <dsp:cNvSpPr/>
      </dsp:nvSpPr>
      <dsp:spPr>
        <a:xfrm>
          <a:off x="0" y="0"/>
          <a:ext cx="9696938" cy="1196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900" kern="1200" dirty="0" smtClean="0">
              <a:solidFill>
                <a:srgbClr val="CF5E01"/>
              </a:solidFill>
            </a:rPr>
            <a:t>Índice</a:t>
          </a:r>
          <a:endParaRPr lang="es-ES" sz="5900" kern="1200" dirty="0">
            <a:solidFill>
              <a:srgbClr val="CF5E01"/>
            </a:solidFill>
          </a:endParaRPr>
        </a:p>
      </dsp:txBody>
      <dsp:txXfrm>
        <a:off x="0" y="0"/>
        <a:ext cx="9696938" cy="1196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5BC1E-23B7-4C17-A9CE-167243D3D214}">
      <dsp:nvSpPr>
        <dsp:cNvPr id="0" name=""/>
        <dsp:cNvSpPr/>
      </dsp:nvSpPr>
      <dsp:spPr>
        <a:xfrm>
          <a:off x="0" y="0"/>
          <a:ext cx="9350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87C5E-8865-4C0A-934A-A0E27986E7A6}">
      <dsp:nvSpPr>
        <dsp:cNvPr id="0" name=""/>
        <dsp:cNvSpPr/>
      </dsp:nvSpPr>
      <dsp:spPr>
        <a:xfrm>
          <a:off x="0" y="0"/>
          <a:ext cx="1870165" cy="402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dirty="0" err="1" smtClean="0">
              <a:solidFill>
                <a:srgbClr val="CF5E01"/>
              </a:solidFill>
            </a:rPr>
            <a:t>Check</a:t>
          </a:r>
          <a:endParaRPr lang="es-ES" sz="4900" kern="1200" dirty="0" smtClean="0">
            <a:solidFill>
              <a:srgbClr val="CF5E01"/>
            </a:solidFill>
          </a:endParaRPr>
        </a:p>
      </dsp:txBody>
      <dsp:txXfrm>
        <a:off x="0" y="0"/>
        <a:ext cx="1870165" cy="4022725"/>
      </dsp:txXfrm>
    </dsp:sp>
    <dsp:sp modelId="{09C4D481-0568-422E-97DB-ADD6F4015198}">
      <dsp:nvSpPr>
        <dsp:cNvPr id="0" name=""/>
        <dsp:cNvSpPr/>
      </dsp:nvSpPr>
      <dsp:spPr>
        <a:xfrm>
          <a:off x="2010428" y="93496"/>
          <a:ext cx="7340400" cy="186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100" kern="1200" dirty="0" smtClean="0">
              <a:solidFill>
                <a:schemeClr val="bg1">
                  <a:lumMod val="50000"/>
                </a:schemeClr>
              </a:solidFill>
            </a:rPr>
            <a:t>1.-Registro Contrato Menor en Módulo UXXI-EC</a:t>
          </a:r>
          <a:endParaRPr lang="es-ES" sz="5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93496"/>
        <a:ext cx="7340400" cy="1869938"/>
      </dsp:txXfrm>
    </dsp:sp>
    <dsp:sp modelId="{A70CC5C5-C25F-41B3-AED8-1CBBD74E5C7D}">
      <dsp:nvSpPr>
        <dsp:cNvPr id="0" name=""/>
        <dsp:cNvSpPr/>
      </dsp:nvSpPr>
      <dsp:spPr>
        <a:xfrm>
          <a:off x="1870165" y="1963435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CA9AE-C35F-46C3-88E7-D9BFB8D11C4C}">
      <dsp:nvSpPr>
        <dsp:cNvPr id="0" name=""/>
        <dsp:cNvSpPr/>
      </dsp:nvSpPr>
      <dsp:spPr>
        <a:xfrm>
          <a:off x="2010428" y="2056932"/>
          <a:ext cx="7340400" cy="186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100" kern="1200" dirty="0" smtClean="0">
              <a:solidFill>
                <a:schemeClr val="bg1">
                  <a:lumMod val="50000"/>
                </a:schemeClr>
              </a:solidFill>
            </a:rPr>
            <a:t>2.-Factura o Documento Justificativo</a:t>
          </a:r>
          <a:endParaRPr lang="es-ES" sz="5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2056932"/>
        <a:ext cx="7340400" cy="1869938"/>
      </dsp:txXfrm>
    </dsp:sp>
    <dsp:sp modelId="{A2F73120-AE90-4802-BE6A-6D28AC41B0EC}">
      <dsp:nvSpPr>
        <dsp:cNvPr id="0" name=""/>
        <dsp:cNvSpPr/>
      </dsp:nvSpPr>
      <dsp:spPr>
        <a:xfrm>
          <a:off x="1870165" y="3926871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5BC1E-23B7-4C17-A9CE-167243D3D214}">
      <dsp:nvSpPr>
        <dsp:cNvPr id="0" name=""/>
        <dsp:cNvSpPr/>
      </dsp:nvSpPr>
      <dsp:spPr>
        <a:xfrm>
          <a:off x="0" y="0"/>
          <a:ext cx="9350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87C5E-8865-4C0A-934A-A0E27986E7A6}">
      <dsp:nvSpPr>
        <dsp:cNvPr id="0" name=""/>
        <dsp:cNvSpPr/>
      </dsp:nvSpPr>
      <dsp:spPr>
        <a:xfrm>
          <a:off x="0" y="0"/>
          <a:ext cx="1870165" cy="435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err="1" smtClean="0">
              <a:solidFill>
                <a:srgbClr val="CF5E01"/>
              </a:solidFill>
            </a:rPr>
            <a:t>check</a:t>
          </a:r>
          <a:endParaRPr lang="es-ES" sz="5200" kern="1200" dirty="0">
            <a:solidFill>
              <a:srgbClr val="CF5E01"/>
            </a:solidFill>
          </a:endParaRPr>
        </a:p>
      </dsp:txBody>
      <dsp:txXfrm>
        <a:off x="0" y="0"/>
        <a:ext cx="1870165" cy="4359930"/>
      </dsp:txXfrm>
    </dsp:sp>
    <dsp:sp modelId="{09C4D481-0568-422E-97DB-ADD6F4015198}">
      <dsp:nvSpPr>
        <dsp:cNvPr id="0" name=""/>
        <dsp:cNvSpPr/>
      </dsp:nvSpPr>
      <dsp:spPr>
        <a:xfrm>
          <a:off x="2010428" y="29431"/>
          <a:ext cx="7340400" cy="58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>
                  <a:lumMod val="50000"/>
                </a:schemeClr>
              </a:solidFill>
            </a:rPr>
            <a:t>1.-Registro Contrato Menor en Módulo UXXI-EC</a:t>
          </a:r>
          <a:endParaRPr lang="es-E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29431"/>
        <a:ext cx="7340400" cy="588633"/>
      </dsp:txXfrm>
    </dsp:sp>
    <dsp:sp modelId="{A70CC5C5-C25F-41B3-AED8-1CBBD74E5C7D}">
      <dsp:nvSpPr>
        <dsp:cNvPr id="0" name=""/>
        <dsp:cNvSpPr/>
      </dsp:nvSpPr>
      <dsp:spPr>
        <a:xfrm>
          <a:off x="1870165" y="618064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CA9AE-C35F-46C3-88E7-D9BFB8D11C4C}">
      <dsp:nvSpPr>
        <dsp:cNvPr id="0" name=""/>
        <dsp:cNvSpPr/>
      </dsp:nvSpPr>
      <dsp:spPr>
        <a:xfrm>
          <a:off x="2010428" y="647496"/>
          <a:ext cx="7340400" cy="58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>
                  <a:lumMod val="50000"/>
                </a:schemeClr>
              </a:solidFill>
            </a:rPr>
            <a:t>2.-Informe de Necesidad</a:t>
          </a:r>
          <a:endParaRPr lang="es-E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647496"/>
        <a:ext cx="7340400" cy="588633"/>
      </dsp:txXfrm>
    </dsp:sp>
    <dsp:sp modelId="{A2F73120-AE90-4802-BE6A-6D28AC41B0EC}">
      <dsp:nvSpPr>
        <dsp:cNvPr id="0" name=""/>
        <dsp:cNvSpPr/>
      </dsp:nvSpPr>
      <dsp:spPr>
        <a:xfrm>
          <a:off x="1870165" y="1236129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087A4-8A67-41B4-B2AB-98907F522964}">
      <dsp:nvSpPr>
        <dsp:cNvPr id="0" name=""/>
        <dsp:cNvSpPr/>
      </dsp:nvSpPr>
      <dsp:spPr>
        <a:xfrm>
          <a:off x="2010428" y="1265561"/>
          <a:ext cx="7340400" cy="58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>
                  <a:lumMod val="50000"/>
                </a:schemeClr>
              </a:solidFill>
            </a:rPr>
            <a:t>2.-Anexo Proposición Económica</a:t>
          </a:r>
          <a:endParaRPr lang="es-E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1265561"/>
        <a:ext cx="7340400" cy="588633"/>
      </dsp:txXfrm>
    </dsp:sp>
    <dsp:sp modelId="{F22AAC45-9326-40E9-8C18-B344D4362A4C}">
      <dsp:nvSpPr>
        <dsp:cNvPr id="0" name=""/>
        <dsp:cNvSpPr/>
      </dsp:nvSpPr>
      <dsp:spPr>
        <a:xfrm>
          <a:off x="1870165" y="1854194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FEA03-4D38-4E92-9FF3-6AB3DCADABC6}">
      <dsp:nvSpPr>
        <dsp:cNvPr id="0" name=""/>
        <dsp:cNvSpPr/>
      </dsp:nvSpPr>
      <dsp:spPr>
        <a:xfrm>
          <a:off x="2010428" y="1883626"/>
          <a:ext cx="7340400" cy="58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>
                  <a:lumMod val="50000"/>
                </a:schemeClr>
              </a:solidFill>
            </a:rPr>
            <a:t>3.-Tres Ofertas (Opcional; salvo en Obras: Obligatorio a partir de 30.000 hasta 40.000)</a:t>
          </a:r>
          <a:endParaRPr lang="es-E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1883626"/>
        <a:ext cx="7340400" cy="588633"/>
      </dsp:txXfrm>
    </dsp:sp>
    <dsp:sp modelId="{5626DDC4-5678-46F9-AB48-D6E5A393CA93}">
      <dsp:nvSpPr>
        <dsp:cNvPr id="0" name=""/>
        <dsp:cNvSpPr/>
      </dsp:nvSpPr>
      <dsp:spPr>
        <a:xfrm>
          <a:off x="1870165" y="2472259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EB8DF-7B85-46C6-AB96-FE330E4AD8FC}">
      <dsp:nvSpPr>
        <dsp:cNvPr id="0" name=""/>
        <dsp:cNvSpPr/>
      </dsp:nvSpPr>
      <dsp:spPr>
        <a:xfrm>
          <a:off x="2010428" y="2501690"/>
          <a:ext cx="7340400" cy="58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>
                  <a:lumMod val="50000"/>
                </a:schemeClr>
              </a:solidFill>
            </a:rPr>
            <a:t>4.-Factura o Documento Justificativo</a:t>
          </a:r>
          <a:endParaRPr lang="es-E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2501690"/>
        <a:ext cx="7340400" cy="588633"/>
      </dsp:txXfrm>
    </dsp:sp>
    <dsp:sp modelId="{D8671E27-3573-47B7-9B59-3CBCD4C02FCB}">
      <dsp:nvSpPr>
        <dsp:cNvPr id="0" name=""/>
        <dsp:cNvSpPr/>
      </dsp:nvSpPr>
      <dsp:spPr>
        <a:xfrm>
          <a:off x="1870165" y="3090323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72F6D-A7B6-42CF-8493-F32FC42F94B9}">
      <dsp:nvSpPr>
        <dsp:cNvPr id="0" name=""/>
        <dsp:cNvSpPr/>
      </dsp:nvSpPr>
      <dsp:spPr>
        <a:xfrm>
          <a:off x="2010428" y="3119755"/>
          <a:ext cx="7340400" cy="58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>
                  <a:lumMod val="50000"/>
                </a:schemeClr>
              </a:solidFill>
            </a:rPr>
            <a:t>5.-Acta de Recepción / Inventario</a:t>
          </a:r>
          <a:endParaRPr lang="es-E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3119755"/>
        <a:ext cx="7340400" cy="588633"/>
      </dsp:txXfrm>
    </dsp:sp>
    <dsp:sp modelId="{7D532D77-C085-4D15-8231-9BE3F98DBFA0}">
      <dsp:nvSpPr>
        <dsp:cNvPr id="0" name=""/>
        <dsp:cNvSpPr/>
      </dsp:nvSpPr>
      <dsp:spPr>
        <a:xfrm>
          <a:off x="1870165" y="3708388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6722D-F008-4A37-B2CF-7EA73AC6D320}">
      <dsp:nvSpPr>
        <dsp:cNvPr id="0" name=""/>
        <dsp:cNvSpPr/>
      </dsp:nvSpPr>
      <dsp:spPr>
        <a:xfrm>
          <a:off x="2010428" y="3737820"/>
          <a:ext cx="7340400" cy="58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>
                  <a:lumMod val="50000"/>
                </a:schemeClr>
              </a:solidFill>
            </a:rPr>
            <a:t>6.-Documento Contable</a:t>
          </a:r>
          <a:endParaRPr lang="es-E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3737820"/>
        <a:ext cx="7340400" cy="588633"/>
      </dsp:txXfrm>
    </dsp:sp>
    <dsp:sp modelId="{21B3320B-FADB-4C44-8254-05DA9D7F2DF9}">
      <dsp:nvSpPr>
        <dsp:cNvPr id="0" name=""/>
        <dsp:cNvSpPr/>
      </dsp:nvSpPr>
      <dsp:spPr>
        <a:xfrm>
          <a:off x="1870165" y="4326453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5BC1E-23B7-4C17-A9CE-167243D3D214}">
      <dsp:nvSpPr>
        <dsp:cNvPr id="0" name=""/>
        <dsp:cNvSpPr/>
      </dsp:nvSpPr>
      <dsp:spPr>
        <a:xfrm>
          <a:off x="0" y="0"/>
          <a:ext cx="9350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87C5E-8865-4C0A-934A-A0E27986E7A6}">
      <dsp:nvSpPr>
        <dsp:cNvPr id="0" name=""/>
        <dsp:cNvSpPr/>
      </dsp:nvSpPr>
      <dsp:spPr>
        <a:xfrm>
          <a:off x="0" y="0"/>
          <a:ext cx="1870165" cy="435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err="1" smtClean="0">
              <a:solidFill>
                <a:srgbClr val="CF5E01"/>
              </a:solidFill>
            </a:rPr>
            <a:t>check</a:t>
          </a:r>
          <a:endParaRPr lang="es-ES" sz="5200" kern="1200" dirty="0">
            <a:solidFill>
              <a:srgbClr val="CF5E01"/>
            </a:solidFill>
          </a:endParaRPr>
        </a:p>
      </dsp:txBody>
      <dsp:txXfrm>
        <a:off x="0" y="0"/>
        <a:ext cx="1870165" cy="4359930"/>
      </dsp:txXfrm>
    </dsp:sp>
    <dsp:sp modelId="{09C4D481-0568-422E-97DB-ADD6F4015198}">
      <dsp:nvSpPr>
        <dsp:cNvPr id="0" name=""/>
        <dsp:cNvSpPr/>
      </dsp:nvSpPr>
      <dsp:spPr>
        <a:xfrm>
          <a:off x="2010428" y="127093"/>
          <a:ext cx="7340400" cy="1431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>
              <a:solidFill>
                <a:schemeClr val="bg1">
                  <a:lumMod val="50000"/>
                </a:schemeClr>
              </a:solidFill>
            </a:rPr>
            <a:t>1.-Registro Contrato Menor en Módulo UXXI-EC</a:t>
          </a:r>
          <a:endParaRPr lang="es-ES" sz="37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127093"/>
        <a:ext cx="7340400" cy="1431379"/>
      </dsp:txXfrm>
    </dsp:sp>
    <dsp:sp modelId="{A70CC5C5-C25F-41B3-AED8-1CBBD74E5C7D}">
      <dsp:nvSpPr>
        <dsp:cNvPr id="0" name=""/>
        <dsp:cNvSpPr/>
      </dsp:nvSpPr>
      <dsp:spPr>
        <a:xfrm>
          <a:off x="1870165" y="1558473"/>
          <a:ext cx="7480663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EB8DF-7B85-46C6-AB96-FE330E4AD8FC}">
      <dsp:nvSpPr>
        <dsp:cNvPr id="0" name=""/>
        <dsp:cNvSpPr/>
      </dsp:nvSpPr>
      <dsp:spPr>
        <a:xfrm>
          <a:off x="2010428" y="1685566"/>
          <a:ext cx="7340400" cy="2541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>
              <a:solidFill>
                <a:schemeClr val="bg1">
                  <a:lumMod val="50000"/>
                </a:schemeClr>
              </a:solidFill>
            </a:rPr>
            <a:t>2.-Factura o Documento Justificativo</a:t>
          </a:r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700" kern="1200" dirty="0" smtClean="0">
            <a:solidFill>
              <a:schemeClr val="bg1">
                <a:lumMod val="50000"/>
              </a:schemeClr>
            </a:solidFill>
          </a:endParaRPr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>
              <a:solidFill>
                <a:schemeClr val="bg1">
                  <a:lumMod val="50000"/>
                </a:schemeClr>
              </a:solidFill>
            </a:rPr>
            <a:t>3.- Certificado de Exclusividad (manual)</a:t>
          </a:r>
        </a:p>
      </dsp:txBody>
      <dsp:txXfrm>
        <a:off x="2010428" y="1685566"/>
        <a:ext cx="7340400" cy="2541873"/>
      </dsp:txXfrm>
    </dsp:sp>
    <dsp:sp modelId="{D8671E27-3573-47B7-9B59-3CBCD4C02FCB}">
      <dsp:nvSpPr>
        <dsp:cNvPr id="0" name=""/>
        <dsp:cNvSpPr/>
      </dsp:nvSpPr>
      <dsp:spPr>
        <a:xfrm>
          <a:off x="1870165" y="4227440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5BC1E-23B7-4C17-A9CE-167243D3D214}">
      <dsp:nvSpPr>
        <dsp:cNvPr id="0" name=""/>
        <dsp:cNvSpPr/>
      </dsp:nvSpPr>
      <dsp:spPr>
        <a:xfrm>
          <a:off x="0" y="0"/>
          <a:ext cx="9350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87C5E-8865-4C0A-934A-A0E27986E7A6}">
      <dsp:nvSpPr>
        <dsp:cNvPr id="0" name=""/>
        <dsp:cNvSpPr/>
      </dsp:nvSpPr>
      <dsp:spPr>
        <a:xfrm>
          <a:off x="0" y="0"/>
          <a:ext cx="1870165" cy="435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err="1" smtClean="0">
              <a:solidFill>
                <a:srgbClr val="CF5E01"/>
              </a:solidFill>
            </a:rPr>
            <a:t>check</a:t>
          </a:r>
          <a:endParaRPr lang="es-ES" sz="5200" kern="1200" dirty="0">
            <a:solidFill>
              <a:srgbClr val="CF5E01"/>
            </a:solidFill>
          </a:endParaRPr>
        </a:p>
      </dsp:txBody>
      <dsp:txXfrm>
        <a:off x="0" y="0"/>
        <a:ext cx="1870165" cy="4359930"/>
      </dsp:txXfrm>
    </dsp:sp>
    <dsp:sp modelId="{09C4D481-0568-422E-97DB-ADD6F4015198}">
      <dsp:nvSpPr>
        <dsp:cNvPr id="0" name=""/>
        <dsp:cNvSpPr/>
      </dsp:nvSpPr>
      <dsp:spPr>
        <a:xfrm>
          <a:off x="2010428" y="25785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bg1">
                  <a:lumMod val="50000"/>
                </a:schemeClr>
              </a:solidFill>
            </a:rPr>
            <a:t>1.-Registro Contrato Menor en Módulo UXXI-EC</a:t>
          </a:r>
          <a:endParaRPr lang="es-ES" sz="2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25785"/>
        <a:ext cx="7340400" cy="515719"/>
      </dsp:txXfrm>
    </dsp:sp>
    <dsp:sp modelId="{A70CC5C5-C25F-41B3-AED8-1CBBD74E5C7D}">
      <dsp:nvSpPr>
        <dsp:cNvPr id="0" name=""/>
        <dsp:cNvSpPr/>
      </dsp:nvSpPr>
      <dsp:spPr>
        <a:xfrm>
          <a:off x="1870165" y="541505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CA9AE-C35F-46C3-88E7-D9BFB8D11C4C}">
      <dsp:nvSpPr>
        <dsp:cNvPr id="0" name=""/>
        <dsp:cNvSpPr/>
      </dsp:nvSpPr>
      <dsp:spPr>
        <a:xfrm>
          <a:off x="2010428" y="567291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bg1">
                  <a:lumMod val="50000"/>
                </a:schemeClr>
              </a:solidFill>
            </a:rPr>
            <a:t>2.-Informe de Necesidad </a:t>
          </a:r>
          <a:endParaRPr lang="es-ES" sz="2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567291"/>
        <a:ext cx="7340400" cy="515719"/>
      </dsp:txXfrm>
    </dsp:sp>
    <dsp:sp modelId="{A2F73120-AE90-4802-BE6A-6D28AC41B0EC}">
      <dsp:nvSpPr>
        <dsp:cNvPr id="0" name=""/>
        <dsp:cNvSpPr/>
      </dsp:nvSpPr>
      <dsp:spPr>
        <a:xfrm>
          <a:off x="1870165" y="1083010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087A4-8A67-41B4-B2AB-98907F522964}">
      <dsp:nvSpPr>
        <dsp:cNvPr id="0" name=""/>
        <dsp:cNvSpPr/>
      </dsp:nvSpPr>
      <dsp:spPr>
        <a:xfrm>
          <a:off x="2010428" y="1108796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bg1">
                  <a:lumMod val="50000"/>
                </a:schemeClr>
              </a:solidFill>
            </a:rPr>
            <a:t>2.-Anexo Proposición Económica</a:t>
          </a:r>
          <a:endParaRPr lang="es-ES" sz="2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1108796"/>
        <a:ext cx="7340400" cy="515719"/>
      </dsp:txXfrm>
    </dsp:sp>
    <dsp:sp modelId="{F22AAC45-9326-40E9-8C18-B344D4362A4C}">
      <dsp:nvSpPr>
        <dsp:cNvPr id="0" name=""/>
        <dsp:cNvSpPr/>
      </dsp:nvSpPr>
      <dsp:spPr>
        <a:xfrm>
          <a:off x="1870165" y="1624515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FEA03-4D38-4E92-9FF3-6AB3DCADABC6}">
      <dsp:nvSpPr>
        <dsp:cNvPr id="0" name=""/>
        <dsp:cNvSpPr/>
      </dsp:nvSpPr>
      <dsp:spPr>
        <a:xfrm>
          <a:off x="2010428" y="1650301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bg1">
                  <a:lumMod val="50000"/>
                </a:schemeClr>
              </a:solidFill>
            </a:rPr>
            <a:t>3.-Certificado de Exclusividad (Manual)</a:t>
          </a:r>
          <a:endParaRPr lang="es-ES" sz="2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1650301"/>
        <a:ext cx="7340400" cy="515719"/>
      </dsp:txXfrm>
    </dsp:sp>
    <dsp:sp modelId="{5626DDC4-5678-46F9-AB48-D6E5A393CA93}">
      <dsp:nvSpPr>
        <dsp:cNvPr id="0" name=""/>
        <dsp:cNvSpPr/>
      </dsp:nvSpPr>
      <dsp:spPr>
        <a:xfrm>
          <a:off x="1870165" y="2166020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EB8DF-7B85-46C6-AB96-FE330E4AD8FC}">
      <dsp:nvSpPr>
        <dsp:cNvPr id="0" name=""/>
        <dsp:cNvSpPr/>
      </dsp:nvSpPr>
      <dsp:spPr>
        <a:xfrm>
          <a:off x="2010428" y="2191806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bg1">
                  <a:lumMod val="50000"/>
                </a:schemeClr>
              </a:solidFill>
            </a:rPr>
            <a:t>4.-Factura o Documento Justificativo</a:t>
          </a:r>
          <a:endParaRPr lang="es-ES" sz="2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2191806"/>
        <a:ext cx="7340400" cy="515719"/>
      </dsp:txXfrm>
    </dsp:sp>
    <dsp:sp modelId="{D8671E27-3573-47B7-9B59-3CBCD4C02FCB}">
      <dsp:nvSpPr>
        <dsp:cNvPr id="0" name=""/>
        <dsp:cNvSpPr/>
      </dsp:nvSpPr>
      <dsp:spPr>
        <a:xfrm>
          <a:off x="1870165" y="2707526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72F6D-A7B6-42CF-8493-F32FC42F94B9}">
      <dsp:nvSpPr>
        <dsp:cNvPr id="0" name=""/>
        <dsp:cNvSpPr/>
      </dsp:nvSpPr>
      <dsp:spPr>
        <a:xfrm>
          <a:off x="2010428" y="2733312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bg1">
                  <a:lumMod val="50000"/>
                </a:schemeClr>
              </a:solidFill>
            </a:rPr>
            <a:t>5.-Acta de Recepción / Inventario</a:t>
          </a:r>
          <a:endParaRPr lang="es-ES" sz="2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2733312"/>
        <a:ext cx="7340400" cy="515719"/>
      </dsp:txXfrm>
    </dsp:sp>
    <dsp:sp modelId="{7D532D77-C085-4D15-8231-9BE3F98DBFA0}">
      <dsp:nvSpPr>
        <dsp:cNvPr id="0" name=""/>
        <dsp:cNvSpPr/>
      </dsp:nvSpPr>
      <dsp:spPr>
        <a:xfrm>
          <a:off x="1870165" y="3249031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6722D-F008-4A37-B2CF-7EA73AC6D320}">
      <dsp:nvSpPr>
        <dsp:cNvPr id="0" name=""/>
        <dsp:cNvSpPr/>
      </dsp:nvSpPr>
      <dsp:spPr>
        <a:xfrm>
          <a:off x="2010428" y="3274817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bg1">
                  <a:lumMod val="50000"/>
                </a:schemeClr>
              </a:solidFill>
            </a:rPr>
            <a:t>6.-Documento Contable</a:t>
          </a:r>
          <a:endParaRPr lang="es-ES" sz="2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3274817"/>
        <a:ext cx="7340400" cy="515719"/>
      </dsp:txXfrm>
    </dsp:sp>
    <dsp:sp modelId="{21B3320B-FADB-4C44-8254-05DA9D7F2DF9}">
      <dsp:nvSpPr>
        <dsp:cNvPr id="0" name=""/>
        <dsp:cNvSpPr/>
      </dsp:nvSpPr>
      <dsp:spPr>
        <a:xfrm>
          <a:off x="1870165" y="3790536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976DC-0FC2-482F-9841-3E86B8887449}">
      <dsp:nvSpPr>
        <dsp:cNvPr id="0" name=""/>
        <dsp:cNvSpPr/>
      </dsp:nvSpPr>
      <dsp:spPr>
        <a:xfrm>
          <a:off x="2010428" y="3816322"/>
          <a:ext cx="7340400" cy="51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bg1">
                  <a:lumMod val="50000"/>
                </a:schemeClr>
              </a:solidFill>
            </a:rPr>
            <a:t>7.-Envío Expediente Físico a Servicio de Contratación</a:t>
          </a:r>
          <a:endParaRPr lang="es-ES" sz="2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10428" y="3816322"/>
        <a:ext cx="7340400" cy="515719"/>
      </dsp:txXfrm>
    </dsp:sp>
    <dsp:sp modelId="{ADBA9ADA-4439-4B7E-A5BA-4704BAC927B0}">
      <dsp:nvSpPr>
        <dsp:cNvPr id="0" name=""/>
        <dsp:cNvSpPr/>
      </dsp:nvSpPr>
      <dsp:spPr>
        <a:xfrm>
          <a:off x="1870165" y="4332041"/>
          <a:ext cx="7480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5F249-3E0C-4541-BE53-8F802CC4A94B}">
      <dsp:nvSpPr>
        <dsp:cNvPr id="0" name=""/>
        <dsp:cNvSpPr/>
      </dsp:nvSpPr>
      <dsp:spPr>
        <a:xfrm>
          <a:off x="0" y="9943"/>
          <a:ext cx="7326489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Contratos menores de servicios</a:t>
          </a:r>
          <a:endParaRPr lang="es-ES" sz="3100" kern="1200" dirty="0"/>
        </a:p>
      </dsp:txBody>
      <dsp:txXfrm>
        <a:off x="34526" y="44469"/>
        <a:ext cx="7257437" cy="638212"/>
      </dsp:txXfrm>
    </dsp:sp>
    <dsp:sp modelId="{036EDC37-0A67-4696-9042-8588109EFA97}">
      <dsp:nvSpPr>
        <dsp:cNvPr id="0" name=""/>
        <dsp:cNvSpPr/>
      </dsp:nvSpPr>
      <dsp:spPr>
        <a:xfrm>
          <a:off x="0" y="717208"/>
          <a:ext cx="7326489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61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5235</a:t>
          </a:r>
          <a:endParaRPr lang="es-ES" sz="2400" kern="1200" dirty="0"/>
        </a:p>
      </dsp:txBody>
      <dsp:txXfrm>
        <a:off x="0" y="717208"/>
        <a:ext cx="7326489" cy="513360"/>
      </dsp:txXfrm>
    </dsp:sp>
    <dsp:sp modelId="{AA924073-02A0-466D-AC68-D781A377637B}">
      <dsp:nvSpPr>
        <dsp:cNvPr id="0" name=""/>
        <dsp:cNvSpPr/>
      </dsp:nvSpPr>
      <dsp:spPr>
        <a:xfrm>
          <a:off x="0" y="1230568"/>
          <a:ext cx="7326489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Contratos menores de suministros</a:t>
          </a:r>
          <a:endParaRPr lang="es-ES" sz="3100" kern="1200" dirty="0"/>
        </a:p>
      </dsp:txBody>
      <dsp:txXfrm>
        <a:off x="34526" y="1265094"/>
        <a:ext cx="7257437" cy="638212"/>
      </dsp:txXfrm>
    </dsp:sp>
    <dsp:sp modelId="{13813C2E-BB2E-4EDD-94F8-3C9E9B2DD4EF}">
      <dsp:nvSpPr>
        <dsp:cNvPr id="0" name=""/>
        <dsp:cNvSpPr/>
      </dsp:nvSpPr>
      <dsp:spPr>
        <a:xfrm>
          <a:off x="0" y="1937833"/>
          <a:ext cx="7326489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61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6817</a:t>
          </a:r>
          <a:endParaRPr lang="es-ES" sz="2400" kern="1200" dirty="0"/>
        </a:p>
      </dsp:txBody>
      <dsp:txXfrm>
        <a:off x="0" y="1937833"/>
        <a:ext cx="7326489" cy="5133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5F249-3E0C-4541-BE53-8F802CC4A94B}">
      <dsp:nvSpPr>
        <dsp:cNvPr id="0" name=""/>
        <dsp:cNvSpPr/>
      </dsp:nvSpPr>
      <dsp:spPr>
        <a:xfrm>
          <a:off x="0" y="14902"/>
          <a:ext cx="7326489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Contratos menores de obras</a:t>
          </a:r>
          <a:endParaRPr lang="es-ES" sz="3100" kern="1200" dirty="0"/>
        </a:p>
      </dsp:txBody>
      <dsp:txXfrm>
        <a:off x="34526" y="49428"/>
        <a:ext cx="7257437" cy="638212"/>
      </dsp:txXfrm>
    </dsp:sp>
    <dsp:sp modelId="{036EDC37-0A67-4696-9042-8588109EFA97}">
      <dsp:nvSpPr>
        <dsp:cNvPr id="0" name=""/>
        <dsp:cNvSpPr/>
      </dsp:nvSpPr>
      <dsp:spPr>
        <a:xfrm>
          <a:off x="0" y="717208"/>
          <a:ext cx="7326489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61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189</a:t>
          </a:r>
          <a:endParaRPr lang="es-ES" sz="2400" kern="1200" dirty="0"/>
        </a:p>
      </dsp:txBody>
      <dsp:txXfrm>
        <a:off x="0" y="717208"/>
        <a:ext cx="7326489" cy="513360"/>
      </dsp:txXfrm>
    </dsp:sp>
    <dsp:sp modelId="{AA924073-02A0-466D-AC68-D781A377637B}">
      <dsp:nvSpPr>
        <dsp:cNvPr id="0" name=""/>
        <dsp:cNvSpPr/>
      </dsp:nvSpPr>
      <dsp:spPr>
        <a:xfrm>
          <a:off x="0" y="1230568"/>
          <a:ext cx="7326489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Total contratos menores en 2018</a:t>
          </a:r>
          <a:endParaRPr lang="es-ES" sz="3100" kern="1200" dirty="0"/>
        </a:p>
      </dsp:txBody>
      <dsp:txXfrm>
        <a:off x="34526" y="1265094"/>
        <a:ext cx="7257437" cy="638212"/>
      </dsp:txXfrm>
    </dsp:sp>
    <dsp:sp modelId="{13813C2E-BB2E-4EDD-94F8-3C9E9B2DD4EF}">
      <dsp:nvSpPr>
        <dsp:cNvPr id="0" name=""/>
        <dsp:cNvSpPr/>
      </dsp:nvSpPr>
      <dsp:spPr>
        <a:xfrm>
          <a:off x="0" y="1937833"/>
          <a:ext cx="7326489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61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12241</a:t>
          </a:r>
          <a:endParaRPr lang="es-ES" sz="2400" kern="1200" dirty="0"/>
        </a:p>
      </dsp:txBody>
      <dsp:txXfrm>
        <a:off x="0" y="1937833"/>
        <a:ext cx="7326489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7ACBF-3270-414D-AFD9-C175730FB53D}" type="datetimeFigureOut">
              <a:rPr lang="es-ES" smtClean="0"/>
              <a:t>23/01/2019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4084E-9B6C-4711-9C94-F40E771831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88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</a:t>
            </a:r>
            <a:r>
              <a:rPr lang="es-ES" baseline="0" dirty="0" smtClean="0"/>
              <a:t> este apartado Juanjo hace un repaso de la norma y sus objetivos fundamentales, como se han ido puliendo muchos aspectos quedando también otros muchos por revisar…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4084E-9B6C-4711-9C94-F40E771831A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344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4084E-9B6C-4711-9C94-F40E771831A3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02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Me parece un buen recordatorio de</a:t>
            </a:r>
            <a:r>
              <a:rPr lang="es-ES" baseline="0" dirty="0" smtClean="0"/>
              <a:t> lo que tiene que ser la gestión de los menores estas </a:t>
            </a:r>
            <a:r>
              <a:rPr lang="es-ES" baseline="0" dirty="0" err="1" smtClean="0"/>
              <a:t>check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list</a:t>
            </a:r>
            <a:r>
              <a:rPr lang="es-ES" baseline="0" dirty="0" smtClean="0"/>
              <a:t> que elaboramos hace tanto…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4084E-9B6C-4711-9C94-F40E771831A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42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Creo que también sería bueno volver a ofrecer estos esquemas, que en su momento dieron lugar a interpretaciones confusas… TAL VEZ HAYA QUE ACTUALIZARLOS !!!!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4084E-9B6C-4711-9C94-F40E771831A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80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4084E-9B6C-4711-9C94-F40E771831A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97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Aquí es el momento de hablar</a:t>
            </a:r>
            <a:r>
              <a:rPr lang="es-ES" baseline="0" dirty="0" smtClean="0"/>
              <a:t> de unas anotaciones que tiene Juan en su documento: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responsabilidad de la compra (valorar flujos de decisiones, acceso al módulo o canales de comunicación)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Importancia de la planificación anual de las compras (una simple consulta por proveedores del año anterior puede servir como base)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Los contratos menores deben ser la excepción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4084E-9B6C-4711-9C94-F40E771831A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28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4084E-9B6C-4711-9C94-F40E771831A3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246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4084E-9B6C-4711-9C94-F40E771831A3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68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4084E-9B6C-4711-9C94-F40E771831A3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127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4084E-9B6C-4711-9C94-F40E771831A3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48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resupuestoypatrimonio.umh.es/files/2018/11/FORMULARIO-RECONOCIMIENTO-RESPONSABILIDAD-SOLIDARIA-EN-LA-GESTI&#211;N-PRESUPUESTARIA-UXXI-EC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resupuestoypatrimonio.umh.es/files/2018/10/Gu&#237;a-para-eliminar-Contrato-Menor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onsultas.UXXIEc@umh.es" TargetMode="External"/><Relationship Id="rId5" Type="http://schemas.openxmlformats.org/officeDocument/2006/relationships/hyperlink" Target="mailto:contratomenor@umh.es" TargetMode="External"/><Relationship Id="rId4" Type="http://schemas.openxmlformats.org/officeDocument/2006/relationships/hyperlink" Target="http://presupuestoypatrimonio.umh.es/files/2018/11/FAQS-Actualizado11-1.docx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 Taller contratos menores 2019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0" y="509100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recordatorio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7007" t="51551" r="8627" b="18343"/>
          <a:stretch/>
        </p:blipFill>
        <p:spPr>
          <a:xfrm>
            <a:off x="1024128" y="3593206"/>
            <a:ext cx="9720072" cy="293638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93977" y="1970055"/>
            <a:ext cx="1047200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00" b="1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 smtClean="0"/>
              <a:t>Para </a:t>
            </a:r>
            <a:r>
              <a:rPr lang="es-ES" sz="2200" b="1" dirty="0" smtClean="0"/>
              <a:t>OBRAS</a:t>
            </a:r>
            <a:r>
              <a:rPr lang="es-ES" sz="2200" dirty="0" smtClean="0"/>
              <a:t> cuyo importe esté comprendido </a:t>
            </a:r>
            <a:r>
              <a:rPr lang="es-ES" sz="2200" dirty="0"/>
              <a:t>entre los </a:t>
            </a:r>
            <a:r>
              <a:rPr lang="es-ES" sz="2200" b="1" dirty="0" smtClean="0"/>
              <a:t>30.000,00 </a:t>
            </a:r>
            <a:r>
              <a:rPr lang="es-ES" sz="2200" b="1" dirty="0"/>
              <a:t>y </a:t>
            </a:r>
            <a:r>
              <a:rPr lang="es-ES" sz="2200" b="1" dirty="0" smtClean="0"/>
              <a:t>40.000,00 euros</a:t>
            </a:r>
            <a:r>
              <a:rPr lang="es-ES" sz="2200" dirty="0" smtClean="0"/>
              <a:t>, IVA excluido</a:t>
            </a:r>
            <a:r>
              <a:rPr lang="es-ES" sz="2200" dirty="0"/>
              <a:t> </a:t>
            </a:r>
            <a:r>
              <a:rPr lang="es-ES" sz="2200" dirty="0">
                <a:sym typeface="Wingdings" panose="05000000000000000000" pitchFamily="2" charset="2"/>
              </a:rPr>
              <a:t></a:t>
            </a:r>
            <a:r>
              <a:rPr lang="es-ES" sz="2200" dirty="0"/>
              <a:t> Consulta a </a:t>
            </a:r>
            <a:r>
              <a:rPr lang="es-ES" sz="2200" b="1" dirty="0" smtClean="0"/>
              <a:t>TRES EMPRESAS</a:t>
            </a:r>
            <a:r>
              <a:rPr lang="es-ES" sz="2200" dirty="0" smtClean="0"/>
              <a:t>, </a:t>
            </a:r>
            <a:r>
              <a:rPr lang="es-ES" sz="2200" u="sng" dirty="0" smtClean="0"/>
              <a:t>salvo exclusividad</a:t>
            </a:r>
            <a:r>
              <a:rPr lang="es-ES" sz="2200" dirty="0" smtClean="0"/>
              <a:t>. </a:t>
            </a:r>
            <a:endParaRPr lang="es-ES" sz="2200" dirty="0"/>
          </a:p>
          <a:p>
            <a:pPr lvl="1"/>
            <a:endParaRPr lang="es-ES" b="1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6540985" y="3755159"/>
            <a:ext cx="8643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F5E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40.000</a:t>
            </a:r>
            <a:endParaRPr lang="es-ES" dirty="0">
              <a:solidFill>
                <a:srgbClr val="CF5E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121010" y="3755159"/>
            <a:ext cx="86914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CF5E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30.000</a:t>
            </a:r>
            <a:endParaRPr lang="es-ES" dirty="0">
              <a:solidFill>
                <a:srgbClr val="CF5E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692462" y="4816699"/>
            <a:ext cx="1197735" cy="100455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522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2-LA TRAMITACIÓN DE LOS CONTRATOS MENORES EN 2018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0" y="509100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03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Algunas cifras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08482429"/>
              </p:ext>
            </p:extLst>
          </p:nvPr>
        </p:nvGraphicFramePr>
        <p:xfrm>
          <a:off x="1024128" y="1918952"/>
          <a:ext cx="7326489" cy="2461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22484954"/>
              </p:ext>
            </p:extLst>
          </p:nvPr>
        </p:nvGraphicFramePr>
        <p:xfrm>
          <a:off x="1024128" y="4218432"/>
          <a:ext cx="7326489" cy="2461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485225" y="1356110"/>
            <a:ext cx="708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0" dirty="0">
                <a:solidFill>
                  <a:schemeClr val="accent2">
                    <a:lumMod val="75000"/>
                  </a:schemeClr>
                </a:solidFill>
              </a:rPr>
              <a:t>}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327955" y="2685671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</a:rPr>
              <a:t>98,46%</a:t>
            </a: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350617" y="4052552"/>
            <a:ext cx="3841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Regla General: </a:t>
            </a:r>
            <a:r>
              <a:rPr lang="es-ES" dirty="0" smtClean="0">
                <a:solidFill>
                  <a:srgbClr val="FF0000"/>
                </a:solidFill>
              </a:rPr>
              <a:t>Contratación Mayor.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Excepción: </a:t>
            </a:r>
            <a:r>
              <a:rPr lang="es-ES" dirty="0" smtClean="0">
                <a:solidFill>
                  <a:srgbClr val="FF0000"/>
                </a:solidFill>
              </a:rPr>
              <a:t>Contratos Menores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Necesidad de Planificación.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Impulso de Procedimientos de Racionalización Compras: </a:t>
            </a:r>
            <a:r>
              <a:rPr lang="es-ES" b="1" dirty="0">
                <a:solidFill>
                  <a:srgbClr val="0070C0"/>
                </a:solidFill>
              </a:rPr>
              <a:t>Acuerdos Marcos.</a:t>
            </a:r>
          </a:p>
        </p:txBody>
      </p:sp>
    </p:spTree>
    <p:extLst>
      <p:ext uri="{BB962C8B-B14F-4D97-AF65-F5344CB8AC3E}">
        <p14:creationId xmlns:p14="http://schemas.microsoft.com/office/powerpoint/2010/main" val="1023253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2.1-Aspectos de normativa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0" y="509100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00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normativa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39969" y="2442575"/>
            <a:ext cx="115941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La contratación es un proceso previo a la compra y a la tramitación de la factura.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Observado: </a:t>
            </a:r>
            <a:r>
              <a:rPr lang="es-ES" sz="3200" dirty="0" smtClean="0">
                <a:solidFill>
                  <a:srgbClr val="FF0000"/>
                </a:solidFill>
              </a:rPr>
              <a:t>A veces se tramita desde la recepción de la factura</a:t>
            </a:r>
          </a:p>
          <a:p>
            <a:pPr lvl="1"/>
            <a:endParaRPr lang="es-ES" sz="3200" dirty="0" smtClean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Qué se puede hacer: </a:t>
            </a:r>
            <a:r>
              <a:rPr lang="es-ES" sz="3200" dirty="0" smtClean="0">
                <a:solidFill>
                  <a:srgbClr val="0070C0"/>
                </a:solidFill>
              </a:rPr>
              <a:t>Se debe realizar el registro del Contrato antes de realizar la compra. Comprobando los límites y la documentación necesaria para su tramitación. </a:t>
            </a:r>
            <a:endParaRPr lang="es-ES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36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normativa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73723" y="2217257"/>
            <a:ext cx="107969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Plazos de duración de los contratos menores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Observado: </a:t>
            </a:r>
            <a:r>
              <a:rPr lang="es-ES" sz="3200" dirty="0" smtClean="0">
                <a:solidFill>
                  <a:srgbClr val="FF0000"/>
                </a:solidFill>
              </a:rPr>
              <a:t>A veces se registran datos erróneos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3200" dirty="0" smtClean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Qué se puede hacer: </a:t>
            </a:r>
            <a:r>
              <a:rPr lang="es-ES" sz="3200" dirty="0" smtClean="0">
                <a:solidFill>
                  <a:srgbClr val="0070C0"/>
                </a:solidFill>
              </a:rPr>
              <a:t>Hay que tener en cuenta que un contrato menor no puede durar más de un año, no se puede prorrogar.</a:t>
            </a:r>
          </a:p>
          <a:p>
            <a:pPr lvl="1" algn="ctr"/>
            <a:r>
              <a:rPr lang="es-ES" sz="3200" u="sng" dirty="0" smtClean="0">
                <a:solidFill>
                  <a:srgbClr val="0070C0"/>
                </a:solidFill>
              </a:rPr>
              <a:t>Debe entenderse la duración del contrato al tiempo entre la adjudicación y su finalización.</a:t>
            </a:r>
          </a:p>
        </p:txBody>
      </p:sp>
    </p:spTree>
    <p:extLst>
      <p:ext uri="{BB962C8B-B14F-4D97-AF65-F5344CB8AC3E}">
        <p14:creationId xmlns:p14="http://schemas.microsoft.com/office/powerpoint/2010/main" val="36743475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normativa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86863" y="2051377"/>
            <a:ext cx="114886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La diferencia está en el tipo de pago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Observado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 smtClean="0">
                <a:solidFill>
                  <a:srgbClr val="FF0000"/>
                </a:solidFill>
              </a:rPr>
              <a:t>Tramitación incompleta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se puede hacer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 smtClean="0">
                <a:solidFill>
                  <a:srgbClr val="0070C0"/>
                </a:solidFill>
              </a:rPr>
              <a:t>Tener en cuenta el tipo de pago para la tramitación del contrato menor (independientemente del importe).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El Límite de 1.500€ en la tramitación es válido para CAJA FIJA no para PAGO DIRECTO.</a:t>
            </a:r>
          </a:p>
          <a:p>
            <a:pPr lvl="1" algn="ctr"/>
            <a:r>
              <a:rPr lang="es-ES" sz="3200" b="1" u="sng" dirty="0" smtClean="0">
                <a:solidFill>
                  <a:srgbClr val="0070C0"/>
                </a:solidFill>
              </a:rPr>
              <a:t>Publicidad de todo CONTRATO MENOR con PAGO DIRECTO o EXCLUSIVIDAD</a:t>
            </a:r>
            <a:endParaRPr lang="es-ES" sz="32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92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normativa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39262" y="2442575"/>
            <a:ext cx="11136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La problemática del órgano de contratación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Observado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 smtClean="0">
                <a:solidFill>
                  <a:srgbClr val="FF0000"/>
                </a:solidFill>
              </a:rPr>
              <a:t>Se han detectado errores de asignación.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se puede hacer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 smtClean="0">
                <a:solidFill>
                  <a:srgbClr val="0070C0"/>
                </a:solidFill>
              </a:rPr>
              <a:t>Cuando se vaya a Registrar el Órgano de Contratación tener claro cual es la Orgánica de la partida presupuestaria a la que se va imputar.</a:t>
            </a:r>
          </a:p>
          <a:p>
            <a:pPr lvl="1" algn="ctr"/>
            <a:r>
              <a:rPr lang="es-ES" sz="3200" b="1" u="sng" dirty="0" smtClean="0">
                <a:solidFill>
                  <a:srgbClr val="0070C0"/>
                </a:solidFill>
              </a:rPr>
              <a:t>La </a:t>
            </a:r>
            <a:r>
              <a:rPr lang="es-ES" sz="3200" b="1" u="sng" dirty="0" err="1" smtClean="0">
                <a:solidFill>
                  <a:srgbClr val="0070C0"/>
                </a:solidFill>
              </a:rPr>
              <a:t>Órganica</a:t>
            </a:r>
            <a:r>
              <a:rPr lang="es-ES" sz="3200" b="1" u="sng" dirty="0" smtClean="0">
                <a:solidFill>
                  <a:srgbClr val="0070C0"/>
                </a:solidFill>
              </a:rPr>
              <a:t> está vinculada con el Órgano de Contratación </a:t>
            </a:r>
          </a:p>
        </p:txBody>
      </p:sp>
    </p:spTree>
    <p:extLst>
      <p:ext uri="{BB962C8B-B14F-4D97-AF65-F5344CB8AC3E}">
        <p14:creationId xmlns:p14="http://schemas.microsoft.com/office/powerpoint/2010/main" val="27051477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normativa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44769" y="2430049"/>
            <a:ext cx="109845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Las excepciones: cuáles y cómo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Observado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 smtClean="0">
                <a:solidFill>
                  <a:srgbClr val="FF0000"/>
                </a:solidFill>
              </a:rPr>
              <a:t>AÚN EXISTEN CONFUSIONES 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se puede hacer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 smtClean="0">
                <a:solidFill>
                  <a:srgbClr val="0070C0"/>
                </a:solidFill>
              </a:rPr>
              <a:t>Antes de registrar el Contrato Menor en el módulo, revisar si nuestro contrato es una excepción, ya que si lo es tendremos que realizar probablemente otro trámite.</a:t>
            </a:r>
          </a:p>
          <a:p>
            <a:pPr lvl="1" algn="ctr"/>
            <a:r>
              <a:rPr lang="es-ES" sz="3200" b="1" u="sng" dirty="0" smtClean="0">
                <a:solidFill>
                  <a:srgbClr val="0070C0"/>
                </a:solidFill>
              </a:rPr>
              <a:t>Las excepciones están en las Circulares de Gerencia</a:t>
            </a:r>
            <a:endParaRPr lang="es-ES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72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normativa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44769" y="2430049"/>
            <a:ext cx="10984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Saldado de contratos</a:t>
            </a:r>
            <a:endParaRPr lang="es-E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Observado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 smtClean="0">
                <a:solidFill>
                  <a:srgbClr val="FF0000"/>
                </a:solidFill>
              </a:rPr>
              <a:t>No se saldan los Contratos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Qué hacer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 smtClean="0">
                <a:solidFill>
                  <a:srgbClr val="0070C0"/>
                </a:solidFill>
              </a:rPr>
              <a:t>Una vez </a:t>
            </a:r>
            <a:r>
              <a:rPr lang="es-ES" sz="3200" dirty="0" smtClean="0">
                <a:solidFill>
                  <a:srgbClr val="0070C0"/>
                </a:solidFill>
              </a:rPr>
              <a:t>que la factura esté pagada, se debe </a:t>
            </a:r>
            <a:r>
              <a:rPr lang="es-ES" sz="3200" b="1" dirty="0" smtClean="0">
                <a:solidFill>
                  <a:srgbClr val="0070C0"/>
                </a:solidFill>
              </a:rPr>
              <a:t>avanzar el </a:t>
            </a:r>
            <a:r>
              <a:rPr lang="es-ES" sz="3200" b="1" dirty="0">
                <a:solidFill>
                  <a:srgbClr val="0070C0"/>
                </a:solidFill>
              </a:rPr>
              <a:t>flujo de </a:t>
            </a:r>
            <a:r>
              <a:rPr lang="es-ES" sz="3200" b="1" dirty="0" smtClean="0">
                <a:solidFill>
                  <a:srgbClr val="0070C0"/>
                </a:solidFill>
              </a:rPr>
              <a:t>trabajo hasta </a:t>
            </a:r>
            <a:r>
              <a:rPr lang="es-ES" sz="3200" b="1" dirty="0">
                <a:solidFill>
                  <a:srgbClr val="0070C0"/>
                </a:solidFill>
              </a:rPr>
              <a:t>el estado </a:t>
            </a:r>
            <a:r>
              <a:rPr lang="es-ES" sz="3200" b="1" dirty="0" smtClean="0">
                <a:solidFill>
                  <a:srgbClr val="0070C0"/>
                </a:solidFill>
              </a:rPr>
              <a:t>SALDADO.</a:t>
            </a:r>
            <a:endParaRPr lang="es-ES" sz="3200" b="1" dirty="0">
              <a:solidFill>
                <a:srgbClr val="0070C0"/>
              </a:solidFill>
            </a:endParaRPr>
          </a:p>
          <a:p>
            <a:pPr lvl="1" algn="just"/>
            <a:endParaRPr lang="es-ES" sz="3200" b="1" u="sng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153" y="4814654"/>
            <a:ext cx="5992887" cy="1030313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368800" y="5329809"/>
            <a:ext cx="2370668" cy="77747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8003822" y="4729644"/>
            <a:ext cx="3476978" cy="13234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está estudiando el modo de hacer que este proceso sea automático desde que aparezca la fecha de pago de la factura.</a:t>
            </a:r>
            <a:endParaRPr lang="es-E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14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01174122"/>
              </p:ext>
            </p:extLst>
          </p:nvPr>
        </p:nvGraphicFramePr>
        <p:xfrm>
          <a:off x="1302395" y="722846"/>
          <a:ext cx="9696938" cy="1196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65376" y="1918952"/>
            <a:ext cx="91339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Recordatorio nueva Ley de Contratos del Sector Público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La tramitación de los contratos menores en 2018</a:t>
            </a:r>
          </a:p>
          <a:p>
            <a:pPr lvl="1">
              <a:lnSpc>
                <a:spcPct val="150000"/>
              </a:lnSpc>
            </a:pPr>
            <a:r>
              <a:rPr lang="es-ES" sz="2800" dirty="0" smtClean="0">
                <a:solidFill>
                  <a:schemeClr val="bg1">
                    <a:lumMod val="65000"/>
                  </a:schemeClr>
                </a:solidFill>
              </a:rPr>
              <a:t>2.1 Aspectos de normativa</a:t>
            </a:r>
          </a:p>
          <a:p>
            <a:pPr lvl="1">
              <a:lnSpc>
                <a:spcPct val="150000"/>
              </a:lnSpc>
            </a:pPr>
            <a:r>
              <a:rPr lang="es-ES" sz="2800" dirty="0" smtClean="0">
                <a:solidFill>
                  <a:schemeClr val="bg1">
                    <a:lumMod val="65000"/>
                  </a:schemeClr>
                </a:solidFill>
              </a:rPr>
              <a:t>2.2 Aspectos de gestión</a:t>
            </a:r>
          </a:p>
          <a:p>
            <a:pPr lvl="1">
              <a:lnSpc>
                <a:spcPct val="150000"/>
              </a:lnSpc>
            </a:pPr>
            <a:r>
              <a:rPr lang="es-ES" sz="2800" dirty="0" smtClean="0">
                <a:solidFill>
                  <a:schemeClr val="bg1">
                    <a:lumMod val="65000"/>
                  </a:schemeClr>
                </a:solidFill>
              </a:rPr>
              <a:t>2.3 El aplicativo</a:t>
            </a:r>
            <a:endParaRPr lang="es-E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Ruegos, preguntas y sugerencias</a:t>
            </a:r>
          </a:p>
        </p:txBody>
      </p:sp>
    </p:spTree>
    <p:extLst>
      <p:ext uri="{BB962C8B-B14F-4D97-AF65-F5344CB8AC3E}">
        <p14:creationId xmlns:p14="http://schemas.microsoft.com/office/powerpoint/2010/main" val="1630711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2.2-Aspectos de GESTIÓN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0" y="509100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26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GESTIÓN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65849" y="2217257"/>
            <a:ext cx="1004401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Acuerdos MARCO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Observado: </a:t>
            </a:r>
            <a:r>
              <a:rPr lang="es-ES" sz="3200" dirty="0" smtClean="0">
                <a:solidFill>
                  <a:srgbClr val="FF0000"/>
                </a:solidFill>
              </a:rPr>
              <a:t>Se ha detectado que se han tramitado facturas que no corresponden a los Acuerdos Marco en vigor y viceversa. 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se puede hacer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0070C0"/>
                </a:solidFill>
              </a:rPr>
              <a:t>Consultar </a:t>
            </a:r>
            <a:r>
              <a:rPr lang="es-ES" sz="3200" b="1" dirty="0">
                <a:solidFill>
                  <a:srgbClr val="0070C0"/>
                </a:solidFill>
              </a:rPr>
              <a:t>la </a:t>
            </a:r>
            <a:r>
              <a:rPr lang="es-ES" sz="3200" b="1" dirty="0" smtClean="0">
                <a:solidFill>
                  <a:srgbClr val="0070C0"/>
                </a:solidFill>
              </a:rPr>
              <a:t>web: </a:t>
            </a:r>
            <a:r>
              <a:rPr lang="es-ES" sz="2800" b="1" dirty="0" smtClean="0">
                <a:solidFill>
                  <a:srgbClr val="0070C0"/>
                </a:solidFill>
              </a:rPr>
              <a:t>http</a:t>
            </a:r>
            <a:r>
              <a:rPr lang="es-ES" sz="2800" b="1" dirty="0">
                <a:solidFill>
                  <a:srgbClr val="0070C0"/>
                </a:solidFill>
              </a:rPr>
              <a:t>://presupuestoypatrimonio.umh.es/presentacion-3/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0070C0"/>
                </a:solidFill>
              </a:rPr>
              <a:t> o mandar correo electrónico al </a:t>
            </a:r>
            <a:r>
              <a:rPr lang="es-ES" sz="3200" b="1" dirty="0" err="1" smtClean="0">
                <a:solidFill>
                  <a:srgbClr val="0070C0"/>
                </a:solidFill>
              </a:rPr>
              <a:t>SGPyP</a:t>
            </a:r>
            <a:r>
              <a:rPr lang="es-ES" sz="3200" b="1" dirty="0" smtClean="0">
                <a:solidFill>
                  <a:srgbClr val="0070C0"/>
                </a:solidFill>
              </a:rPr>
              <a:t>.</a:t>
            </a:r>
          </a:p>
          <a:p>
            <a:pPr lvl="1"/>
            <a:endParaRPr lang="es-ES" sz="3200" b="1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s-ES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67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Gestión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24128" y="2084832"/>
            <a:ext cx="104905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Las compras electrónicas (problemática proveedores)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Observado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 smtClean="0">
                <a:solidFill>
                  <a:srgbClr val="FF0000"/>
                </a:solidFill>
              </a:rPr>
              <a:t>Hay contratos menores de PD que no adjuntan proposición económica, por la imposibilidad de recabarla (Amazon, Apple, etc.). 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se puede hacer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rgbClr val="0070C0"/>
                </a:solidFill>
              </a:rPr>
              <a:t>Planificación </a:t>
            </a:r>
            <a:r>
              <a:rPr lang="es-ES" sz="2800" b="1" dirty="0">
                <a:solidFill>
                  <a:srgbClr val="0070C0"/>
                </a:solidFill>
              </a:rPr>
              <a:t>anual de compras</a:t>
            </a:r>
            <a:r>
              <a:rPr lang="es-ES" sz="2800" b="1" dirty="0" smtClean="0">
                <a:solidFill>
                  <a:srgbClr val="0070C0"/>
                </a:solidFill>
              </a:rPr>
              <a:t>.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es-ES" sz="2800" b="1" dirty="0">
                <a:solidFill>
                  <a:srgbClr val="0070C0"/>
                </a:solidFill>
              </a:rPr>
              <a:t>Valorar protocolo de flujos de </a:t>
            </a:r>
            <a:r>
              <a:rPr lang="es-ES" sz="2800" b="1" dirty="0" smtClean="0">
                <a:solidFill>
                  <a:srgbClr val="0070C0"/>
                </a:solidFill>
              </a:rPr>
              <a:t>decisiones </a:t>
            </a:r>
            <a:r>
              <a:rPr lang="es-ES" sz="2800" b="1" dirty="0">
                <a:solidFill>
                  <a:srgbClr val="0070C0"/>
                </a:solidFill>
              </a:rPr>
              <a:t>de </a:t>
            </a:r>
            <a:r>
              <a:rPr lang="es-ES" sz="2800" b="1" dirty="0" smtClean="0">
                <a:solidFill>
                  <a:srgbClr val="0070C0"/>
                </a:solidFill>
              </a:rPr>
              <a:t>compra.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es-ES" sz="2800" b="1" dirty="0" smtClean="0">
                <a:solidFill>
                  <a:srgbClr val="0070C0"/>
                </a:solidFill>
              </a:rPr>
              <a:t>Valorar </a:t>
            </a:r>
            <a:r>
              <a:rPr lang="es-ES" sz="2800" b="1" dirty="0">
                <a:solidFill>
                  <a:srgbClr val="0070C0"/>
                </a:solidFill>
              </a:rPr>
              <a:t>acceso a modulo de comprobación de umbrales a Técnicos no administrativos, o bien protocolos de comunicación entre ambos.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745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GESTIÓN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24128" y="2084832"/>
            <a:ext cx="94696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Generación de documentos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Observado: </a:t>
            </a:r>
            <a:r>
              <a:rPr lang="es-ES" sz="3200" dirty="0" smtClean="0">
                <a:solidFill>
                  <a:srgbClr val="FF0000"/>
                </a:solidFill>
              </a:rPr>
              <a:t>En algunos contratos no se genera el Informe de Necesidad (IN). Da problemas a la hora de generar, se queda bloqueado.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se puede hacer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0070C0"/>
                </a:solidFill>
              </a:rPr>
              <a:t>Generar y confirmar siempre el IN tanto para ACF como PD. 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0070C0"/>
                </a:solidFill>
              </a:rPr>
              <a:t>Visualizar el informe y luego confirmarlo, sin aplicar el botón generar.</a:t>
            </a:r>
          </a:p>
        </p:txBody>
      </p:sp>
    </p:spTree>
    <p:extLst>
      <p:ext uri="{BB962C8B-B14F-4D97-AF65-F5344CB8AC3E}">
        <p14:creationId xmlns:p14="http://schemas.microsoft.com/office/powerpoint/2010/main" val="600410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GESTIÓN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24128" y="1918952"/>
            <a:ext cx="102954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Colapso del sistema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Observado: </a:t>
            </a:r>
            <a:r>
              <a:rPr lang="es-ES" sz="3200" dirty="0" smtClean="0">
                <a:solidFill>
                  <a:srgbClr val="FF0000"/>
                </a:solidFill>
              </a:rPr>
              <a:t>La aplicación deja de funcionar cuando muchos usuarios entran al mismo tiempo, si bien el servidor tiene capacidad suficiente, da una situación anómala.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se puede 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hacer: </a:t>
            </a:r>
            <a:endParaRPr lang="es-ES" sz="3200" b="1" dirty="0">
              <a:solidFill>
                <a:srgbClr val="0070C0"/>
              </a:solidFill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0070C0"/>
                </a:solidFill>
              </a:rPr>
              <a:t>Incidencia en OCU para mejorar estabilidad.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es-ES" sz="3200" b="1" dirty="0">
                <a:solidFill>
                  <a:srgbClr val="0070C0"/>
                </a:solidFill>
              </a:rPr>
              <a:t>E</a:t>
            </a:r>
            <a:r>
              <a:rPr lang="es-ES" sz="3200" b="1" dirty="0" smtClean="0">
                <a:solidFill>
                  <a:srgbClr val="0070C0"/>
                </a:solidFill>
              </a:rPr>
              <a:t>vitar </a:t>
            </a:r>
            <a:r>
              <a:rPr lang="es-ES" sz="3200" b="1" dirty="0">
                <a:solidFill>
                  <a:srgbClr val="0070C0"/>
                </a:solidFill>
              </a:rPr>
              <a:t>gestión </a:t>
            </a:r>
            <a:r>
              <a:rPr lang="es-ES" sz="3200" b="1" dirty="0" smtClean="0">
                <a:solidFill>
                  <a:srgbClr val="0070C0"/>
                </a:solidFill>
              </a:rPr>
              <a:t>acumulada en un periodo (cierre).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0070C0"/>
                </a:solidFill>
              </a:rPr>
              <a:t>Planificación anual de compras.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s-ES" sz="3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04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GESTIÓN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3804" y="1441230"/>
            <a:ext cx="113144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		Responsables: </a:t>
            </a:r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2400" dirty="0" smtClean="0"/>
              <a:t>ontrato vs </a:t>
            </a: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s-ES" sz="2400" dirty="0" smtClean="0"/>
              <a:t>uncional vs </a:t>
            </a:r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ES" sz="2400" dirty="0" smtClean="0"/>
              <a:t>artida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Observado: </a:t>
            </a:r>
            <a:r>
              <a:rPr lang="es-ES" sz="3200" dirty="0" smtClean="0">
                <a:solidFill>
                  <a:srgbClr val="FF0000"/>
                </a:solidFill>
              </a:rPr>
              <a:t>En algunos contratos se confundido al responsable del contrato con el órgano de contratación.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hacer: 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FF0000"/>
                </a:solidFill>
              </a:rPr>
              <a:t>Resp</a:t>
            </a:r>
            <a:r>
              <a:rPr lang="es-ES" sz="2000" b="1" dirty="0" smtClean="0">
                <a:solidFill>
                  <a:srgbClr val="FF0000"/>
                </a:solidFill>
              </a:rPr>
              <a:t>. Funcional</a:t>
            </a:r>
            <a:r>
              <a:rPr lang="es-ES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s-ES" sz="2000" b="1" dirty="0" smtClean="0">
                <a:solidFill>
                  <a:srgbClr val="0070C0"/>
                </a:solidFill>
              </a:rPr>
              <a:t>Atender a los dos primeros dígitos de las partidas presupuestarias (firman IN).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FF0000"/>
                </a:solidFill>
              </a:rPr>
              <a:t>Resp</a:t>
            </a:r>
            <a:r>
              <a:rPr lang="es-ES" sz="2000" b="1" dirty="0" smtClean="0">
                <a:solidFill>
                  <a:srgbClr val="FF0000"/>
                </a:solidFill>
              </a:rPr>
              <a:t>. Créditos </a:t>
            </a:r>
            <a:r>
              <a:rPr lang="es-ES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Responsable Partidas Presupuestarias (firman Documentos Contables)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es-ES" sz="2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Resp</a:t>
            </a:r>
            <a:r>
              <a:rPr lang="es-E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  <a:r>
              <a:rPr lang="es-E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Contrato </a:t>
            </a:r>
            <a:r>
              <a:rPr lang="es-ES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Determina las Necesidades y encarga Servicios/ Suministros / Obras</a:t>
            </a:r>
            <a:endParaRPr lang="es-ES" sz="2000" b="1" dirty="0" smtClean="0">
              <a:solidFill>
                <a:srgbClr val="0070C0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649077" y="5326515"/>
            <a:ext cx="1933561" cy="6922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48AA0.002.IP</a:t>
            </a:r>
            <a:endParaRPr lang="es-E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605504" y="4919105"/>
            <a:ext cx="1933561" cy="40741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Orgánica</a:t>
            </a:r>
            <a:endParaRPr lang="es-E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echa curvada hacia la derecha 4"/>
          <p:cNvSpPr/>
          <p:nvPr/>
        </p:nvSpPr>
        <p:spPr>
          <a:xfrm>
            <a:off x="1477262" y="5617051"/>
            <a:ext cx="328960" cy="7855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806222" y="5459006"/>
            <a:ext cx="372533" cy="376146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733746" y="6169118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EC7F12"/>
                </a:solidFill>
              </a:rPr>
              <a:t>Unidad Funcional</a:t>
            </a:r>
            <a:endParaRPr lang="es-ES" b="1" dirty="0">
              <a:solidFill>
                <a:srgbClr val="EC7F12"/>
              </a:solidFill>
            </a:endParaRPr>
          </a:p>
        </p:txBody>
      </p:sp>
      <p:sp>
        <p:nvSpPr>
          <p:cNvPr id="10" name="Flecha curvada hacia arriba 9"/>
          <p:cNvSpPr/>
          <p:nvPr/>
        </p:nvSpPr>
        <p:spPr>
          <a:xfrm>
            <a:off x="2387598" y="5876695"/>
            <a:ext cx="2302933" cy="333966"/>
          </a:xfrm>
          <a:prstGeom prst="curved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149633" y="5458688"/>
            <a:ext cx="503257" cy="37614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3755819" y="5507363"/>
            <a:ext cx="223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EC7F12"/>
                </a:solidFill>
              </a:rPr>
              <a:t>Responsable Créditos</a:t>
            </a:r>
            <a:endParaRPr lang="es-ES" b="1" dirty="0">
              <a:solidFill>
                <a:srgbClr val="EC7F12"/>
              </a:solidFill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3754453" y="5218950"/>
            <a:ext cx="4597743" cy="3237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8432800" y="5072203"/>
            <a:ext cx="2743200" cy="135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Necesidad: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en Laboratorio, por Investigador adscrito al Proyecto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796308" y="6394852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EC7F12"/>
                </a:solidFill>
              </a:rPr>
              <a:t>Responsable Contrato</a:t>
            </a:r>
            <a:endParaRPr lang="es-ES" b="1" dirty="0">
              <a:solidFill>
                <a:srgbClr val="EC7F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42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GESTIÓN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55544" y="2084832"/>
            <a:ext cx="11133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Contratación compartida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>
                <a:solidFill>
                  <a:srgbClr val="FF0000"/>
                </a:solidFill>
              </a:rPr>
              <a:t>Financiación con partidas asociadas a diferentes </a:t>
            </a:r>
            <a:r>
              <a:rPr lang="es-ES" sz="3200" dirty="0" smtClean="0">
                <a:solidFill>
                  <a:srgbClr val="FF0000"/>
                </a:solidFill>
              </a:rPr>
              <a:t>órganos de contratación.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hacer: </a:t>
            </a:r>
            <a:r>
              <a:rPr lang="es-ES" sz="3200" b="1" dirty="0" smtClean="0">
                <a:solidFill>
                  <a:srgbClr val="0070C0"/>
                </a:solidFill>
              </a:rPr>
              <a:t>Plantear modificación presupuestaria para abonar desde partidas de un único órgano de contratación.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0123" t="45914" r="22596" b="45054"/>
          <a:stretch/>
        </p:blipFill>
        <p:spPr>
          <a:xfrm>
            <a:off x="2013155" y="5186047"/>
            <a:ext cx="8731045" cy="929150"/>
          </a:xfrm>
          <a:prstGeom prst="rect">
            <a:avLst/>
          </a:prstGeom>
        </p:spPr>
      </p:pic>
      <p:sp>
        <p:nvSpPr>
          <p:cNvPr id="5" name="Multiplicar 4"/>
          <p:cNvSpPr/>
          <p:nvPr/>
        </p:nvSpPr>
        <p:spPr>
          <a:xfrm>
            <a:off x="3945305" y="4376015"/>
            <a:ext cx="5064369" cy="2549214"/>
          </a:xfrm>
          <a:prstGeom prst="mathMultiply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8918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GESTIÓN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02916" y="2084832"/>
            <a:ext cx="9916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Valor estimado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Observado: </a:t>
            </a:r>
            <a:r>
              <a:rPr lang="es-ES" sz="3200" dirty="0" smtClean="0">
                <a:solidFill>
                  <a:srgbClr val="FF0000"/>
                </a:solidFill>
              </a:rPr>
              <a:t>No se comprueba el valor neto (sin IVA), con lo que el umbral se alcanza antes de tiempo.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hacer: </a:t>
            </a:r>
            <a:r>
              <a:rPr lang="es-ES" sz="3200" b="1" dirty="0" smtClean="0">
                <a:solidFill>
                  <a:srgbClr val="0070C0"/>
                </a:solidFill>
              </a:rPr>
              <a:t>Comprobar siempre valores sin IVA.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474" t="39386" r="47887" b="32956"/>
          <a:stretch/>
        </p:blipFill>
        <p:spPr>
          <a:xfrm>
            <a:off x="2315464" y="4146935"/>
            <a:ext cx="7792064" cy="2393946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2123768" y="5343908"/>
            <a:ext cx="1681283" cy="840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165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GESTIÓN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02916" y="2442575"/>
            <a:ext cx="94696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Consulta de contratos menores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 smtClean="0">
                <a:solidFill>
                  <a:srgbClr val="FF0000"/>
                </a:solidFill>
              </a:rPr>
              <a:t>No </a:t>
            </a:r>
            <a:r>
              <a:rPr lang="es-ES" sz="3200" dirty="0">
                <a:solidFill>
                  <a:srgbClr val="FF0000"/>
                </a:solidFill>
              </a:rPr>
              <a:t>se </a:t>
            </a:r>
            <a:r>
              <a:rPr lang="es-ES" sz="3200" dirty="0" smtClean="0">
                <a:solidFill>
                  <a:srgbClr val="FF0000"/>
                </a:solidFill>
              </a:rPr>
              <a:t>pueden </a:t>
            </a:r>
            <a:r>
              <a:rPr lang="es-ES" sz="3200" dirty="0">
                <a:solidFill>
                  <a:srgbClr val="FF0000"/>
                </a:solidFill>
              </a:rPr>
              <a:t>sacar </a:t>
            </a:r>
            <a:r>
              <a:rPr lang="es-ES" sz="3200" dirty="0" smtClean="0">
                <a:solidFill>
                  <a:srgbClr val="FF0000"/>
                </a:solidFill>
              </a:rPr>
              <a:t>las consultas en </a:t>
            </a:r>
            <a:r>
              <a:rPr lang="es-ES" sz="3200" dirty="0">
                <a:solidFill>
                  <a:srgbClr val="FF0000"/>
                </a:solidFill>
              </a:rPr>
              <a:t>Excel </a:t>
            </a:r>
            <a:r>
              <a:rPr lang="es-ES" sz="3200" dirty="0" smtClean="0">
                <a:solidFill>
                  <a:srgbClr val="FF0000"/>
                </a:solidFill>
              </a:rPr>
              <a:t>directamente. Solo se puede tener una pantalla de consulta abierta.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se puede hacer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b="1" dirty="0" smtClean="0">
                <a:solidFill>
                  <a:srgbClr val="0070C0"/>
                </a:solidFill>
              </a:rPr>
              <a:t>Exportar la tabla de Word a Excel.</a:t>
            </a:r>
          </a:p>
        </p:txBody>
      </p:sp>
    </p:spTree>
    <p:extLst>
      <p:ext uri="{BB962C8B-B14F-4D97-AF65-F5344CB8AC3E}">
        <p14:creationId xmlns:p14="http://schemas.microsoft.com/office/powerpoint/2010/main" val="113104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2018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GESTIÓN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02916" y="2442575"/>
            <a:ext cx="94696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Parametrización de informes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Observado: </a:t>
            </a:r>
            <a:r>
              <a:rPr lang="es-ES" sz="3200" dirty="0" smtClean="0">
                <a:solidFill>
                  <a:srgbClr val="FF0000"/>
                </a:solidFill>
              </a:rPr>
              <a:t>Es complicado hacer seguimientos por UF/proveedor de los importes alcanzados.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se puede hacer:</a:t>
            </a:r>
            <a:r>
              <a:rPr lang="es-ES" sz="3200" dirty="0">
                <a:solidFill>
                  <a:srgbClr val="0070C0"/>
                </a:solidFill>
              </a:rPr>
              <a:t> </a:t>
            </a:r>
            <a:r>
              <a:rPr lang="es-ES" sz="3200" b="1" dirty="0" err="1" smtClean="0">
                <a:solidFill>
                  <a:srgbClr val="0070C0"/>
                </a:solidFill>
              </a:rPr>
              <a:t>Prediseñar</a:t>
            </a:r>
            <a:r>
              <a:rPr lang="es-ES" sz="3200" b="1" dirty="0" smtClean="0">
                <a:solidFill>
                  <a:srgbClr val="0070C0"/>
                </a:solidFill>
              </a:rPr>
              <a:t> informes </a:t>
            </a:r>
            <a:r>
              <a:rPr lang="es-ES" sz="3200" b="1" dirty="0">
                <a:solidFill>
                  <a:srgbClr val="0070C0"/>
                </a:solidFill>
              </a:rPr>
              <a:t>para su uso </a:t>
            </a:r>
            <a:r>
              <a:rPr lang="es-ES" sz="3200" b="1" dirty="0" smtClean="0">
                <a:solidFill>
                  <a:srgbClr val="0070C0"/>
                </a:solidFill>
              </a:rPr>
              <a:t>habitual que aporte seguridad jurídica en la gestión.</a:t>
            </a:r>
          </a:p>
        </p:txBody>
      </p:sp>
    </p:spTree>
    <p:extLst>
      <p:ext uri="{BB962C8B-B14F-4D97-AF65-F5344CB8AC3E}">
        <p14:creationId xmlns:p14="http://schemas.microsoft.com/office/powerpoint/2010/main" val="4116060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1.-RECORDATORIO NUEVA LEY DE CONTRATOS DEL SECTOR PÚBLICO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0" y="509100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5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2.3-El APLICATIVO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0" y="509100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4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2019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el aplicativo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76713" y="1918952"/>
            <a:ext cx="9639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Prorrata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Observado: </a:t>
            </a:r>
            <a:r>
              <a:rPr lang="es-ES" sz="3200" dirty="0" smtClean="0">
                <a:solidFill>
                  <a:srgbClr val="FF0000"/>
                </a:solidFill>
              </a:rPr>
              <a:t>Se debía reservar más dinero del necesario para la financiación del gasto.</a:t>
            </a:r>
            <a:endParaRPr lang="es-ES" sz="3200" dirty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216" y="3584448"/>
            <a:ext cx="5723363" cy="292940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262008" y="3592770"/>
            <a:ext cx="4334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se ha hecho: </a:t>
            </a:r>
            <a:endParaRPr lang="es-E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0070C0"/>
                </a:solidFill>
              </a:rPr>
              <a:t>Habilitar </a:t>
            </a:r>
            <a:r>
              <a:rPr lang="es-ES" sz="3200" b="1" dirty="0">
                <a:solidFill>
                  <a:srgbClr val="0070C0"/>
                </a:solidFill>
              </a:rPr>
              <a:t>de nuevo la </a:t>
            </a:r>
            <a:r>
              <a:rPr lang="es-ES" sz="3200" b="1" dirty="0" smtClean="0">
                <a:solidFill>
                  <a:srgbClr val="0070C0"/>
                </a:solidFill>
              </a:rPr>
              <a:t>selección de prorrata en la pestaña de Financiación.</a:t>
            </a:r>
            <a:endParaRPr lang="es-ES" sz="3200" b="1" dirty="0">
              <a:solidFill>
                <a:srgbClr val="0070C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215612" y="5266649"/>
            <a:ext cx="1758382" cy="14630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070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2019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el aplicativo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24128" y="1969865"/>
            <a:ext cx="991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Tripleta de facturación electrónica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Observado: </a:t>
            </a:r>
            <a:r>
              <a:rPr lang="es-ES" sz="3200" dirty="0" smtClean="0">
                <a:solidFill>
                  <a:srgbClr val="FF0000"/>
                </a:solidFill>
              </a:rPr>
              <a:t>Se pierde tiempo en su cumplimentación y no se emplea para obtener el IN.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se 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ha hecho: </a:t>
            </a:r>
            <a:r>
              <a:rPr lang="es-ES" sz="3200" b="1" dirty="0" smtClean="0">
                <a:solidFill>
                  <a:srgbClr val="0070C0"/>
                </a:solidFill>
              </a:rPr>
              <a:t>Se han ocultado estos campos en el aplicativo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09" t="67183" r="33976" b="20885"/>
          <a:stretch/>
        </p:blipFill>
        <p:spPr>
          <a:xfrm>
            <a:off x="1332578" y="4538864"/>
            <a:ext cx="9833941" cy="136956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435940" y="4031968"/>
            <a:ext cx="5064369" cy="2549214"/>
          </a:xfrm>
          <a:prstGeom prst="mathMultiply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26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2019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EL aplicativo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24128" y="2051377"/>
            <a:ext cx="99166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Operaciones </a:t>
            </a:r>
            <a:r>
              <a:rPr lang="es-ES" sz="3200" dirty="0" smtClean="0"/>
              <a:t>intracomunitarias/Importaciones</a:t>
            </a:r>
            <a:endParaRPr lang="es-ES" sz="32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 smtClean="0">
                <a:solidFill>
                  <a:srgbClr val="FF0000"/>
                </a:solidFill>
              </a:rPr>
              <a:t>Al seleccionar esta opción se bloquea el campo IVA y no avanza en el flujo de trabajo. Hasta ahora  se grababan como nacionales con IVA 0%.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hacer: 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0070C0"/>
                </a:solidFill>
              </a:rPr>
              <a:t>Está previsto que se desbloquee esta incidencia en la versión correctora 10.5.8.0 que OCU lanzará a finales de enero '19.</a:t>
            </a:r>
            <a:endParaRPr lang="es-E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6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2019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EL aplicativo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25832" y="2084832"/>
            <a:ext cx="99166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Modificaciones/Borrado de contratos menores</a:t>
            </a:r>
            <a:endParaRPr lang="es-ES" sz="32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 smtClean="0">
                <a:solidFill>
                  <a:srgbClr val="FF0000"/>
                </a:solidFill>
              </a:rPr>
              <a:t>El usuario no elimina JG, ni expedientes, para solicitar el cambio de estado del contrato.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hacer: 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0070C0"/>
                </a:solidFill>
              </a:rPr>
              <a:t>Eliminar los documentos económicos generados antes de solicitar el cambio, dado que afectan a: </a:t>
            </a:r>
          </a:p>
          <a:p>
            <a:pPr marL="1828800" lvl="3" indent="-457200" algn="just">
              <a:buFont typeface="Wingdings" panose="05000000000000000000" pitchFamily="2" charset="2"/>
              <a:buChar char="v"/>
            </a:pPr>
            <a:r>
              <a:rPr lang="es-ES" sz="3200" dirty="0" smtClean="0">
                <a:solidFill>
                  <a:srgbClr val="0070C0"/>
                </a:solidFill>
              </a:rPr>
              <a:t>los cambios de importes </a:t>
            </a:r>
          </a:p>
          <a:p>
            <a:pPr marL="1828800" lvl="3" indent="-457200" algn="just">
              <a:buFont typeface="Wingdings" panose="05000000000000000000" pitchFamily="2" charset="2"/>
              <a:buChar char="v"/>
            </a:pPr>
            <a:r>
              <a:rPr lang="es-ES" sz="3200" dirty="0">
                <a:solidFill>
                  <a:srgbClr val="0070C0"/>
                </a:solidFill>
              </a:rPr>
              <a:t>e</a:t>
            </a:r>
            <a:r>
              <a:rPr lang="es-ES" sz="3200" dirty="0" smtClean="0">
                <a:solidFill>
                  <a:srgbClr val="0070C0"/>
                </a:solidFill>
              </a:rPr>
              <a:t>l tipo de pago </a:t>
            </a:r>
          </a:p>
          <a:p>
            <a:pPr marL="1828800" lvl="3" indent="-457200" algn="just">
              <a:buFont typeface="Wingdings" panose="05000000000000000000" pitchFamily="2" charset="2"/>
              <a:buChar char="v"/>
            </a:pPr>
            <a:r>
              <a:rPr lang="es-ES" sz="3200" dirty="0">
                <a:solidFill>
                  <a:srgbClr val="0070C0"/>
                </a:solidFill>
              </a:rPr>
              <a:t>e</a:t>
            </a:r>
            <a:r>
              <a:rPr lang="es-ES" sz="3200" dirty="0" smtClean="0">
                <a:solidFill>
                  <a:srgbClr val="0070C0"/>
                </a:solidFill>
              </a:rPr>
              <a:t>l proveedor</a:t>
            </a:r>
            <a:endParaRPr lang="es-E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0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2019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EL aplicativo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24128" y="2059510"/>
            <a:ext cx="99166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Administrativos con cargo a proyectos</a:t>
            </a:r>
            <a:endParaRPr lang="es-ES" sz="32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 smtClean="0">
                <a:solidFill>
                  <a:srgbClr val="FF0000"/>
                </a:solidFill>
              </a:rPr>
              <a:t>Los administrativos con cargo a proyectos no tienen permisos para grabar contratos.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 se hace: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0070C0"/>
                </a:solidFill>
              </a:rPr>
              <a:t>Cumplimentar el documento de reconocimiento de responsabilidad solidaria en la gestión presupuestaria: </a:t>
            </a:r>
            <a:r>
              <a:rPr lang="es-ES" sz="3200" dirty="0" smtClean="0">
                <a:solidFill>
                  <a:srgbClr val="0070C0"/>
                </a:solidFill>
                <a:hlinkClick r:id="rId3"/>
              </a:rPr>
              <a:t>Usuario compartido UXXI-EC</a:t>
            </a:r>
            <a:endParaRPr lang="es-E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s-ES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60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2019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EL aplicativo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24128" y="2084832"/>
            <a:ext cx="99166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Responsables de centros de gasto sin relación laboral UMH</a:t>
            </a:r>
            <a:endParaRPr lang="es-ES" sz="32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Observado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 smtClean="0">
                <a:solidFill>
                  <a:srgbClr val="FF0000"/>
                </a:solidFill>
              </a:rPr>
              <a:t>El PI adscrito a la UMH no aparece como responsables de contratos.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hacer: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3200" b="1" dirty="0">
                <a:solidFill>
                  <a:srgbClr val="0070C0"/>
                </a:solidFill>
              </a:rPr>
              <a:t>E</a:t>
            </a:r>
            <a:r>
              <a:rPr lang="es-ES" sz="3200" b="1" dirty="0" smtClean="0">
                <a:solidFill>
                  <a:srgbClr val="0070C0"/>
                </a:solidFill>
              </a:rPr>
              <a:t>mplear al Director de la UF de la que depende.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0070C0"/>
                </a:solidFill>
              </a:rPr>
              <a:t>Se está estudiando una solución a esta incidencia.</a:t>
            </a:r>
            <a:endParaRPr lang="es-E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s-ES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56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2019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EL aplicativo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754077" y="4843353"/>
            <a:ext cx="921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rgbClr val="0070C0"/>
                </a:solidFill>
              </a:rPr>
              <a:t>“ &amp; ¿ ? @ / | ¡ ! ¨ { } [ ] ^ $ €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402915" y="2442575"/>
            <a:ext cx="99166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Caracteres especiales</a:t>
            </a:r>
            <a:endParaRPr lang="es-ES" sz="32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Observado: </a:t>
            </a:r>
            <a:r>
              <a:rPr lang="es-ES" sz="3200" dirty="0">
                <a:solidFill>
                  <a:srgbClr val="FF0000"/>
                </a:solidFill>
              </a:rPr>
              <a:t>Producen problemas a la hora de traspasar la información al </a:t>
            </a:r>
            <a:r>
              <a:rPr lang="es-ES" sz="3200" dirty="0" smtClean="0">
                <a:solidFill>
                  <a:srgbClr val="FF0000"/>
                </a:solidFill>
              </a:rPr>
              <a:t>JG/ADO.</a:t>
            </a:r>
            <a:endParaRPr lang="es-ES" sz="3200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Qué 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hacer: </a:t>
            </a:r>
            <a:r>
              <a:rPr lang="es-ES" sz="3200" b="1" dirty="0" smtClean="0">
                <a:solidFill>
                  <a:srgbClr val="0070C0"/>
                </a:solidFill>
              </a:rPr>
              <a:t>No emplearlos</a:t>
            </a:r>
            <a:endParaRPr lang="es-E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52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Tramitación en 2019</a:t>
            </a:r>
            <a:br>
              <a:rPr lang="es-ES" dirty="0" smtClean="0"/>
            </a:b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EL aplicativo</a:t>
            </a: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25832" y="2084832"/>
            <a:ext cx="99166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- Enlaces a consultas frecuentes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Guía de eliminación de Contratos Menores</a:t>
            </a:r>
            <a:endParaRPr lang="es-ES" sz="32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 err="1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FAQs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 ¿Cómo saldar Contratos Menores?</a:t>
            </a:r>
            <a:endParaRPr lang="es-E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3200" dirty="0" smtClean="0"/>
              <a:t>- Consultas</a:t>
            </a:r>
            <a:r>
              <a:rPr lang="es-ES" sz="3200" dirty="0"/>
              <a:t>: </a:t>
            </a:r>
            <a:endParaRPr lang="es-E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 smtClean="0"/>
              <a:t>Sobre </a:t>
            </a:r>
            <a:r>
              <a:rPr lang="es-ES" sz="3200" dirty="0"/>
              <a:t>Aplicación de la Ley y Normativa: </a:t>
            </a:r>
            <a:r>
              <a:rPr lang="es-ES" sz="3200" dirty="0">
                <a:hlinkClick r:id="rId5"/>
              </a:rPr>
              <a:t>contratomenor@umh.es</a:t>
            </a:r>
            <a:endParaRPr lang="es-E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/>
              <a:t>Sobre el Funcionamiento de la Aplicación </a:t>
            </a:r>
            <a:r>
              <a:rPr lang="es-ES" sz="3200" dirty="0" smtClean="0"/>
              <a:t>UXXI-CC: </a:t>
            </a:r>
            <a:r>
              <a:rPr lang="es-ES" sz="3200" dirty="0" smtClean="0">
                <a:hlinkClick r:id="rId6"/>
              </a:rPr>
              <a:t>consultas.UXXIEc@umh.es</a:t>
            </a:r>
            <a:endParaRPr lang="es-E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</a:t>
            </a:r>
            <a:r>
              <a:rPr lang="es-ES" dirty="0" smtClean="0"/>
              <a:t>.-RUEGOS, preguntas y sugerencias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0" y="509100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98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recordatorio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0053" y="1918952"/>
            <a:ext cx="10528221" cy="418563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smtClean="0">
                <a:solidFill>
                  <a:srgbClr val="FF0000"/>
                </a:solidFill>
                <a:latin typeface="+mj-lt"/>
              </a:rPr>
              <a:t>¿CUÁNDO?</a:t>
            </a:r>
          </a:p>
          <a:p>
            <a:pPr algn="ctr">
              <a:lnSpc>
                <a:spcPct val="150000"/>
              </a:lnSpc>
            </a:pPr>
            <a:r>
              <a:rPr lang="es-ES" sz="3600" dirty="0" smtClean="0">
                <a:solidFill>
                  <a:srgbClr val="FF0000"/>
                </a:solidFill>
                <a:latin typeface="+mj-lt"/>
              </a:rPr>
              <a:t>¿POR QUÉ?</a:t>
            </a:r>
          </a:p>
          <a:p>
            <a:pPr algn="ctr">
              <a:lnSpc>
                <a:spcPct val="150000"/>
              </a:lnSpc>
            </a:pPr>
            <a:r>
              <a:rPr lang="es-ES" sz="3600" dirty="0" smtClean="0">
                <a:solidFill>
                  <a:srgbClr val="FF0000"/>
                </a:solidFill>
                <a:latin typeface="+mj-lt"/>
              </a:rPr>
              <a:t>¿CÓMO HA EVOLUCIONADO?</a:t>
            </a:r>
          </a:p>
          <a:p>
            <a:pPr algn="ctr">
              <a:lnSpc>
                <a:spcPct val="150000"/>
              </a:lnSpc>
            </a:pPr>
            <a:r>
              <a:rPr lang="es-ES" sz="3600" dirty="0" smtClean="0">
                <a:solidFill>
                  <a:srgbClr val="FF0000"/>
                </a:solidFill>
                <a:latin typeface="+mj-lt"/>
              </a:rPr>
              <a:t>¿QUÉ ESPERAMOS PARA 2019?</a:t>
            </a:r>
            <a:endParaRPr lang="es-ES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87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0523" y="4947611"/>
            <a:ext cx="9995770" cy="14630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dirty="0" smtClean="0"/>
              <a:t>GRACIAS POR VUESTRA COLABORACIÓN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86" y="606683"/>
            <a:ext cx="9733843" cy="3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41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Contratos menores tipo</a:t>
            </a:r>
            <a:br>
              <a:rPr lang="es-ES" dirty="0" smtClean="0"/>
            </a:br>
            <a:r>
              <a:rPr lang="es-ES" dirty="0" smtClean="0"/>
              <a:t>a) 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de Caja Fija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0298403"/>
              </p:ext>
            </p:extLst>
          </p:nvPr>
        </p:nvGraphicFramePr>
        <p:xfrm>
          <a:off x="1129601" y="2084832"/>
          <a:ext cx="9350829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2780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Contratos menores tipo</a:t>
            </a:r>
            <a:br>
              <a:rPr lang="es-ES" dirty="0" smtClean="0"/>
            </a:br>
            <a:r>
              <a:rPr lang="es-ES" dirty="0" smtClean="0"/>
              <a:t>B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pago directo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129601" y="2084832"/>
          <a:ext cx="9350829" cy="435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1911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Contratos menores tipo</a:t>
            </a:r>
            <a:br>
              <a:rPr lang="es-ES" dirty="0" smtClean="0"/>
            </a:br>
            <a:r>
              <a:rPr lang="es-ES" dirty="0" smtClean="0"/>
              <a:t>c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Exclusividad (De Caja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FiJA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5460639"/>
              </p:ext>
            </p:extLst>
          </p:nvPr>
        </p:nvGraphicFramePr>
        <p:xfrm>
          <a:off x="1129601" y="2084832"/>
          <a:ext cx="9350829" cy="435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ector recto 5"/>
          <p:cNvSpPr/>
          <p:nvPr/>
        </p:nvSpPr>
        <p:spPr>
          <a:xfrm>
            <a:off x="2999767" y="4810492"/>
            <a:ext cx="7480663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01166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Contratos menores tipo</a:t>
            </a:r>
            <a:br>
              <a:rPr lang="es-ES" dirty="0" smtClean="0"/>
            </a:br>
            <a:r>
              <a:rPr lang="es-ES" dirty="0" smtClean="0"/>
              <a:t>D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Exclusividad (Pago Directo)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8842739"/>
              </p:ext>
            </p:extLst>
          </p:nvPr>
        </p:nvGraphicFramePr>
        <p:xfrm>
          <a:off x="1129601" y="2084832"/>
          <a:ext cx="9350829" cy="435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91334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8028" t="31085" r="24683" b="21248"/>
          <a:stretch/>
        </p:blipFill>
        <p:spPr>
          <a:xfrm>
            <a:off x="746974" y="1700010"/>
            <a:ext cx="10251584" cy="46492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0" y="717641"/>
            <a:ext cx="3638539" cy="12013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RECORDATORIO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77837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1076</TotalTime>
  <Words>1629</Words>
  <Application>Microsoft Office PowerPoint</Application>
  <PresentationFormat>Panorámica</PresentationFormat>
  <Paragraphs>223</Paragraphs>
  <Slides>40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7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 Taller contratos menores 2019</vt:lpstr>
      <vt:lpstr>Presentación de PowerPoint</vt:lpstr>
      <vt:lpstr>1.-RECORDATORIO NUEVA LEY DE CONTRATOS DEL SECTOR PÚBLICO</vt:lpstr>
      <vt:lpstr>recordatorio</vt:lpstr>
      <vt:lpstr>Contratos menores tipo a) de Caja Fija</vt:lpstr>
      <vt:lpstr>Contratos menores tipo B) pago directo</vt:lpstr>
      <vt:lpstr>Contratos menores tipo c) Exclusividad (De Caja FiJA)</vt:lpstr>
      <vt:lpstr>Contratos menores tipo D) Exclusividad (Pago Directo)</vt:lpstr>
      <vt:lpstr>RECORDATORIO</vt:lpstr>
      <vt:lpstr>recordatorio</vt:lpstr>
      <vt:lpstr>2-LA TRAMITACIÓN DE LOS CONTRATOS MENORES EN 2018</vt:lpstr>
      <vt:lpstr>Tramitación en 2018 Algunas cifras</vt:lpstr>
      <vt:lpstr>2.1-Aspectos de normativa</vt:lpstr>
      <vt:lpstr>Tramitación en 2018 normativa</vt:lpstr>
      <vt:lpstr>Tramitación en 2018 normativa</vt:lpstr>
      <vt:lpstr>Tramitación en 2018 normativa</vt:lpstr>
      <vt:lpstr>Tramitación en 2018 normativa</vt:lpstr>
      <vt:lpstr>Tramitación en 2018 normativa</vt:lpstr>
      <vt:lpstr>Tramitación en 2018 normativa</vt:lpstr>
      <vt:lpstr>2.2-Aspectos de GESTIÓN</vt:lpstr>
      <vt:lpstr>Tramitación en 2018 GESTIÓN</vt:lpstr>
      <vt:lpstr>Tramitación en 2018 Gestión</vt:lpstr>
      <vt:lpstr>Tramitación en 2018 GESTIÓN</vt:lpstr>
      <vt:lpstr>Tramitación en 2018 GESTIÓN</vt:lpstr>
      <vt:lpstr>Tramitación en 2018 GESTIÓN</vt:lpstr>
      <vt:lpstr>Tramitación en 2018 GESTIÓN</vt:lpstr>
      <vt:lpstr>Tramitación en 2018 GESTIÓN</vt:lpstr>
      <vt:lpstr>Tramitación en 2018 GESTIÓN</vt:lpstr>
      <vt:lpstr>Tramitación en 2018 GESTIÓN</vt:lpstr>
      <vt:lpstr>2.3-El APLICATIVO</vt:lpstr>
      <vt:lpstr>Tramitación en 2019 el aplicativo</vt:lpstr>
      <vt:lpstr>Tramitación en 2019 el aplicativo</vt:lpstr>
      <vt:lpstr>Tramitación en 2019 EL aplicativo</vt:lpstr>
      <vt:lpstr>Tramitación en 2019 EL aplicativo</vt:lpstr>
      <vt:lpstr>Tramitación en 2019 EL aplicativo</vt:lpstr>
      <vt:lpstr>Tramitación en 2019 EL aplicativo</vt:lpstr>
      <vt:lpstr>Tramitación en 2019 EL aplicativo</vt:lpstr>
      <vt:lpstr>Tramitación en 2019 EL aplicativo</vt:lpstr>
      <vt:lpstr>3.-RUEGOS, preguntas y sugerencias</vt:lpstr>
      <vt:lpstr>GRACIAS POR VUESTRA COLABORACIÓN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novedades contrato menor-uxxi</dc:title>
  <dc:creator>Rodriguez Alberola, Jose Vicente</dc:creator>
  <cp:lastModifiedBy>Rodriguez Alberola, Jose Vicente</cp:lastModifiedBy>
  <cp:revision>103</cp:revision>
  <cp:lastPrinted>2018-07-10T09:11:16Z</cp:lastPrinted>
  <dcterms:created xsi:type="dcterms:W3CDTF">2018-07-03T09:13:47Z</dcterms:created>
  <dcterms:modified xsi:type="dcterms:W3CDTF">2019-01-23T14:37:43Z</dcterms:modified>
</cp:coreProperties>
</file>