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7380B-F300-43E7-8B99-BDE54DF92515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5F3E6-9BC0-4521-B923-1A3D6AF758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7815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5F3E6-9BC0-4521-B923-1A3D6AF75845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2299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309320"/>
            <a:ext cx="7772400" cy="288032"/>
          </a:xfrm>
        </p:spPr>
        <p:txBody>
          <a:bodyPr>
            <a:normAutofit fontScale="90000"/>
          </a:bodyPr>
          <a:lstStyle/>
          <a:p>
            <a:pPr algn="l"/>
            <a:r>
              <a:rPr lang="es-ES" dirty="0" smtClean="0"/>
              <a:t>   </a:t>
            </a:r>
            <a:r>
              <a:rPr lang="es-ES" sz="1800" dirty="0" smtClean="0"/>
              <a:t>*Por importe igual o superior, en cada uno de ellos, al del ejercicio anterior. </a:t>
            </a:r>
            <a:endParaRPr lang="es-ES" sz="1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026" name="Picture 2" descr="C:\Users\apoveda\Desktop\Nuevo Documento de Microsoft Wor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8641"/>
            <a:ext cx="6696744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74547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Presentación en pantalla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   *Por importe igual o superior, en cada uno de ellos, al del ejercicio anterior.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*Por importe igual o superior, en cada uno de ellos, al del ejercicio anterior. </dc:title>
  <dc:creator>Poveda Mondejar, Antonio</dc:creator>
  <cp:lastModifiedBy>Poveda Mondejar, Antonio</cp:lastModifiedBy>
  <cp:revision>1</cp:revision>
  <dcterms:created xsi:type="dcterms:W3CDTF">2019-02-20T10:54:42Z</dcterms:created>
  <dcterms:modified xsi:type="dcterms:W3CDTF">2019-02-20T10:57:52Z</dcterms:modified>
</cp:coreProperties>
</file>