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3" autoAdjust="0"/>
    <p:restoredTop sz="94660"/>
  </p:normalViewPr>
  <p:slideViewPr>
    <p:cSldViewPr snapToGrid="0">
      <p:cViewPr varScale="1">
        <p:scale>
          <a:sx n="66" d="100"/>
          <a:sy n="66" d="100"/>
        </p:scale>
        <p:origin x="60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5789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118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3933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4082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654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4642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35010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974001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5259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4281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26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FC3F0-605D-4FC4-9055-44505D310C01}" type="datetimeFigureOut">
              <a:rPr lang="es-ES" smtClean="0"/>
              <a:t>21/09/2020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BCBE4-049E-4C64-861E-21D08E5F4087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06622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12 Rectángulo"/>
          <p:cNvSpPr/>
          <p:nvPr/>
        </p:nvSpPr>
        <p:spPr>
          <a:xfrm>
            <a:off x="2135560" y="2052265"/>
            <a:ext cx="7920880" cy="304698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s-ES" sz="4800" b="1" smtClean="0">
                <a:ln w="50800"/>
                <a:solidFill>
                  <a:schemeClr val="bg1">
                    <a:lumMod val="50000"/>
                  </a:schemeClr>
                </a:solidFill>
              </a:rPr>
              <a:t>CONTRATOS </a:t>
            </a:r>
            <a:r>
              <a:rPr lang="es-ES" sz="4800" b="1" dirty="0">
                <a:ln w="50800"/>
                <a:solidFill>
                  <a:schemeClr val="bg1">
                    <a:lumMod val="50000"/>
                  </a:schemeClr>
                </a:solidFill>
              </a:rPr>
              <a:t>MENORES FINANCIADOS CON PARTIDAS GENERALES</a:t>
            </a:r>
            <a:endParaRPr lang="es-ES" sz="4800" b="1" dirty="0">
              <a:ln w="50800"/>
              <a:solidFill>
                <a:schemeClr val="bg1">
                  <a:lumMod val="50000"/>
                </a:schemeClr>
              </a:solidFill>
            </a:endParaRPr>
          </a:p>
          <a:p>
            <a:pPr algn="ctr"/>
            <a:endParaRPr lang="es-ES" sz="4800" b="1" dirty="0">
              <a:ln w="50800"/>
              <a:solidFill>
                <a:schemeClr val="tx2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5" y="30230"/>
            <a:ext cx="2310785" cy="762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36875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6021288"/>
            <a:ext cx="9144000" cy="83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Paralelogramo 3"/>
          <p:cNvSpPr/>
          <p:nvPr/>
        </p:nvSpPr>
        <p:spPr>
          <a:xfrm>
            <a:off x="2584823" y="277198"/>
            <a:ext cx="8068344" cy="626250"/>
          </a:xfrm>
          <a:prstGeom prst="parallelogram">
            <a:avLst/>
          </a:prstGeom>
          <a:solidFill>
            <a:schemeClr val="accent1">
              <a:lumMod val="60000"/>
              <a:lumOff val="40000"/>
              <a:alpha val="40000"/>
            </a:schemeClr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600" b="1" dirty="0"/>
              <a:t>FASES DE EJECUCIÓN PRESUPUESTARIA DE LOS CONTRATOS MENORES FINANCIADOS CON PARTIDAS GENERALES</a:t>
            </a:r>
            <a:endParaRPr lang="es-ES" sz="1600" b="1" dirty="0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6" y="30231"/>
            <a:ext cx="1728191" cy="570585"/>
          </a:xfrm>
          <a:prstGeom prst="rect">
            <a:avLst/>
          </a:prstGeom>
        </p:spPr>
      </p:pic>
      <p:sp>
        <p:nvSpPr>
          <p:cNvPr id="10" name="Rectángulo 9"/>
          <p:cNvSpPr/>
          <p:nvPr/>
        </p:nvSpPr>
        <p:spPr>
          <a:xfrm>
            <a:off x="2423593" y="1628801"/>
            <a:ext cx="7458375" cy="32932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b="1" dirty="0"/>
              <a:t>Con carácter general: </a:t>
            </a:r>
            <a:r>
              <a:rPr lang="es-ES" sz="1600" dirty="0"/>
              <a:t>No se incorporan.</a:t>
            </a:r>
          </a:p>
          <a:p>
            <a:pPr algn="just"/>
            <a:endParaRPr lang="es-ES" sz="1600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s-ES" sz="1600" dirty="0"/>
              <a:t>En caso de existencia de contratos menores, siempre que estuvieran </a:t>
            </a:r>
            <a:r>
              <a:rPr lang="es-ES" sz="1600" b="1" dirty="0"/>
              <a:t>adjudicados y con fecha de servicio antes de la circular de cierre: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s-ES" sz="16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s-ES" sz="1600" dirty="0"/>
              <a:t>Si están en Fase D: puede solicitarse su incorporación.</a:t>
            </a:r>
          </a:p>
          <a:p>
            <a:pPr marL="1257300" lvl="2" indent="-342900" algn="just">
              <a:buFont typeface="+mj-lt"/>
              <a:buAutoNum type="arabicPeriod"/>
            </a:pPr>
            <a:endParaRPr lang="es-ES" sz="16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s-ES" sz="1600" dirty="0"/>
              <a:t>Si están en Fase RC o A: de manera motivada, podrá solicitarse la incorporación.</a:t>
            </a:r>
          </a:p>
          <a:p>
            <a:pPr marL="1257300" lvl="2" indent="-342900" algn="just">
              <a:buFont typeface="+mj-lt"/>
              <a:buAutoNum type="arabicPeriod"/>
            </a:pPr>
            <a:endParaRPr lang="es-ES" sz="1600" dirty="0"/>
          </a:p>
          <a:p>
            <a:pPr marL="1257300" lvl="2" indent="-342900" algn="just">
              <a:buFont typeface="+mj-lt"/>
              <a:buAutoNum type="arabicPeriod"/>
            </a:pPr>
            <a:r>
              <a:rPr lang="es-ES" sz="1600" dirty="0"/>
              <a:t>A la solicitud de incorporación deberá adjuntarse el contrato menor + documento contable, y solicitarlo al Servicio de Gestión Presupuestaria y Patrimonial antes del 15 de enero.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6516793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107</Words>
  <Application>Microsoft Office PowerPoint</Application>
  <PresentationFormat>Panorámica</PresentationFormat>
  <Paragraphs>11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Reche Segovia, Juan</dc:creator>
  <cp:lastModifiedBy>Reche Segovia, Juan</cp:lastModifiedBy>
  <cp:revision>6</cp:revision>
  <dcterms:created xsi:type="dcterms:W3CDTF">2020-09-21T10:29:41Z</dcterms:created>
  <dcterms:modified xsi:type="dcterms:W3CDTF">2020-09-21T10:34:20Z</dcterms:modified>
</cp:coreProperties>
</file>