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bookmarkIdSeed="2">
  <p:sldMasterIdLst>
    <p:sldMasterId id="2147483736" r:id="rId1"/>
  </p:sldMasterIdLst>
  <p:notesMasterIdLst>
    <p:notesMasterId r:id="rId69"/>
  </p:notesMasterIdLst>
  <p:sldIdLst>
    <p:sldId id="403" r:id="rId2"/>
    <p:sldId id="547" r:id="rId3"/>
    <p:sldId id="662" r:id="rId4"/>
    <p:sldId id="663" r:id="rId5"/>
    <p:sldId id="664" r:id="rId6"/>
    <p:sldId id="665" r:id="rId7"/>
    <p:sldId id="574" r:id="rId8"/>
    <p:sldId id="608" r:id="rId9"/>
    <p:sldId id="609" r:id="rId10"/>
    <p:sldId id="591" r:id="rId11"/>
    <p:sldId id="592" r:id="rId12"/>
    <p:sldId id="593" r:id="rId13"/>
    <p:sldId id="594" r:id="rId14"/>
    <p:sldId id="598" r:id="rId15"/>
    <p:sldId id="610" r:id="rId16"/>
    <p:sldId id="611" r:id="rId17"/>
    <p:sldId id="612" r:id="rId18"/>
    <p:sldId id="613" r:id="rId19"/>
    <p:sldId id="614" r:id="rId20"/>
    <p:sldId id="616" r:id="rId21"/>
    <p:sldId id="617" r:id="rId22"/>
    <p:sldId id="618" r:id="rId23"/>
    <p:sldId id="619" r:id="rId24"/>
    <p:sldId id="601" r:id="rId25"/>
    <p:sldId id="620" r:id="rId26"/>
    <p:sldId id="667" r:id="rId27"/>
    <p:sldId id="623" r:id="rId28"/>
    <p:sldId id="624" r:id="rId29"/>
    <p:sldId id="625" r:id="rId30"/>
    <p:sldId id="656" r:id="rId31"/>
    <p:sldId id="626" r:id="rId32"/>
    <p:sldId id="627" r:id="rId33"/>
    <p:sldId id="628" r:id="rId34"/>
    <p:sldId id="629" r:id="rId35"/>
    <p:sldId id="632" r:id="rId36"/>
    <p:sldId id="633" r:id="rId37"/>
    <p:sldId id="634" r:id="rId38"/>
    <p:sldId id="635" r:id="rId39"/>
    <p:sldId id="636" r:id="rId40"/>
    <p:sldId id="637" r:id="rId41"/>
    <p:sldId id="638" r:id="rId42"/>
    <p:sldId id="668" r:id="rId43"/>
    <p:sldId id="639" r:id="rId44"/>
    <p:sldId id="660" r:id="rId45"/>
    <p:sldId id="640" r:id="rId46"/>
    <p:sldId id="641" r:id="rId47"/>
    <p:sldId id="642" r:id="rId48"/>
    <p:sldId id="643" r:id="rId49"/>
    <p:sldId id="644" r:id="rId50"/>
    <p:sldId id="645" r:id="rId51"/>
    <p:sldId id="646" r:id="rId52"/>
    <p:sldId id="647" r:id="rId53"/>
    <p:sldId id="649" r:id="rId54"/>
    <p:sldId id="650" r:id="rId55"/>
    <p:sldId id="651" r:id="rId56"/>
    <p:sldId id="652" r:id="rId57"/>
    <p:sldId id="653" r:id="rId58"/>
    <p:sldId id="654" r:id="rId59"/>
    <p:sldId id="658" r:id="rId60"/>
    <p:sldId id="673" r:id="rId61"/>
    <p:sldId id="674" r:id="rId62"/>
    <p:sldId id="675" r:id="rId63"/>
    <p:sldId id="549" r:id="rId64"/>
    <p:sldId id="669" r:id="rId65"/>
    <p:sldId id="670" r:id="rId66"/>
    <p:sldId id="671" r:id="rId67"/>
    <p:sldId id="672" r:id="rId68"/>
  </p:sldIdLst>
  <p:sldSz cx="9144000" cy="6858000" type="screen4x3"/>
  <p:notesSz cx="6797675" cy="9928225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098">
          <p15:clr>
            <a:srgbClr val="A4A3A4"/>
          </p15:clr>
        </p15:guide>
        <p15:guide id="3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FF"/>
    <a:srgbClr val="54EA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930" autoAdjust="0"/>
    <p:restoredTop sz="94343" autoAdjust="0"/>
  </p:normalViewPr>
  <p:slideViewPr>
    <p:cSldViewPr>
      <p:cViewPr varScale="1">
        <p:scale>
          <a:sx n="114" d="100"/>
          <a:sy n="114" d="100"/>
        </p:scale>
        <p:origin x="2022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8" d="100"/>
          <a:sy n="78" d="100"/>
        </p:scale>
        <p:origin x="-3354" y="-108"/>
      </p:cViewPr>
      <p:guideLst>
        <p:guide orient="horz" pos="3126"/>
        <p:guide pos="209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image" Target="../media/image7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image" Target="../media/image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B129261-264F-4AC7-A312-6323D64DA75E}" type="doc">
      <dgm:prSet loTypeId="urn:microsoft.com/office/officeart/2005/8/layout/hList7" loCatId="picture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0AA7C788-88A6-4717-8DD8-0D873ECC03F0}">
      <dgm:prSet phldrT="[Texto]" custT="1"/>
      <dgm:spPr/>
      <dgm:t>
        <a:bodyPr/>
        <a:lstStyle/>
        <a:p>
          <a:r>
            <a:rPr lang="es-ES" sz="2000" b="1" dirty="0"/>
            <a:t>Capítulo IV-VII:</a:t>
          </a:r>
        </a:p>
      </dgm:t>
    </dgm:pt>
    <dgm:pt modelId="{17858348-B74F-4215-8372-20BCC5679500}" type="parTrans" cxnId="{5DD5184B-5E3C-4855-9612-B506E917A1DD}">
      <dgm:prSet/>
      <dgm:spPr/>
      <dgm:t>
        <a:bodyPr/>
        <a:lstStyle/>
        <a:p>
          <a:endParaRPr lang="es-ES"/>
        </a:p>
      </dgm:t>
    </dgm:pt>
    <dgm:pt modelId="{72038338-EFFA-471F-BFE1-FA793C8010EA}" type="sibTrans" cxnId="{5DD5184B-5E3C-4855-9612-B506E917A1DD}">
      <dgm:prSet/>
      <dgm:spPr/>
      <dgm:t>
        <a:bodyPr/>
        <a:lstStyle/>
        <a:p>
          <a:endParaRPr lang="es-ES"/>
        </a:p>
      </dgm:t>
    </dgm:pt>
    <dgm:pt modelId="{3E11F96F-271C-4719-AB00-046657948F93}">
      <dgm:prSet phldrT="[Texto]"/>
      <dgm:spPr/>
      <dgm:t>
        <a:bodyPr/>
        <a:lstStyle/>
        <a:p>
          <a:r>
            <a:rPr lang="es-ES" sz="1000" dirty="0"/>
            <a:t>Gasto Corriente.</a:t>
          </a:r>
        </a:p>
      </dgm:t>
    </dgm:pt>
    <dgm:pt modelId="{5E2E79D8-CC5B-47B3-A86B-AF9239E27413}" type="parTrans" cxnId="{6F4FAA16-37A5-4D27-99F4-A960FA122240}">
      <dgm:prSet/>
      <dgm:spPr/>
      <dgm:t>
        <a:bodyPr/>
        <a:lstStyle/>
        <a:p>
          <a:endParaRPr lang="es-ES"/>
        </a:p>
      </dgm:t>
    </dgm:pt>
    <dgm:pt modelId="{46D59FC1-4576-48AC-B87F-1038048E1993}" type="sibTrans" cxnId="{6F4FAA16-37A5-4D27-99F4-A960FA122240}">
      <dgm:prSet/>
      <dgm:spPr/>
      <dgm:t>
        <a:bodyPr/>
        <a:lstStyle/>
        <a:p>
          <a:endParaRPr lang="es-ES"/>
        </a:p>
      </dgm:t>
    </dgm:pt>
    <dgm:pt modelId="{DB1A6FB0-4345-4144-833A-6CEB3D52E38F}">
      <dgm:prSet phldrT="[Texto]"/>
      <dgm:spPr/>
      <dgm:t>
        <a:bodyPr/>
        <a:lstStyle/>
        <a:p>
          <a:r>
            <a:rPr lang="es-ES" sz="1000" dirty="0"/>
            <a:t>Inversiones</a:t>
          </a:r>
        </a:p>
      </dgm:t>
    </dgm:pt>
    <dgm:pt modelId="{D35DCE53-726D-4EAF-B472-0366EF395B01}" type="parTrans" cxnId="{4953A2DB-9724-4C58-806E-10B86C6D0412}">
      <dgm:prSet/>
      <dgm:spPr/>
      <dgm:t>
        <a:bodyPr/>
        <a:lstStyle/>
        <a:p>
          <a:endParaRPr lang="es-ES"/>
        </a:p>
      </dgm:t>
    </dgm:pt>
    <dgm:pt modelId="{AE0E197A-7AA4-4E38-B128-D639EC2CF5DE}" type="sibTrans" cxnId="{4953A2DB-9724-4C58-806E-10B86C6D0412}">
      <dgm:prSet/>
      <dgm:spPr/>
      <dgm:t>
        <a:bodyPr/>
        <a:lstStyle/>
        <a:p>
          <a:endParaRPr lang="es-ES"/>
        </a:p>
      </dgm:t>
    </dgm:pt>
    <dgm:pt modelId="{704A2735-FB8A-439E-B139-5DEBE2E664BD}">
      <dgm:prSet phldrT="[Texto]" custT="1"/>
      <dgm:spPr/>
      <dgm:t>
        <a:bodyPr/>
        <a:lstStyle/>
        <a:p>
          <a:r>
            <a:rPr lang="es-ES" sz="2000" b="1" dirty="0" err="1"/>
            <a:t>Plurianualidad</a:t>
          </a:r>
          <a:r>
            <a:rPr lang="es-ES" sz="2000" b="1" dirty="0"/>
            <a:t>:</a:t>
          </a:r>
        </a:p>
      </dgm:t>
    </dgm:pt>
    <dgm:pt modelId="{7A23F2F3-2518-44E2-8BAE-B5772B7CA653}" type="sibTrans" cxnId="{D388BF17-F285-4FF6-B7E3-4F5834845413}">
      <dgm:prSet/>
      <dgm:spPr/>
      <dgm:t>
        <a:bodyPr/>
        <a:lstStyle/>
        <a:p>
          <a:endParaRPr lang="es-ES"/>
        </a:p>
      </dgm:t>
    </dgm:pt>
    <dgm:pt modelId="{519E4BFC-DEA5-4106-A697-6C314D289B81}" type="parTrans" cxnId="{D388BF17-F285-4FF6-B7E3-4F5834845413}">
      <dgm:prSet/>
      <dgm:spPr/>
      <dgm:t>
        <a:bodyPr/>
        <a:lstStyle/>
        <a:p>
          <a:endParaRPr lang="es-ES"/>
        </a:p>
      </dgm:t>
    </dgm:pt>
    <dgm:pt modelId="{A527540C-9621-4005-917E-2233838E1FDC}">
      <dgm:prSet phldrT="[Texto]"/>
      <dgm:spPr/>
      <dgm:t>
        <a:bodyPr/>
        <a:lstStyle/>
        <a:p>
          <a:r>
            <a:rPr lang="es-ES" sz="1000" dirty="0"/>
            <a:t>Convenios</a:t>
          </a:r>
        </a:p>
      </dgm:t>
    </dgm:pt>
    <dgm:pt modelId="{07892F69-1829-476F-87E0-642C64130BE0}" type="sibTrans" cxnId="{8FF20D16-BC17-4EA9-A5AB-1CF22DFC7475}">
      <dgm:prSet/>
      <dgm:spPr/>
      <dgm:t>
        <a:bodyPr/>
        <a:lstStyle/>
        <a:p>
          <a:endParaRPr lang="es-ES"/>
        </a:p>
      </dgm:t>
    </dgm:pt>
    <dgm:pt modelId="{39849AE6-FBF4-461A-B0CD-1A46BC1783B5}" type="parTrans" cxnId="{8FF20D16-BC17-4EA9-A5AB-1CF22DFC7475}">
      <dgm:prSet/>
      <dgm:spPr/>
      <dgm:t>
        <a:bodyPr/>
        <a:lstStyle/>
        <a:p>
          <a:endParaRPr lang="es-ES"/>
        </a:p>
      </dgm:t>
    </dgm:pt>
    <dgm:pt modelId="{71A52D7C-C846-4CC5-8ADC-421E4FB5B6B7}">
      <dgm:prSet phldrT="[Texto]"/>
      <dgm:spPr/>
      <dgm:t>
        <a:bodyPr/>
        <a:lstStyle/>
        <a:p>
          <a:r>
            <a:rPr lang="es-ES" sz="1000" dirty="0"/>
            <a:t> Subvenciones / Becas / Ayudas</a:t>
          </a:r>
        </a:p>
      </dgm:t>
    </dgm:pt>
    <dgm:pt modelId="{00D94A83-503B-4493-8593-738E4793FC79}" type="sibTrans" cxnId="{05662B2A-9FDA-4C89-B15C-DFD499E40F32}">
      <dgm:prSet/>
      <dgm:spPr/>
      <dgm:t>
        <a:bodyPr/>
        <a:lstStyle/>
        <a:p>
          <a:endParaRPr lang="es-ES"/>
        </a:p>
      </dgm:t>
    </dgm:pt>
    <dgm:pt modelId="{D1CBCF61-899D-4A4D-9468-2D0F1A1EFA87}" type="parTrans" cxnId="{05662B2A-9FDA-4C89-B15C-DFD499E40F32}">
      <dgm:prSet/>
      <dgm:spPr/>
      <dgm:t>
        <a:bodyPr/>
        <a:lstStyle/>
        <a:p>
          <a:endParaRPr lang="es-ES"/>
        </a:p>
      </dgm:t>
    </dgm:pt>
    <dgm:pt modelId="{D62D06A4-9A64-448F-AB53-F03B5B39B3AA}">
      <dgm:prSet phldrT="[Texto]" custT="1"/>
      <dgm:spPr>
        <a:solidFill>
          <a:srgbClr val="0070C0"/>
        </a:solidFill>
      </dgm:spPr>
      <dgm:t>
        <a:bodyPr/>
        <a:lstStyle/>
        <a:p>
          <a:r>
            <a:rPr lang="es-E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Modelo Presupuestación por Resultados</a:t>
          </a:r>
        </a:p>
      </dgm:t>
    </dgm:pt>
    <dgm:pt modelId="{2BAA0D11-E492-442E-B3A5-C7067C01CD73}" type="sibTrans" cxnId="{D409B3E1-AE03-4D26-8897-32FC225268C3}">
      <dgm:prSet/>
      <dgm:spPr/>
      <dgm:t>
        <a:bodyPr/>
        <a:lstStyle/>
        <a:p>
          <a:endParaRPr lang="es-ES"/>
        </a:p>
      </dgm:t>
    </dgm:pt>
    <dgm:pt modelId="{14F730E8-AA92-4C5F-B6BA-BDEA9BB60E5C}" type="parTrans" cxnId="{D409B3E1-AE03-4D26-8897-32FC225268C3}">
      <dgm:prSet/>
      <dgm:spPr/>
      <dgm:t>
        <a:bodyPr/>
        <a:lstStyle/>
        <a:p>
          <a:endParaRPr lang="es-ES"/>
        </a:p>
      </dgm:t>
    </dgm:pt>
    <dgm:pt modelId="{C986A088-7F88-4C48-9739-CBA184032FEF}">
      <dgm:prSet phldrT="[Texto]" custT="1"/>
      <dgm:spPr>
        <a:solidFill>
          <a:srgbClr val="0070C0"/>
        </a:solidFill>
      </dgm:spPr>
      <dgm:t>
        <a:bodyPr/>
        <a:lstStyle/>
        <a:p>
          <a:r>
            <a:rPr lang="es-E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Proyecto de Gestión Eficiente Remanentes Afectados</a:t>
          </a:r>
        </a:p>
      </dgm:t>
    </dgm:pt>
    <dgm:pt modelId="{239CD17E-7BD7-4B25-8FBB-990C8D84DB9F}" type="parTrans" cxnId="{1B174427-B935-4110-8FAC-3DEF388AB280}">
      <dgm:prSet/>
      <dgm:spPr/>
      <dgm:t>
        <a:bodyPr/>
        <a:lstStyle/>
        <a:p>
          <a:endParaRPr lang="es-ES"/>
        </a:p>
      </dgm:t>
    </dgm:pt>
    <dgm:pt modelId="{BDC4346E-CB63-4072-8372-9B2A95A13914}" type="sibTrans" cxnId="{1B174427-B935-4110-8FAC-3DEF388AB280}">
      <dgm:prSet/>
      <dgm:spPr/>
      <dgm:t>
        <a:bodyPr/>
        <a:lstStyle/>
        <a:p>
          <a:endParaRPr lang="es-ES"/>
        </a:p>
      </dgm:t>
    </dgm:pt>
    <dgm:pt modelId="{9CCEA78C-7F8E-455C-87A6-D0735C0F7239}">
      <dgm:prSet phldrT="[Texto]" custT="1"/>
      <dgm:spPr>
        <a:solidFill>
          <a:srgbClr val="0070C0"/>
        </a:solidFill>
      </dgm:spPr>
      <dgm:t>
        <a:bodyPr/>
        <a:lstStyle/>
        <a:p>
          <a:r>
            <a:rPr lang="es-E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Normativas</a:t>
          </a:r>
          <a:r>
            <a:rPr lang="es-E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s-E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</a:t>
          </a:r>
          <a:r>
            <a:rPr lang="es-E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s-E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Gestión</a:t>
          </a:r>
          <a:r>
            <a:rPr lang="es-E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s-E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Específica</a:t>
          </a:r>
          <a:r>
            <a:rPr lang="es-ES" sz="1800" dirty="0"/>
            <a:t>:</a:t>
          </a:r>
          <a:endParaRPr lang="es-ES" sz="4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4EFBCBD-A925-467F-AE74-0B82769FDD52}" type="parTrans" cxnId="{40DA0DDD-8D6F-4E02-81D6-70CA13F2E2B9}">
      <dgm:prSet/>
      <dgm:spPr/>
      <dgm:t>
        <a:bodyPr/>
        <a:lstStyle/>
        <a:p>
          <a:endParaRPr lang="es-ES"/>
        </a:p>
      </dgm:t>
    </dgm:pt>
    <dgm:pt modelId="{6815560E-AA9A-45FA-B1D4-AD68B0C8AECD}" type="sibTrans" cxnId="{40DA0DDD-8D6F-4E02-81D6-70CA13F2E2B9}">
      <dgm:prSet/>
      <dgm:spPr/>
      <dgm:t>
        <a:bodyPr/>
        <a:lstStyle/>
        <a:p>
          <a:endParaRPr lang="es-ES"/>
        </a:p>
      </dgm:t>
    </dgm:pt>
    <dgm:pt modelId="{918A38C0-3A4C-4401-B1E6-2D4271F081AE}" type="pres">
      <dgm:prSet presAssocID="{2B129261-264F-4AC7-A312-6323D64DA75E}" presName="Name0" presStyleCnt="0">
        <dgm:presLayoutVars>
          <dgm:dir/>
          <dgm:resizeHandles val="exact"/>
        </dgm:presLayoutVars>
      </dgm:prSet>
      <dgm:spPr/>
    </dgm:pt>
    <dgm:pt modelId="{D55A8950-07A3-45BE-8AF3-02B248B74F96}" type="pres">
      <dgm:prSet presAssocID="{2B129261-264F-4AC7-A312-6323D64DA75E}" presName="fgShape" presStyleLbl="fgShp" presStyleIdx="0" presStyleCnt="1"/>
      <dgm:spPr/>
    </dgm:pt>
    <dgm:pt modelId="{756795A2-A4EA-493C-83B3-8B8AFCD90A35}" type="pres">
      <dgm:prSet presAssocID="{2B129261-264F-4AC7-A312-6323D64DA75E}" presName="linComp" presStyleCnt="0"/>
      <dgm:spPr/>
    </dgm:pt>
    <dgm:pt modelId="{AD7DF18A-93E8-4B31-A502-C85494DF5AF0}" type="pres">
      <dgm:prSet presAssocID="{D62D06A4-9A64-448F-AB53-F03B5B39B3AA}" presName="compNode" presStyleCnt="0"/>
      <dgm:spPr/>
    </dgm:pt>
    <dgm:pt modelId="{282628AA-C569-438C-BABD-422E6B8376E8}" type="pres">
      <dgm:prSet presAssocID="{D62D06A4-9A64-448F-AB53-F03B5B39B3AA}" presName="bkgdShape" presStyleLbl="node1" presStyleIdx="0" presStyleCnt="3" custLinFactNeighborX="8081" custLinFactNeighborY="-2651"/>
      <dgm:spPr/>
    </dgm:pt>
    <dgm:pt modelId="{B4AAAE7A-7A30-4364-AB8A-DBCF6E426AEA}" type="pres">
      <dgm:prSet presAssocID="{D62D06A4-9A64-448F-AB53-F03B5B39B3AA}" presName="nodeTx" presStyleLbl="node1" presStyleIdx="0" presStyleCnt="3">
        <dgm:presLayoutVars>
          <dgm:bulletEnabled val="1"/>
        </dgm:presLayoutVars>
      </dgm:prSet>
      <dgm:spPr/>
    </dgm:pt>
    <dgm:pt modelId="{AD51CA03-3654-437B-B6A9-951E89C1F9BD}" type="pres">
      <dgm:prSet presAssocID="{D62D06A4-9A64-448F-AB53-F03B5B39B3AA}" presName="invisiNode" presStyleLbl="node1" presStyleIdx="0" presStyleCnt="3"/>
      <dgm:spPr/>
    </dgm:pt>
    <dgm:pt modelId="{4EA7C855-86A9-40EB-9857-17D2314F8AE9}" type="pres">
      <dgm:prSet presAssocID="{D62D06A4-9A64-448F-AB53-F03B5B39B3AA}" presName="imagNode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</dgm:spPr>
    </dgm:pt>
    <dgm:pt modelId="{E5628002-7C16-4663-9E5A-8F2EFE24B9BE}" type="pres">
      <dgm:prSet presAssocID="{2BAA0D11-E492-442E-B3A5-C7067C01CD73}" presName="sibTrans" presStyleLbl="sibTrans2D1" presStyleIdx="0" presStyleCnt="0"/>
      <dgm:spPr/>
    </dgm:pt>
    <dgm:pt modelId="{B8775464-8AC7-4713-9432-3001A21126DB}" type="pres">
      <dgm:prSet presAssocID="{C986A088-7F88-4C48-9739-CBA184032FEF}" presName="compNode" presStyleCnt="0"/>
      <dgm:spPr/>
    </dgm:pt>
    <dgm:pt modelId="{F6FE3E4E-C960-4AA5-AE66-7903290FB475}" type="pres">
      <dgm:prSet presAssocID="{C986A088-7F88-4C48-9739-CBA184032FEF}" presName="bkgdShape" presStyleLbl="node1" presStyleIdx="1" presStyleCnt="3"/>
      <dgm:spPr/>
    </dgm:pt>
    <dgm:pt modelId="{11BFFF43-65D3-4A9B-8B16-8FE309304366}" type="pres">
      <dgm:prSet presAssocID="{C986A088-7F88-4C48-9739-CBA184032FEF}" presName="nodeTx" presStyleLbl="node1" presStyleIdx="1" presStyleCnt="3">
        <dgm:presLayoutVars>
          <dgm:bulletEnabled val="1"/>
        </dgm:presLayoutVars>
      </dgm:prSet>
      <dgm:spPr/>
    </dgm:pt>
    <dgm:pt modelId="{113C569E-9840-4BD3-BC80-084228FF368B}" type="pres">
      <dgm:prSet presAssocID="{C986A088-7F88-4C48-9739-CBA184032FEF}" presName="invisiNode" presStyleLbl="node1" presStyleIdx="1" presStyleCnt="3"/>
      <dgm:spPr/>
    </dgm:pt>
    <dgm:pt modelId="{95AB2C53-B987-4293-8AA2-ED827EF2DAD9}" type="pres">
      <dgm:prSet presAssocID="{C986A088-7F88-4C48-9739-CBA184032FEF}" presName="imagNode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</dgm:pt>
    <dgm:pt modelId="{1EC75458-8F1C-4111-810B-1EA87831E475}" type="pres">
      <dgm:prSet presAssocID="{BDC4346E-CB63-4072-8372-9B2A95A13914}" presName="sibTrans" presStyleLbl="sibTrans2D1" presStyleIdx="0" presStyleCnt="0"/>
      <dgm:spPr/>
    </dgm:pt>
    <dgm:pt modelId="{89668031-0455-4042-A3CC-2131EAFA4A81}" type="pres">
      <dgm:prSet presAssocID="{9CCEA78C-7F8E-455C-87A6-D0735C0F7239}" presName="compNode" presStyleCnt="0"/>
      <dgm:spPr/>
    </dgm:pt>
    <dgm:pt modelId="{93A49CA6-8981-4038-9F7F-EC4B97F48B8A}" type="pres">
      <dgm:prSet presAssocID="{9CCEA78C-7F8E-455C-87A6-D0735C0F7239}" presName="bkgdShape" presStyleLbl="node1" presStyleIdx="2" presStyleCnt="3"/>
      <dgm:spPr/>
    </dgm:pt>
    <dgm:pt modelId="{DEDB91F8-555B-40EA-96D9-0FE8CA9A0A9A}" type="pres">
      <dgm:prSet presAssocID="{9CCEA78C-7F8E-455C-87A6-D0735C0F7239}" presName="nodeTx" presStyleLbl="node1" presStyleIdx="2" presStyleCnt="3">
        <dgm:presLayoutVars>
          <dgm:bulletEnabled val="1"/>
        </dgm:presLayoutVars>
      </dgm:prSet>
      <dgm:spPr/>
    </dgm:pt>
    <dgm:pt modelId="{C0A4DEDE-8AF9-4CC7-87A3-012273C51498}" type="pres">
      <dgm:prSet presAssocID="{9CCEA78C-7F8E-455C-87A6-D0735C0F7239}" presName="invisiNode" presStyleLbl="node1" presStyleIdx="2" presStyleCnt="3"/>
      <dgm:spPr/>
    </dgm:pt>
    <dgm:pt modelId="{87145726-F606-48FA-A034-7690ACACDE53}" type="pres">
      <dgm:prSet presAssocID="{9CCEA78C-7F8E-455C-87A6-D0735C0F7239}" presName="imagNode" presStyleLbl="fgImgPlace1" presStyleIdx="2" presStyleCnt="3" custLinFactNeighborX="-1674" custLinFactNeighborY="-2790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</dgm:spPr>
    </dgm:pt>
  </dgm:ptLst>
  <dgm:cxnLst>
    <dgm:cxn modelId="{4FFA6504-BA2C-450C-B9D6-9B9123FFA1D2}" type="presOf" srcId="{71A52D7C-C846-4CC5-8ADC-421E4FB5B6B7}" destId="{DEDB91F8-555B-40EA-96D9-0FE8CA9A0A9A}" srcOrd="1" destOrd="2" presId="urn:microsoft.com/office/officeart/2005/8/layout/hList7"/>
    <dgm:cxn modelId="{8FF20D16-BC17-4EA9-A5AB-1CF22DFC7475}" srcId="{0AA7C788-88A6-4717-8DD8-0D873ECC03F0}" destId="{A527540C-9621-4005-917E-2233838E1FDC}" srcOrd="1" destOrd="0" parTransId="{39849AE6-FBF4-461A-B0CD-1A46BC1783B5}" sibTransId="{07892F69-1829-476F-87E0-642C64130BE0}"/>
    <dgm:cxn modelId="{6F4FAA16-37A5-4D27-99F4-A960FA122240}" srcId="{704A2735-FB8A-439E-B139-5DEBE2E664BD}" destId="{3E11F96F-271C-4719-AB00-046657948F93}" srcOrd="0" destOrd="0" parTransId="{5E2E79D8-CC5B-47B3-A86B-AF9239E27413}" sibTransId="{46D59FC1-4576-48AC-B87F-1038048E1993}"/>
    <dgm:cxn modelId="{D388BF17-F285-4FF6-B7E3-4F5834845413}" srcId="{9CCEA78C-7F8E-455C-87A6-D0735C0F7239}" destId="{704A2735-FB8A-439E-B139-5DEBE2E664BD}" srcOrd="1" destOrd="0" parTransId="{519E4BFC-DEA5-4106-A697-6C314D289B81}" sibTransId="{7A23F2F3-2518-44E2-8BAE-B5772B7CA653}"/>
    <dgm:cxn modelId="{C0E15D1E-CEF8-4C7F-A7D3-4356C090608D}" type="presOf" srcId="{A527540C-9621-4005-917E-2233838E1FDC}" destId="{DEDB91F8-555B-40EA-96D9-0FE8CA9A0A9A}" srcOrd="1" destOrd="3" presId="urn:microsoft.com/office/officeart/2005/8/layout/hList7"/>
    <dgm:cxn modelId="{1B174427-B935-4110-8FAC-3DEF388AB280}" srcId="{2B129261-264F-4AC7-A312-6323D64DA75E}" destId="{C986A088-7F88-4C48-9739-CBA184032FEF}" srcOrd="1" destOrd="0" parTransId="{239CD17E-7BD7-4B25-8FBB-990C8D84DB9F}" sibTransId="{BDC4346E-CB63-4072-8372-9B2A95A13914}"/>
    <dgm:cxn modelId="{05662B2A-9FDA-4C89-B15C-DFD499E40F32}" srcId="{0AA7C788-88A6-4717-8DD8-0D873ECC03F0}" destId="{71A52D7C-C846-4CC5-8ADC-421E4FB5B6B7}" srcOrd="0" destOrd="0" parTransId="{D1CBCF61-899D-4A4D-9468-2D0F1A1EFA87}" sibTransId="{00D94A83-503B-4493-8593-738E4793FC79}"/>
    <dgm:cxn modelId="{45EDA83B-263B-41A5-8825-45819B9F1300}" type="presOf" srcId="{2BAA0D11-E492-442E-B3A5-C7067C01CD73}" destId="{E5628002-7C16-4663-9E5A-8F2EFE24B9BE}" srcOrd="0" destOrd="0" presId="urn:microsoft.com/office/officeart/2005/8/layout/hList7"/>
    <dgm:cxn modelId="{B1C6133C-613D-4C06-B573-73AA9D5BB300}" type="presOf" srcId="{A527540C-9621-4005-917E-2233838E1FDC}" destId="{93A49CA6-8981-4038-9F7F-EC4B97F48B8A}" srcOrd="0" destOrd="3" presId="urn:microsoft.com/office/officeart/2005/8/layout/hList7"/>
    <dgm:cxn modelId="{F3E4A05D-2AA4-4CA9-A207-7A63F4E98B21}" type="presOf" srcId="{3E11F96F-271C-4719-AB00-046657948F93}" destId="{DEDB91F8-555B-40EA-96D9-0FE8CA9A0A9A}" srcOrd="1" destOrd="5" presId="urn:microsoft.com/office/officeart/2005/8/layout/hList7"/>
    <dgm:cxn modelId="{A17D0C48-0845-47F1-AC34-E4E677B3FE3A}" type="presOf" srcId="{D62D06A4-9A64-448F-AB53-F03B5B39B3AA}" destId="{282628AA-C569-438C-BABD-422E6B8376E8}" srcOrd="0" destOrd="0" presId="urn:microsoft.com/office/officeart/2005/8/layout/hList7"/>
    <dgm:cxn modelId="{5DD5184B-5E3C-4855-9612-B506E917A1DD}" srcId="{9CCEA78C-7F8E-455C-87A6-D0735C0F7239}" destId="{0AA7C788-88A6-4717-8DD8-0D873ECC03F0}" srcOrd="0" destOrd="0" parTransId="{17858348-B74F-4215-8372-20BCC5679500}" sibTransId="{72038338-EFFA-471F-BFE1-FA793C8010EA}"/>
    <dgm:cxn modelId="{0E0E284C-D440-4351-8B7A-31827D03418E}" type="presOf" srcId="{3E11F96F-271C-4719-AB00-046657948F93}" destId="{93A49CA6-8981-4038-9F7F-EC4B97F48B8A}" srcOrd="0" destOrd="5" presId="urn:microsoft.com/office/officeart/2005/8/layout/hList7"/>
    <dgm:cxn modelId="{562C036D-78D1-4565-80A2-061312E93644}" type="presOf" srcId="{704A2735-FB8A-439E-B139-5DEBE2E664BD}" destId="{DEDB91F8-555B-40EA-96D9-0FE8CA9A0A9A}" srcOrd="1" destOrd="4" presId="urn:microsoft.com/office/officeart/2005/8/layout/hList7"/>
    <dgm:cxn modelId="{B8F1DC76-7763-40AC-A0F7-FA01A59A8DAE}" type="presOf" srcId="{9CCEA78C-7F8E-455C-87A6-D0735C0F7239}" destId="{93A49CA6-8981-4038-9F7F-EC4B97F48B8A}" srcOrd="0" destOrd="0" presId="urn:microsoft.com/office/officeart/2005/8/layout/hList7"/>
    <dgm:cxn modelId="{A268A685-AC86-4F59-90F8-9C39FDCEEF05}" type="presOf" srcId="{0AA7C788-88A6-4717-8DD8-0D873ECC03F0}" destId="{93A49CA6-8981-4038-9F7F-EC4B97F48B8A}" srcOrd="0" destOrd="1" presId="urn:microsoft.com/office/officeart/2005/8/layout/hList7"/>
    <dgm:cxn modelId="{5C5BF19A-3C3D-4D98-853C-973D52B67643}" type="presOf" srcId="{0AA7C788-88A6-4717-8DD8-0D873ECC03F0}" destId="{DEDB91F8-555B-40EA-96D9-0FE8CA9A0A9A}" srcOrd="1" destOrd="1" presId="urn:microsoft.com/office/officeart/2005/8/layout/hList7"/>
    <dgm:cxn modelId="{D78806A0-A2A8-4734-8DE0-87652F5D4ABC}" type="presOf" srcId="{BDC4346E-CB63-4072-8372-9B2A95A13914}" destId="{1EC75458-8F1C-4111-810B-1EA87831E475}" srcOrd="0" destOrd="0" presId="urn:microsoft.com/office/officeart/2005/8/layout/hList7"/>
    <dgm:cxn modelId="{F9A050B1-23A9-4CF0-A7CC-C1FE54EF2C75}" type="presOf" srcId="{704A2735-FB8A-439E-B139-5DEBE2E664BD}" destId="{93A49CA6-8981-4038-9F7F-EC4B97F48B8A}" srcOrd="0" destOrd="4" presId="urn:microsoft.com/office/officeart/2005/8/layout/hList7"/>
    <dgm:cxn modelId="{3FCB9ABD-11DC-48A8-A881-D3E58300BB46}" type="presOf" srcId="{9CCEA78C-7F8E-455C-87A6-D0735C0F7239}" destId="{DEDB91F8-555B-40EA-96D9-0FE8CA9A0A9A}" srcOrd="1" destOrd="0" presId="urn:microsoft.com/office/officeart/2005/8/layout/hList7"/>
    <dgm:cxn modelId="{DD7CC0C8-E2F7-49BF-BE5E-2E659DC6557E}" type="presOf" srcId="{C986A088-7F88-4C48-9739-CBA184032FEF}" destId="{11BFFF43-65D3-4A9B-8B16-8FE309304366}" srcOrd="1" destOrd="0" presId="urn:microsoft.com/office/officeart/2005/8/layout/hList7"/>
    <dgm:cxn modelId="{29E1DED3-2645-4339-A583-52C9453224F5}" type="presOf" srcId="{C986A088-7F88-4C48-9739-CBA184032FEF}" destId="{F6FE3E4E-C960-4AA5-AE66-7903290FB475}" srcOrd="0" destOrd="0" presId="urn:microsoft.com/office/officeart/2005/8/layout/hList7"/>
    <dgm:cxn modelId="{79B149DA-D408-4D86-A580-9E68BD16885B}" type="presOf" srcId="{DB1A6FB0-4345-4144-833A-6CEB3D52E38F}" destId="{DEDB91F8-555B-40EA-96D9-0FE8CA9A0A9A}" srcOrd="1" destOrd="6" presId="urn:microsoft.com/office/officeart/2005/8/layout/hList7"/>
    <dgm:cxn modelId="{4953A2DB-9724-4C58-806E-10B86C6D0412}" srcId="{704A2735-FB8A-439E-B139-5DEBE2E664BD}" destId="{DB1A6FB0-4345-4144-833A-6CEB3D52E38F}" srcOrd="1" destOrd="0" parTransId="{D35DCE53-726D-4EAF-B472-0366EF395B01}" sibTransId="{AE0E197A-7AA4-4E38-B128-D639EC2CF5DE}"/>
    <dgm:cxn modelId="{40DA0DDD-8D6F-4E02-81D6-70CA13F2E2B9}" srcId="{2B129261-264F-4AC7-A312-6323D64DA75E}" destId="{9CCEA78C-7F8E-455C-87A6-D0735C0F7239}" srcOrd="2" destOrd="0" parTransId="{84EFBCBD-A925-467F-AE74-0B82769FDD52}" sibTransId="{6815560E-AA9A-45FA-B1D4-AD68B0C8AECD}"/>
    <dgm:cxn modelId="{D409B3E1-AE03-4D26-8897-32FC225268C3}" srcId="{2B129261-264F-4AC7-A312-6323D64DA75E}" destId="{D62D06A4-9A64-448F-AB53-F03B5B39B3AA}" srcOrd="0" destOrd="0" parTransId="{14F730E8-AA92-4C5F-B6BA-BDEA9BB60E5C}" sibTransId="{2BAA0D11-E492-442E-B3A5-C7067C01CD73}"/>
    <dgm:cxn modelId="{E6DFF7ED-9CBA-4A50-B290-A9CD620887AB}" type="presOf" srcId="{D62D06A4-9A64-448F-AB53-F03B5B39B3AA}" destId="{B4AAAE7A-7A30-4364-AB8A-DBCF6E426AEA}" srcOrd="1" destOrd="0" presId="urn:microsoft.com/office/officeart/2005/8/layout/hList7"/>
    <dgm:cxn modelId="{FC52F4EF-781A-458C-9507-C942BEA1CE25}" type="presOf" srcId="{2B129261-264F-4AC7-A312-6323D64DA75E}" destId="{918A38C0-3A4C-4401-B1E6-2D4271F081AE}" srcOrd="0" destOrd="0" presId="urn:microsoft.com/office/officeart/2005/8/layout/hList7"/>
    <dgm:cxn modelId="{CA549BF0-39E7-4BCF-8AEE-584507B99A4C}" type="presOf" srcId="{71A52D7C-C846-4CC5-8ADC-421E4FB5B6B7}" destId="{93A49CA6-8981-4038-9F7F-EC4B97F48B8A}" srcOrd="0" destOrd="2" presId="urn:microsoft.com/office/officeart/2005/8/layout/hList7"/>
    <dgm:cxn modelId="{A40EEAFB-C890-4046-98E1-81D43D822E90}" type="presOf" srcId="{DB1A6FB0-4345-4144-833A-6CEB3D52E38F}" destId="{93A49CA6-8981-4038-9F7F-EC4B97F48B8A}" srcOrd="0" destOrd="6" presId="urn:microsoft.com/office/officeart/2005/8/layout/hList7"/>
    <dgm:cxn modelId="{109E2350-D91A-4783-8BBE-D6F52E20444A}" type="presParOf" srcId="{918A38C0-3A4C-4401-B1E6-2D4271F081AE}" destId="{D55A8950-07A3-45BE-8AF3-02B248B74F96}" srcOrd="0" destOrd="0" presId="urn:microsoft.com/office/officeart/2005/8/layout/hList7"/>
    <dgm:cxn modelId="{A498A2EA-AFD0-4A31-AB76-C80786C5BAA7}" type="presParOf" srcId="{918A38C0-3A4C-4401-B1E6-2D4271F081AE}" destId="{756795A2-A4EA-493C-83B3-8B8AFCD90A35}" srcOrd="1" destOrd="0" presId="urn:microsoft.com/office/officeart/2005/8/layout/hList7"/>
    <dgm:cxn modelId="{9CA1CE99-B268-4A4A-8E0A-FCFA54F9FA6E}" type="presParOf" srcId="{756795A2-A4EA-493C-83B3-8B8AFCD90A35}" destId="{AD7DF18A-93E8-4B31-A502-C85494DF5AF0}" srcOrd="0" destOrd="0" presId="urn:microsoft.com/office/officeart/2005/8/layout/hList7"/>
    <dgm:cxn modelId="{AEFAF4D3-6107-4BE6-995F-141828EB159A}" type="presParOf" srcId="{AD7DF18A-93E8-4B31-A502-C85494DF5AF0}" destId="{282628AA-C569-438C-BABD-422E6B8376E8}" srcOrd="0" destOrd="0" presId="urn:microsoft.com/office/officeart/2005/8/layout/hList7"/>
    <dgm:cxn modelId="{1CEBE6F5-E964-4FD4-9DEA-72D7B3DCFA96}" type="presParOf" srcId="{AD7DF18A-93E8-4B31-A502-C85494DF5AF0}" destId="{B4AAAE7A-7A30-4364-AB8A-DBCF6E426AEA}" srcOrd="1" destOrd="0" presId="urn:microsoft.com/office/officeart/2005/8/layout/hList7"/>
    <dgm:cxn modelId="{DF83D917-58EA-4BD1-B5E1-B1883493644B}" type="presParOf" srcId="{AD7DF18A-93E8-4B31-A502-C85494DF5AF0}" destId="{AD51CA03-3654-437B-B6A9-951E89C1F9BD}" srcOrd="2" destOrd="0" presId="urn:microsoft.com/office/officeart/2005/8/layout/hList7"/>
    <dgm:cxn modelId="{B3FDE6A7-90B4-47A2-BAE9-0475D32C3D71}" type="presParOf" srcId="{AD7DF18A-93E8-4B31-A502-C85494DF5AF0}" destId="{4EA7C855-86A9-40EB-9857-17D2314F8AE9}" srcOrd="3" destOrd="0" presId="urn:microsoft.com/office/officeart/2005/8/layout/hList7"/>
    <dgm:cxn modelId="{39B95AF7-05FE-4577-81CB-794662A847A6}" type="presParOf" srcId="{756795A2-A4EA-493C-83B3-8B8AFCD90A35}" destId="{E5628002-7C16-4663-9E5A-8F2EFE24B9BE}" srcOrd="1" destOrd="0" presId="urn:microsoft.com/office/officeart/2005/8/layout/hList7"/>
    <dgm:cxn modelId="{110A9DA8-0153-4F7D-8393-6DBBDED81453}" type="presParOf" srcId="{756795A2-A4EA-493C-83B3-8B8AFCD90A35}" destId="{B8775464-8AC7-4713-9432-3001A21126DB}" srcOrd="2" destOrd="0" presId="urn:microsoft.com/office/officeart/2005/8/layout/hList7"/>
    <dgm:cxn modelId="{BB5C0BA0-E44B-4B28-B2E0-79E7DF53248E}" type="presParOf" srcId="{B8775464-8AC7-4713-9432-3001A21126DB}" destId="{F6FE3E4E-C960-4AA5-AE66-7903290FB475}" srcOrd="0" destOrd="0" presId="urn:microsoft.com/office/officeart/2005/8/layout/hList7"/>
    <dgm:cxn modelId="{74768DF7-4C94-40C2-BDFE-BE335A8E6EAC}" type="presParOf" srcId="{B8775464-8AC7-4713-9432-3001A21126DB}" destId="{11BFFF43-65D3-4A9B-8B16-8FE309304366}" srcOrd="1" destOrd="0" presId="urn:microsoft.com/office/officeart/2005/8/layout/hList7"/>
    <dgm:cxn modelId="{291634B9-6F29-41F7-B495-D846172ABF36}" type="presParOf" srcId="{B8775464-8AC7-4713-9432-3001A21126DB}" destId="{113C569E-9840-4BD3-BC80-084228FF368B}" srcOrd="2" destOrd="0" presId="urn:microsoft.com/office/officeart/2005/8/layout/hList7"/>
    <dgm:cxn modelId="{EB50A6CF-9AEA-4DFA-8229-E84836590F0F}" type="presParOf" srcId="{B8775464-8AC7-4713-9432-3001A21126DB}" destId="{95AB2C53-B987-4293-8AA2-ED827EF2DAD9}" srcOrd="3" destOrd="0" presId="urn:microsoft.com/office/officeart/2005/8/layout/hList7"/>
    <dgm:cxn modelId="{770DB7D1-5CA5-4246-A6A6-F7F18A92A6BC}" type="presParOf" srcId="{756795A2-A4EA-493C-83B3-8B8AFCD90A35}" destId="{1EC75458-8F1C-4111-810B-1EA87831E475}" srcOrd="3" destOrd="0" presId="urn:microsoft.com/office/officeart/2005/8/layout/hList7"/>
    <dgm:cxn modelId="{C730F5EC-5C14-4A92-ADE9-1938E518D6C2}" type="presParOf" srcId="{756795A2-A4EA-493C-83B3-8B8AFCD90A35}" destId="{89668031-0455-4042-A3CC-2131EAFA4A81}" srcOrd="4" destOrd="0" presId="urn:microsoft.com/office/officeart/2005/8/layout/hList7"/>
    <dgm:cxn modelId="{9AE78FBE-EF4A-4632-97FF-ED589DBA6003}" type="presParOf" srcId="{89668031-0455-4042-A3CC-2131EAFA4A81}" destId="{93A49CA6-8981-4038-9F7F-EC4B97F48B8A}" srcOrd="0" destOrd="0" presId="urn:microsoft.com/office/officeart/2005/8/layout/hList7"/>
    <dgm:cxn modelId="{12683A1D-7D09-4B50-B08F-18F034DD11F0}" type="presParOf" srcId="{89668031-0455-4042-A3CC-2131EAFA4A81}" destId="{DEDB91F8-555B-40EA-96D9-0FE8CA9A0A9A}" srcOrd="1" destOrd="0" presId="urn:microsoft.com/office/officeart/2005/8/layout/hList7"/>
    <dgm:cxn modelId="{154F1C7D-3C6D-4F88-88BF-E6056605EAF5}" type="presParOf" srcId="{89668031-0455-4042-A3CC-2131EAFA4A81}" destId="{C0A4DEDE-8AF9-4CC7-87A3-012273C51498}" srcOrd="2" destOrd="0" presId="urn:microsoft.com/office/officeart/2005/8/layout/hList7"/>
    <dgm:cxn modelId="{960208C4-AEE9-4411-AE7F-4E3772AFADFB}" type="presParOf" srcId="{89668031-0455-4042-A3CC-2131EAFA4A81}" destId="{87145726-F606-48FA-A034-7690ACACDE53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F9C8501-1627-462F-84B0-5563347F8FE5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7D5F8EB1-61F7-4772-A8BD-F5E76336BF1B}">
      <dgm:prSet phldrT="[Texto]"/>
      <dgm:spPr/>
      <dgm:t>
        <a:bodyPr/>
        <a:lstStyle/>
        <a:p>
          <a:r>
            <a:rPr lang="es-ES" dirty="0"/>
            <a:t>PLANIFICACIÓN FASE 2</a:t>
          </a:r>
        </a:p>
      </dgm:t>
    </dgm:pt>
    <dgm:pt modelId="{44F3A17A-94D3-4AD6-A986-810C71E89AB8}" type="parTrans" cxnId="{D44FF040-C8F1-4944-9B88-C7CC0041B8F9}">
      <dgm:prSet/>
      <dgm:spPr/>
      <dgm:t>
        <a:bodyPr/>
        <a:lstStyle/>
        <a:p>
          <a:endParaRPr lang="es-ES"/>
        </a:p>
      </dgm:t>
    </dgm:pt>
    <dgm:pt modelId="{6B77C78E-541B-4DBB-B907-76224284AA8C}" type="sibTrans" cxnId="{D44FF040-C8F1-4944-9B88-C7CC0041B8F9}">
      <dgm:prSet/>
      <dgm:spPr/>
      <dgm:t>
        <a:bodyPr/>
        <a:lstStyle/>
        <a:p>
          <a:endParaRPr lang="es-ES"/>
        </a:p>
      </dgm:t>
    </dgm:pt>
    <dgm:pt modelId="{E5E9D053-F881-4D0E-BF3B-9654B407D91E}">
      <dgm:prSet phldrT="[Texto]"/>
      <dgm:spPr/>
      <dgm:t>
        <a:bodyPr/>
        <a:lstStyle/>
        <a:p>
          <a:r>
            <a:rPr lang="es-ES" dirty="0"/>
            <a:t>CATALOGO DE MODALIDADES ACTIVIDADES FINALISTAS</a:t>
          </a:r>
        </a:p>
      </dgm:t>
    </dgm:pt>
    <dgm:pt modelId="{CC48A509-7FB6-47EA-BA3D-4598D7C4B8E6}" type="parTrans" cxnId="{8185C2C7-6AA1-450D-8595-29241123F738}">
      <dgm:prSet/>
      <dgm:spPr/>
      <dgm:t>
        <a:bodyPr/>
        <a:lstStyle/>
        <a:p>
          <a:endParaRPr lang="es-ES"/>
        </a:p>
      </dgm:t>
    </dgm:pt>
    <dgm:pt modelId="{308516AF-D4FF-4D1B-B5DF-FA2583F55799}" type="sibTrans" cxnId="{8185C2C7-6AA1-450D-8595-29241123F738}">
      <dgm:prSet/>
      <dgm:spPr/>
      <dgm:t>
        <a:bodyPr/>
        <a:lstStyle/>
        <a:p>
          <a:endParaRPr lang="es-ES"/>
        </a:p>
      </dgm:t>
    </dgm:pt>
    <dgm:pt modelId="{543410C2-7235-4CD3-8639-5D9C412BBED3}">
      <dgm:prSet phldrT="[Texto]"/>
      <dgm:spPr/>
      <dgm:t>
        <a:bodyPr/>
        <a:lstStyle/>
        <a:p>
          <a:r>
            <a:rPr lang="es-ES" dirty="0"/>
            <a:t>MODELO ADAPTADO</a:t>
          </a:r>
        </a:p>
      </dgm:t>
    </dgm:pt>
    <dgm:pt modelId="{3E73E422-A03F-4AD2-B7C9-D54C115B4896}" type="parTrans" cxnId="{EBA244F6-0261-497E-9A3B-99E4121AE653}">
      <dgm:prSet/>
      <dgm:spPr/>
      <dgm:t>
        <a:bodyPr/>
        <a:lstStyle/>
        <a:p>
          <a:endParaRPr lang="es-ES"/>
        </a:p>
      </dgm:t>
    </dgm:pt>
    <dgm:pt modelId="{EFFE9A35-A2D0-4BFE-8D8D-2F453B9E688F}" type="sibTrans" cxnId="{EBA244F6-0261-497E-9A3B-99E4121AE653}">
      <dgm:prSet/>
      <dgm:spPr/>
      <dgm:t>
        <a:bodyPr/>
        <a:lstStyle/>
        <a:p>
          <a:endParaRPr lang="es-ES"/>
        </a:p>
      </dgm:t>
    </dgm:pt>
    <dgm:pt modelId="{4CBB508D-1804-44BE-891F-CF9EC2EAED34}" type="pres">
      <dgm:prSet presAssocID="{AF9C8501-1627-462F-84B0-5563347F8FE5}" presName="theList" presStyleCnt="0">
        <dgm:presLayoutVars>
          <dgm:dir/>
          <dgm:animLvl val="lvl"/>
          <dgm:resizeHandles val="exact"/>
        </dgm:presLayoutVars>
      </dgm:prSet>
      <dgm:spPr/>
    </dgm:pt>
    <dgm:pt modelId="{E62462A5-571C-4021-8431-F7EF54AE62E9}" type="pres">
      <dgm:prSet presAssocID="{7D5F8EB1-61F7-4772-A8BD-F5E76336BF1B}" presName="compNode" presStyleCnt="0"/>
      <dgm:spPr/>
    </dgm:pt>
    <dgm:pt modelId="{6E40E1F5-12F8-4B0E-8E49-9EF003619FFE}" type="pres">
      <dgm:prSet presAssocID="{7D5F8EB1-61F7-4772-A8BD-F5E76336BF1B}" presName="aNode" presStyleLbl="bgShp" presStyleIdx="0" presStyleCnt="1" custLinFactNeighborX="-7790"/>
      <dgm:spPr/>
    </dgm:pt>
    <dgm:pt modelId="{E2CE76A5-7DBB-4609-B7AA-D77B1C5EEDF7}" type="pres">
      <dgm:prSet presAssocID="{7D5F8EB1-61F7-4772-A8BD-F5E76336BF1B}" presName="textNode" presStyleLbl="bgShp" presStyleIdx="0" presStyleCnt="1"/>
      <dgm:spPr/>
    </dgm:pt>
    <dgm:pt modelId="{C2FCD033-0836-4A89-80B9-6B56387F02C1}" type="pres">
      <dgm:prSet presAssocID="{7D5F8EB1-61F7-4772-A8BD-F5E76336BF1B}" presName="compChildNode" presStyleCnt="0"/>
      <dgm:spPr/>
    </dgm:pt>
    <dgm:pt modelId="{CA46282F-205D-422A-B1BC-6B8553379AD6}" type="pres">
      <dgm:prSet presAssocID="{7D5F8EB1-61F7-4772-A8BD-F5E76336BF1B}" presName="theInnerList" presStyleCnt="0"/>
      <dgm:spPr/>
    </dgm:pt>
    <dgm:pt modelId="{F2AA1AD1-C110-4884-A5D5-F3158E6FCB9B}" type="pres">
      <dgm:prSet presAssocID="{E5E9D053-F881-4D0E-BF3B-9654B407D91E}" presName="childNode" presStyleLbl="node1" presStyleIdx="0" presStyleCnt="2">
        <dgm:presLayoutVars>
          <dgm:bulletEnabled val="1"/>
        </dgm:presLayoutVars>
      </dgm:prSet>
      <dgm:spPr/>
    </dgm:pt>
    <dgm:pt modelId="{E8262CD5-1872-4207-B2D0-9937FE83D8AB}" type="pres">
      <dgm:prSet presAssocID="{E5E9D053-F881-4D0E-BF3B-9654B407D91E}" presName="aSpace2" presStyleCnt="0"/>
      <dgm:spPr/>
    </dgm:pt>
    <dgm:pt modelId="{1612168A-865F-46C4-9AD9-76FED0373AFE}" type="pres">
      <dgm:prSet presAssocID="{543410C2-7235-4CD3-8639-5D9C412BBED3}" presName="childNode" presStyleLbl="node1" presStyleIdx="1" presStyleCnt="2">
        <dgm:presLayoutVars>
          <dgm:bulletEnabled val="1"/>
        </dgm:presLayoutVars>
      </dgm:prSet>
      <dgm:spPr/>
    </dgm:pt>
  </dgm:ptLst>
  <dgm:cxnLst>
    <dgm:cxn modelId="{FE497F17-4038-4D12-BFE8-AFABC6E580BC}" type="presOf" srcId="{543410C2-7235-4CD3-8639-5D9C412BBED3}" destId="{1612168A-865F-46C4-9AD9-76FED0373AFE}" srcOrd="0" destOrd="0" presId="urn:microsoft.com/office/officeart/2005/8/layout/lProcess2"/>
    <dgm:cxn modelId="{D44FF040-C8F1-4944-9B88-C7CC0041B8F9}" srcId="{AF9C8501-1627-462F-84B0-5563347F8FE5}" destId="{7D5F8EB1-61F7-4772-A8BD-F5E76336BF1B}" srcOrd="0" destOrd="0" parTransId="{44F3A17A-94D3-4AD6-A986-810C71E89AB8}" sibTransId="{6B77C78E-541B-4DBB-B907-76224284AA8C}"/>
    <dgm:cxn modelId="{B6C03058-F48F-4F44-8A56-6F55A1F11A0D}" type="presOf" srcId="{7D5F8EB1-61F7-4772-A8BD-F5E76336BF1B}" destId="{6E40E1F5-12F8-4B0E-8E49-9EF003619FFE}" srcOrd="0" destOrd="0" presId="urn:microsoft.com/office/officeart/2005/8/layout/lProcess2"/>
    <dgm:cxn modelId="{A5D95183-81B9-4425-9DD9-A8BE25E44661}" type="presOf" srcId="{AF9C8501-1627-462F-84B0-5563347F8FE5}" destId="{4CBB508D-1804-44BE-891F-CF9EC2EAED34}" srcOrd="0" destOrd="0" presId="urn:microsoft.com/office/officeart/2005/8/layout/lProcess2"/>
    <dgm:cxn modelId="{8185C2C7-6AA1-450D-8595-29241123F738}" srcId="{7D5F8EB1-61F7-4772-A8BD-F5E76336BF1B}" destId="{E5E9D053-F881-4D0E-BF3B-9654B407D91E}" srcOrd="0" destOrd="0" parTransId="{CC48A509-7FB6-47EA-BA3D-4598D7C4B8E6}" sibTransId="{308516AF-D4FF-4D1B-B5DF-FA2583F55799}"/>
    <dgm:cxn modelId="{18D92ADC-1CDF-42E6-A4F8-8FA94C90BF4C}" type="presOf" srcId="{7D5F8EB1-61F7-4772-A8BD-F5E76336BF1B}" destId="{E2CE76A5-7DBB-4609-B7AA-D77B1C5EEDF7}" srcOrd="1" destOrd="0" presId="urn:microsoft.com/office/officeart/2005/8/layout/lProcess2"/>
    <dgm:cxn modelId="{A6AB4BE1-7BDE-4D77-9D3D-66BDBE8E7191}" type="presOf" srcId="{E5E9D053-F881-4D0E-BF3B-9654B407D91E}" destId="{F2AA1AD1-C110-4884-A5D5-F3158E6FCB9B}" srcOrd="0" destOrd="0" presId="urn:microsoft.com/office/officeart/2005/8/layout/lProcess2"/>
    <dgm:cxn modelId="{EBA244F6-0261-497E-9A3B-99E4121AE653}" srcId="{7D5F8EB1-61F7-4772-A8BD-F5E76336BF1B}" destId="{543410C2-7235-4CD3-8639-5D9C412BBED3}" srcOrd="1" destOrd="0" parTransId="{3E73E422-A03F-4AD2-B7C9-D54C115B4896}" sibTransId="{EFFE9A35-A2D0-4BFE-8D8D-2F453B9E688F}"/>
    <dgm:cxn modelId="{6E4E7125-CFA5-4693-883E-BFB357D3A2E6}" type="presParOf" srcId="{4CBB508D-1804-44BE-891F-CF9EC2EAED34}" destId="{E62462A5-571C-4021-8431-F7EF54AE62E9}" srcOrd="0" destOrd="0" presId="urn:microsoft.com/office/officeart/2005/8/layout/lProcess2"/>
    <dgm:cxn modelId="{5386E17C-3627-4774-9BF6-BB637A9528B4}" type="presParOf" srcId="{E62462A5-571C-4021-8431-F7EF54AE62E9}" destId="{6E40E1F5-12F8-4B0E-8E49-9EF003619FFE}" srcOrd="0" destOrd="0" presId="urn:microsoft.com/office/officeart/2005/8/layout/lProcess2"/>
    <dgm:cxn modelId="{D60F0431-E5DA-4243-9A57-53A126B1E7BA}" type="presParOf" srcId="{E62462A5-571C-4021-8431-F7EF54AE62E9}" destId="{E2CE76A5-7DBB-4609-B7AA-D77B1C5EEDF7}" srcOrd="1" destOrd="0" presId="urn:microsoft.com/office/officeart/2005/8/layout/lProcess2"/>
    <dgm:cxn modelId="{14765D58-DC83-4142-82C0-4D698E9CAA92}" type="presParOf" srcId="{E62462A5-571C-4021-8431-F7EF54AE62E9}" destId="{C2FCD033-0836-4A89-80B9-6B56387F02C1}" srcOrd="2" destOrd="0" presId="urn:microsoft.com/office/officeart/2005/8/layout/lProcess2"/>
    <dgm:cxn modelId="{9EE96DE7-B35A-423B-AD85-CCDB66EF18EC}" type="presParOf" srcId="{C2FCD033-0836-4A89-80B9-6B56387F02C1}" destId="{CA46282F-205D-422A-B1BC-6B8553379AD6}" srcOrd="0" destOrd="0" presId="urn:microsoft.com/office/officeart/2005/8/layout/lProcess2"/>
    <dgm:cxn modelId="{3B2B16CF-95B0-43D8-BC77-4AD400D09AC5}" type="presParOf" srcId="{CA46282F-205D-422A-B1BC-6B8553379AD6}" destId="{F2AA1AD1-C110-4884-A5D5-F3158E6FCB9B}" srcOrd="0" destOrd="0" presId="urn:microsoft.com/office/officeart/2005/8/layout/lProcess2"/>
    <dgm:cxn modelId="{81AB8A01-C260-459B-B2EF-C80DED21E85A}" type="presParOf" srcId="{CA46282F-205D-422A-B1BC-6B8553379AD6}" destId="{E8262CD5-1872-4207-B2D0-9937FE83D8AB}" srcOrd="1" destOrd="0" presId="urn:microsoft.com/office/officeart/2005/8/layout/lProcess2"/>
    <dgm:cxn modelId="{CB2C121B-E21F-45CB-A92B-1977379D639C}" type="presParOf" srcId="{CA46282F-205D-422A-B1BC-6B8553379AD6}" destId="{1612168A-865F-46C4-9AD9-76FED0373AFE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94BAF19-52ED-4798-A7F9-A0FB69E058F6}" type="doc">
      <dgm:prSet loTypeId="urn:microsoft.com/office/officeart/2005/8/layout/vList5" loCatId="list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es-ES"/>
        </a:p>
      </dgm:t>
    </dgm:pt>
    <dgm:pt modelId="{0D193F08-70D0-42B1-9D7A-CC25792BEEC0}">
      <dgm:prSet phldrT="[Texto]"/>
      <dgm:spPr/>
      <dgm:t>
        <a:bodyPr/>
        <a:lstStyle/>
        <a:p>
          <a:r>
            <a:rPr lang="es-ES" dirty="0"/>
            <a:t>GENERAL</a:t>
          </a:r>
        </a:p>
      </dgm:t>
    </dgm:pt>
    <dgm:pt modelId="{EB4DA733-39E8-4582-973E-E983C388318D}" type="parTrans" cxnId="{7FC0CBF3-38F4-446B-BB5E-91B8A400090E}">
      <dgm:prSet/>
      <dgm:spPr/>
      <dgm:t>
        <a:bodyPr/>
        <a:lstStyle/>
        <a:p>
          <a:endParaRPr lang="es-ES"/>
        </a:p>
      </dgm:t>
    </dgm:pt>
    <dgm:pt modelId="{7D69F0D9-A2E9-40AD-BE16-BD2C7625C072}" type="sibTrans" cxnId="{7FC0CBF3-38F4-446B-BB5E-91B8A400090E}">
      <dgm:prSet/>
      <dgm:spPr/>
      <dgm:t>
        <a:bodyPr/>
        <a:lstStyle/>
        <a:p>
          <a:endParaRPr lang="es-ES"/>
        </a:p>
      </dgm:t>
    </dgm:pt>
    <dgm:pt modelId="{DE9EF891-F25B-4875-A8CA-ECC6DF3BEE49}">
      <dgm:prSet phldrT="[Texto]" custT="1"/>
      <dgm:spPr/>
      <dgm:t>
        <a:bodyPr/>
        <a:lstStyle/>
        <a:p>
          <a:r>
            <a:rPr lang="es-ES" sz="1400" dirty="0"/>
            <a:t>ACTIVIDADES CON FECHA FINALIZACIÓN Y JUSTIFICACIÓN.</a:t>
          </a:r>
        </a:p>
      </dgm:t>
    </dgm:pt>
    <dgm:pt modelId="{E326D15F-F4E9-4C33-84AB-B78A9C1AE9C7}" type="parTrans" cxnId="{8759FFED-8EBA-403C-A8B3-A6EFB9EB83D8}">
      <dgm:prSet/>
      <dgm:spPr/>
      <dgm:t>
        <a:bodyPr/>
        <a:lstStyle/>
        <a:p>
          <a:endParaRPr lang="es-ES"/>
        </a:p>
      </dgm:t>
    </dgm:pt>
    <dgm:pt modelId="{37CFF817-6E35-4519-BB74-AFF0FC1F35DF}" type="sibTrans" cxnId="{8759FFED-8EBA-403C-A8B3-A6EFB9EB83D8}">
      <dgm:prSet/>
      <dgm:spPr/>
      <dgm:t>
        <a:bodyPr/>
        <a:lstStyle/>
        <a:p>
          <a:endParaRPr lang="es-ES"/>
        </a:p>
      </dgm:t>
    </dgm:pt>
    <dgm:pt modelId="{F81513EA-1DD6-4B21-8A29-4CBFD4671892}">
      <dgm:prSet phldrT="[Texto]" custT="1"/>
      <dgm:spPr/>
      <dgm:t>
        <a:bodyPr/>
        <a:lstStyle/>
        <a:p>
          <a:r>
            <a:rPr lang="es-ES" sz="1400" dirty="0"/>
            <a:t>EJEMPLO: IP, AS, IC, CP, CS,  (AFECTAS FASE 1)</a:t>
          </a:r>
        </a:p>
      </dgm:t>
    </dgm:pt>
    <dgm:pt modelId="{EE2D4656-C9E1-458A-A738-C15AA20DF004}" type="parTrans" cxnId="{0E273E06-3E53-44ED-9883-2163746F64C2}">
      <dgm:prSet/>
      <dgm:spPr/>
      <dgm:t>
        <a:bodyPr/>
        <a:lstStyle/>
        <a:p>
          <a:endParaRPr lang="es-ES"/>
        </a:p>
      </dgm:t>
    </dgm:pt>
    <dgm:pt modelId="{A1D43FB8-4FEC-4183-B4DD-3CC7E49074DD}" type="sibTrans" cxnId="{0E273E06-3E53-44ED-9883-2163746F64C2}">
      <dgm:prSet/>
      <dgm:spPr/>
      <dgm:t>
        <a:bodyPr/>
        <a:lstStyle/>
        <a:p>
          <a:endParaRPr lang="es-ES"/>
        </a:p>
      </dgm:t>
    </dgm:pt>
    <dgm:pt modelId="{2771F473-9333-4E6E-B677-784A0D90381E}">
      <dgm:prSet phldrT="[Texto]"/>
      <dgm:spPr/>
      <dgm:t>
        <a:bodyPr/>
        <a:lstStyle/>
        <a:p>
          <a:r>
            <a:rPr lang="es-ES" dirty="0"/>
            <a:t>LIMITADA</a:t>
          </a:r>
        </a:p>
      </dgm:t>
    </dgm:pt>
    <dgm:pt modelId="{A5DBF5CC-C190-4466-8B07-D4D262E50EF6}" type="parTrans" cxnId="{D54C428A-674C-4197-9CC5-2D2420D90DD4}">
      <dgm:prSet/>
      <dgm:spPr/>
      <dgm:t>
        <a:bodyPr/>
        <a:lstStyle/>
        <a:p>
          <a:endParaRPr lang="es-ES"/>
        </a:p>
      </dgm:t>
    </dgm:pt>
    <dgm:pt modelId="{1262C291-01C0-4AC9-ADBC-2DD39EB8ED70}" type="sibTrans" cxnId="{D54C428A-674C-4197-9CC5-2D2420D90DD4}">
      <dgm:prSet/>
      <dgm:spPr/>
      <dgm:t>
        <a:bodyPr/>
        <a:lstStyle/>
        <a:p>
          <a:endParaRPr lang="es-ES"/>
        </a:p>
      </dgm:t>
    </dgm:pt>
    <dgm:pt modelId="{6F7AE422-5764-48EB-83E4-4DF5B6E8FB27}">
      <dgm:prSet phldrT="[Texto]" custT="1"/>
      <dgm:spPr/>
      <dgm:t>
        <a:bodyPr/>
        <a:lstStyle/>
        <a:p>
          <a:r>
            <a:rPr lang="es-ES" sz="1400" dirty="0"/>
            <a:t>CENTROS DE GASTO QUE GESTIONAN ACTIVIDADES INDIVIDUALES, CONTINUAS EN EL TIEMPO</a:t>
          </a:r>
        </a:p>
      </dgm:t>
    </dgm:pt>
    <dgm:pt modelId="{3ECFE161-EEB1-4AEA-B0E5-CA10AA1AEA4F}" type="parTrans" cxnId="{9A5C07DB-46FC-489F-BEA3-F16D580B0830}">
      <dgm:prSet/>
      <dgm:spPr/>
      <dgm:t>
        <a:bodyPr/>
        <a:lstStyle/>
        <a:p>
          <a:endParaRPr lang="es-ES"/>
        </a:p>
      </dgm:t>
    </dgm:pt>
    <dgm:pt modelId="{A7C1993F-8EFE-4772-BD5E-6E09967FD0FF}" type="sibTrans" cxnId="{9A5C07DB-46FC-489F-BEA3-F16D580B0830}">
      <dgm:prSet/>
      <dgm:spPr/>
      <dgm:t>
        <a:bodyPr/>
        <a:lstStyle/>
        <a:p>
          <a:endParaRPr lang="es-ES"/>
        </a:p>
      </dgm:t>
    </dgm:pt>
    <dgm:pt modelId="{0894090D-7F4C-42A6-8553-0D0F619E0D7E}">
      <dgm:prSet phldrT="[Texto]" custT="1"/>
      <dgm:spPr/>
      <dgm:t>
        <a:bodyPr/>
        <a:lstStyle/>
        <a:p>
          <a:r>
            <a:rPr lang="es-ES" sz="1400" dirty="0"/>
            <a:t>EJEMPLO: PS</a:t>
          </a:r>
        </a:p>
      </dgm:t>
    </dgm:pt>
    <dgm:pt modelId="{0D85A832-70F5-4993-AAAA-F5356040DCFA}" type="parTrans" cxnId="{08A24BC4-BD12-4BCB-A8A4-BF5489B0D4BB}">
      <dgm:prSet/>
      <dgm:spPr/>
      <dgm:t>
        <a:bodyPr/>
        <a:lstStyle/>
        <a:p>
          <a:endParaRPr lang="es-ES"/>
        </a:p>
      </dgm:t>
    </dgm:pt>
    <dgm:pt modelId="{F70E272F-F586-43C7-A6E8-07E2ABAC5486}" type="sibTrans" cxnId="{08A24BC4-BD12-4BCB-A8A4-BF5489B0D4BB}">
      <dgm:prSet/>
      <dgm:spPr/>
      <dgm:t>
        <a:bodyPr/>
        <a:lstStyle/>
        <a:p>
          <a:endParaRPr lang="es-ES"/>
        </a:p>
      </dgm:t>
    </dgm:pt>
    <dgm:pt modelId="{829D097E-4890-4013-9B26-67760810DE18}">
      <dgm:prSet phldrT="[Texto]"/>
      <dgm:spPr/>
      <dgm:t>
        <a:bodyPr/>
        <a:lstStyle/>
        <a:p>
          <a:r>
            <a:rPr lang="es-ES" dirty="0"/>
            <a:t>CERRADA</a:t>
          </a:r>
        </a:p>
      </dgm:t>
    </dgm:pt>
    <dgm:pt modelId="{9ADFB511-78E7-4540-A56D-3F08FA829DFD}" type="parTrans" cxnId="{8F8E14DE-2213-4FB8-B0F9-9C43445FC9DF}">
      <dgm:prSet/>
      <dgm:spPr/>
      <dgm:t>
        <a:bodyPr/>
        <a:lstStyle/>
        <a:p>
          <a:endParaRPr lang="es-ES"/>
        </a:p>
      </dgm:t>
    </dgm:pt>
    <dgm:pt modelId="{B61069A2-1EFC-429C-84FC-6DCDEC0B968E}" type="sibTrans" cxnId="{8F8E14DE-2213-4FB8-B0F9-9C43445FC9DF}">
      <dgm:prSet/>
      <dgm:spPr/>
      <dgm:t>
        <a:bodyPr/>
        <a:lstStyle/>
        <a:p>
          <a:endParaRPr lang="es-ES"/>
        </a:p>
      </dgm:t>
    </dgm:pt>
    <dgm:pt modelId="{FD7D0509-D118-46DC-9BC2-5954653C15E4}">
      <dgm:prSet phldrT="[Texto]" custT="1"/>
      <dgm:spPr/>
      <dgm:t>
        <a:bodyPr/>
        <a:lstStyle/>
        <a:p>
          <a:r>
            <a:rPr lang="es-ES" sz="1200" dirty="0"/>
            <a:t>ACTIVIDADES A GESTIONAR EN UN MARCO MÁS SEGURO Y ESTABLE</a:t>
          </a:r>
        </a:p>
      </dgm:t>
    </dgm:pt>
    <dgm:pt modelId="{5E6E25CF-A7FB-4E9C-BDB5-5A2EFB2CF8B4}" type="parTrans" cxnId="{4D7FCEEF-2FD5-485D-8977-721FD8E91ED1}">
      <dgm:prSet/>
      <dgm:spPr/>
      <dgm:t>
        <a:bodyPr/>
        <a:lstStyle/>
        <a:p>
          <a:endParaRPr lang="es-ES"/>
        </a:p>
      </dgm:t>
    </dgm:pt>
    <dgm:pt modelId="{2CE449B4-10C3-4AC0-A3D7-EF79B63AA43E}" type="sibTrans" cxnId="{4D7FCEEF-2FD5-485D-8977-721FD8E91ED1}">
      <dgm:prSet/>
      <dgm:spPr/>
      <dgm:t>
        <a:bodyPr/>
        <a:lstStyle/>
        <a:p>
          <a:endParaRPr lang="es-ES"/>
        </a:p>
      </dgm:t>
    </dgm:pt>
    <dgm:pt modelId="{8FFF3BF1-AEE0-49F5-B3C2-6A94D834CEAC}">
      <dgm:prSet phldrT="[Texto]" custT="1"/>
      <dgm:spPr/>
      <dgm:t>
        <a:bodyPr/>
        <a:lstStyle/>
        <a:p>
          <a:r>
            <a:rPr lang="es-ES" sz="1200" dirty="0"/>
            <a:t>EJEMPLO: GR</a:t>
          </a:r>
        </a:p>
      </dgm:t>
    </dgm:pt>
    <dgm:pt modelId="{5FED090D-E396-4C72-8701-8A57C4EF986E}" type="parTrans" cxnId="{D33F0165-D7D6-482A-8ADF-0C75CA47DF21}">
      <dgm:prSet/>
      <dgm:spPr/>
      <dgm:t>
        <a:bodyPr/>
        <a:lstStyle/>
        <a:p>
          <a:endParaRPr lang="es-ES"/>
        </a:p>
      </dgm:t>
    </dgm:pt>
    <dgm:pt modelId="{79A1D4D2-3587-4C7B-8C3C-B0A4BB5C1736}" type="sibTrans" cxnId="{D33F0165-D7D6-482A-8ADF-0C75CA47DF21}">
      <dgm:prSet/>
      <dgm:spPr/>
      <dgm:t>
        <a:bodyPr/>
        <a:lstStyle/>
        <a:p>
          <a:endParaRPr lang="es-ES"/>
        </a:p>
      </dgm:t>
    </dgm:pt>
    <dgm:pt modelId="{EC8C3D45-C63B-4E1E-B326-93BE9180828A}">
      <dgm:prSet phldrT="[Texto]" custT="1"/>
      <dgm:spPr/>
      <dgm:t>
        <a:bodyPr/>
        <a:lstStyle/>
        <a:p>
          <a:r>
            <a:rPr lang="es-ES" sz="1400" dirty="0"/>
            <a:t>PERIODO DE EJECUCIÓN Y LIQUIDACIÓN</a:t>
          </a:r>
        </a:p>
      </dgm:t>
    </dgm:pt>
    <dgm:pt modelId="{E51CAF89-898E-4F0B-B8B6-FAE9A42B9FE3}" type="parTrans" cxnId="{26451C11-39C6-4F6A-99F1-58FFA97BA72B}">
      <dgm:prSet/>
      <dgm:spPr/>
      <dgm:t>
        <a:bodyPr/>
        <a:lstStyle/>
        <a:p>
          <a:endParaRPr lang="es-ES"/>
        </a:p>
      </dgm:t>
    </dgm:pt>
    <dgm:pt modelId="{9DDF8700-0996-4167-960C-68270BE5797D}" type="sibTrans" cxnId="{26451C11-39C6-4F6A-99F1-58FFA97BA72B}">
      <dgm:prSet/>
      <dgm:spPr/>
      <dgm:t>
        <a:bodyPr/>
        <a:lstStyle/>
        <a:p>
          <a:endParaRPr lang="es-ES"/>
        </a:p>
      </dgm:t>
    </dgm:pt>
    <dgm:pt modelId="{1E9D13CC-2584-4E96-9EC2-A4751B75AA39}">
      <dgm:prSet phldrT="[Texto]" custT="1"/>
      <dgm:spPr/>
      <dgm:t>
        <a:bodyPr/>
        <a:lstStyle/>
        <a:p>
          <a:r>
            <a:rPr lang="es-ES" sz="1400" dirty="0"/>
            <a:t> LIMITE EN LA INCORPORACIÓN: TOTAL GENERADO EN EL EJERCICIO</a:t>
          </a:r>
        </a:p>
      </dgm:t>
    </dgm:pt>
    <dgm:pt modelId="{5649E04C-BC36-4894-8E8C-B89F49F48231}" type="parTrans" cxnId="{2098785E-CDE8-4D56-8D4B-44C59AC2527D}">
      <dgm:prSet/>
      <dgm:spPr/>
      <dgm:t>
        <a:bodyPr/>
        <a:lstStyle/>
        <a:p>
          <a:endParaRPr lang="es-ES"/>
        </a:p>
      </dgm:t>
    </dgm:pt>
    <dgm:pt modelId="{68199546-8F19-4FA8-9915-81EC60A947D5}" type="sibTrans" cxnId="{2098785E-CDE8-4D56-8D4B-44C59AC2527D}">
      <dgm:prSet/>
      <dgm:spPr/>
      <dgm:t>
        <a:bodyPr/>
        <a:lstStyle/>
        <a:p>
          <a:endParaRPr lang="es-ES"/>
        </a:p>
      </dgm:t>
    </dgm:pt>
    <dgm:pt modelId="{3DE02DA8-8805-44D2-B52C-0473AA48C26A}">
      <dgm:prSet phldrT="[Texto]" custT="1"/>
      <dgm:spPr/>
      <dgm:t>
        <a:bodyPr/>
        <a:lstStyle/>
        <a:p>
          <a:r>
            <a:rPr lang="es-ES" sz="1200" dirty="0"/>
            <a:t>PASADO EL PERIODO TRANSITORIO, NO SE INCORPORARÁN. OPCIÓN MACRO PAR/CAR (PROYECCIÓN A LARGO PLAZO)</a:t>
          </a:r>
        </a:p>
      </dgm:t>
    </dgm:pt>
    <dgm:pt modelId="{DCF46F68-481C-4881-AC13-F4498543512D}" type="parTrans" cxnId="{64CBEBA0-E531-4957-A11F-3B1AFE431796}">
      <dgm:prSet/>
      <dgm:spPr/>
      <dgm:t>
        <a:bodyPr/>
        <a:lstStyle/>
        <a:p>
          <a:endParaRPr lang="es-ES"/>
        </a:p>
      </dgm:t>
    </dgm:pt>
    <dgm:pt modelId="{4FD93B15-128E-4F9A-ADDC-A5887802E78A}" type="sibTrans" cxnId="{64CBEBA0-E531-4957-A11F-3B1AFE431796}">
      <dgm:prSet/>
      <dgm:spPr/>
      <dgm:t>
        <a:bodyPr/>
        <a:lstStyle/>
        <a:p>
          <a:endParaRPr lang="es-ES"/>
        </a:p>
      </dgm:t>
    </dgm:pt>
    <dgm:pt modelId="{409FE7D3-179B-467C-98FF-0A845BBA2D03}">
      <dgm:prSet phldrT="[Texto]"/>
      <dgm:spPr/>
      <dgm:t>
        <a:bodyPr/>
        <a:lstStyle/>
        <a:p>
          <a:r>
            <a:rPr lang="es-ES" dirty="0"/>
            <a:t>COMPLEMENTARIA</a:t>
          </a:r>
        </a:p>
      </dgm:t>
    </dgm:pt>
    <dgm:pt modelId="{C461B61A-0795-47CD-9314-D5BD8E5D883F}" type="parTrans" cxnId="{4AC0D0C3-8945-4CA9-94FE-84481C78C347}">
      <dgm:prSet/>
      <dgm:spPr/>
      <dgm:t>
        <a:bodyPr/>
        <a:lstStyle/>
        <a:p>
          <a:endParaRPr lang="es-ES"/>
        </a:p>
      </dgm:t>
    </dgm:pt>
    <dgm:pt modelId="{6D1EFE70-FB0B-410C-A434-47DF9B3D0570}" type="sibTrans" cxnId="{4AC0D0C3-8945-4CA9-94FE-84481C78C347}">
      <dgm:prSet/>
      <dgm:spPr/>
      <dgm:t>
        <a:bodyPr/>
        <a:lstStyle/>
        <a:p>
          <a:endParaRPr lang="es-ES"/>
        </a:p>
      </dgm:t>
    </dgm:pt>
    <dgm:pt modelId="{45590F4F-9272-4AF4-B56B-260C4E369C04}">
      <dgm:prSet phldrT="[Texto]" custT="1"/>
      <dgm:spPr/>
      <dgm:t>
        <a:bodyPr/>
        <a:lstStyle/>
        <a:p>
          <a:r>
            <a:rPr lang="es-ES" sz="1200" dirty="0"/>
            <a:t>ACTIVIDADES QUE TENDRÁN SU PROPIA NORMATIVA ESPECÍFICA, EN LO QUE RESULTE COMPATIBLE CON ESTA</a:t>
          </a:r>
        </a:p>
      </dgm:t>
    </dgm:pt>
    <dgm:pt modelId="{FBB6195D-A994-4F73-9A8E-E06945F1CE1D}" type="parTrans" cxnId="{967FC659-DDCD-4527-8B78-90D6B4864105}">
      <dgm:prSet/>
      <dgm:spPr/>
      <dgm:t>
        <a:bodyPr/>
        <a:lstStyle/>
        <a:p>
          <a:endParaRPr lang="es-ES"/>
        </a:p>
      </dgm:t>
    </dgm:pt>
    <dgm:pt modelId="{DF8DE444-A0AB-43E8-B27B-41AA3315AD12}" type="sibTrans" cxnId="{967FC659-DDCD-4527-8B78-90D6B4864105}">
      <dgm:prSet/>
      <dgm:spPr/>
      <dgm:t>
        <a:bodyPr/>
        <a:lstStyle/>
        <a:p>
          <a:endParaRPr lang="es-ES"/>
        </a:p>
      </dgm:t>
    </dgm:pt>
    <dgm:pt modelId="{6F31422C-6F4F-49DD-B99D-A23700DA97ED}">
      <dgm:prSet phldrT="[Texto]" custT="1"/>
      <dgm:spPr/>
      <dgm:t>
        <a:bodyPr/>
        <a:lstStyle/>
        <a:p>
          <a:r>
            <a:rPr lang="es-ES" sz="1200" dirty="0"/>
            <a:t>PODRÁN SOLICITAR PARTICIPAR VOLUNTARIAMENTE EN PAR/CAR</a:t>
          </a:r>
        </a:p>
      </dgm:t>
    </dgm:pt>
    <dgm:pt modelId="{F0EA7983-CE63-4A24-87FB-68B8AAA8EF80}" type="parTrans" cxnId="{49AC39A1-3320-433C-A35B-9C720A08698A}">
      <dgm:prSet/>
      <dgm:spPr/>
      <dgm:t>
        <a:bodyPr/>
        <a:lstStyle/>
        <a:p>
          <a:endParaRPr lang="es-ES"/>
        </a:p>
      </dgm:t>
    </dgm:pt>
    <dgm:pt modelId="{C1B2D492-2D53-41C2-8E34-1A4320D98710}" type="sibTrans" cxnId="{49AC39A1-3320-433C-A35B-9C720A08698A}">
      <dgm:prSet/>
      <dgm:spPr/>
      <dgm:t>
        <a:bodyPr/>
        <a:lstStyle/>
        <a:p>
          <a:endParaRPr lang="es-ES"/>
        </a:p>
      </dgm:t>
    </dgm:pt>
    <dgm:pt modelId="{35A5BBC4-6A66-4806-A048-5F773CD32CB0}">
      <dgm:prSet phldrT="[Texto]" custT="1"/>
      <dgm:spPr/>
      <dgm:t>
        <a:bodyPr/>
        <a:lstStyle/>
        <a:p>
          <a:r>
            <a:rPr lang="es-ES" sz="1200" dirty="0"/>
            <a:t>EJEMPLO: IE, MA</a:t>
          </a:r>
        </a:p>
      </dgm:t>
    </dgm:pt>
    <dgm:pt modelId="{352FBD75-61D9-4CBE-9467-721DABA361BD}" type="parTrans" cxnId="{7F369665-0163-4365-9165-78D9041775C9}">
      <dgm:prSet/>
      <dgm:spPr/>
      <dgm:t>
        <a:bodyPr/>
        <a:lstStyle/>
        <a:p>
          <a:endParaRPr lang="es-ES"/>
        </a:p>
      </dgm:t>
    </dgm:pt>
    <dgm:pt modelId="{76E2407D-9DE4-4C5D-B416-049B43D8EBF6}" type="sibTrans" cxnId="{7F369665-0163-4365-9165-78D9041775C9}">
      <dgm:prSet/>
      <dgm:spPr/>
      <dgm:t>
        <a:bodyPr/>
        <a:lstStyle/>
        <a:p>
          <a:endParaRPr lang="es-ES"/>
        </a:p>
      </dgm:t>
    </dgm:pt>
    <dgm:pt modelId="{E4D9DAD5-6585-47F6-9426-7997BC44B417}">
      <dgm:prSet phldrT="[Texto]"/>
      <dgm:spPr/>
      <dgm:t>
        <a:bodyPr/>
        <a:lstStyle/>
        <a:p>
          <a:r>
            <a:rPr lang="es-ES" dirty="0"/>
            <a:t>MANTENIDA</a:t>
          </a:r>
        </a:p>
      </dgm:t>
    </dgm:pt>
    <dgm:pt modelId="{1FD49CD5-4090-428C-9F88-1F4DCB772D52}" type="parTrans" cxnId="{92D8F581-28FF-415F-86F3-121D15FB04B9}">
      <dgm:prSet/>
      <dgm:spPr/>
      <dgm:t>
        <a:bodyPr/>
        <a:lstStyle/>
        <a:p>
          <a:endParaRPr lang="es-ES"/>
        </a:p>
      </dgm:t>
    </dgm:pt>
    <dgm:pt modelId="{7C6AC7F9-490A-4C92-841C-B0E89B10C20D}" type="sibTrans" cxnId="{92D8F581-28FF-415F-86F3-121D15FB04B9}">
      <dgm:prSet/>
      <dgm:spPr/>
      <dgm:t>
        <a:bodyPr/>
        <a:lstStyle/>
        <a:p>
          <a:endParaRPr lang="es-ES"/>
        </a:p>
      </dgm:t>
    </dgm:pt>
    <dgm:pt modelId="{FE0B17F3-4F58-4902-B9F8-E777218DCC8A}">
      <dgm:prSet phldrT="[Texto]" custT="1"/>
      <dgm:spPr/>
      <dgm:t>
        <a:bodyPr/>
        <a:lstStyle/>
        <a:p>
          <a:r>
            <a:rPr lang="es-ES" sz="1200" dirty="0"/>
            <a:t>ACTIVIDADES QUE CONTINUAN CON EL TRATAMIENTO ACTUAL, HASTA EL DESARROLLO DE LA FASE 3</a:t>
          </a:r>
        </a:p>
      </dgm:t>
    </dgm:pt>
    <dgm:pt modelId="{24728BBD-D1B8-4400-A3A6-687B37D64DE3}" type="parTrans" cxnId="{44FB4FFD-FF6B-4258-AA33-8B9FBACB0B7B}">
      <dgm:prSet/>
      <dgm:spPr/>
      <dgm:t>
        <a:bodyPr/>
        <a:lstStyle/>
        <a:p>
          <a:endParaRPr lang="es-ES"/>
        </a:p>
      </dgm:t>
    </dgm:pt>
    <dgm:pt modelId="{B362F4D2-0EFF-4DA8-AC4A-3EF2853A2EC9}" type="sibTrans" cxnId="{44FB4FFD-FF6B-4258-AA33-8B9FBACB0B7B}">
      <dgm:prSet/>
      <dgm:spPr/>
      <dgm:t>
        <a:bodyPr/>
        <a:lstStyle/>
        <a:p>
          <a:endParaRPr lang="es-ES"/>
        </a:p>
      </dgm:t>
    </dgm:pt>
    <dgm:pt modelId="{AC393F4F-DFAE-4487-A965-D33F355C9FC5}">
      <dgm:prSet phldrT="[Texto]" custT="1"/>
      <dgm:spPr/>
      <dgm:t>
        <a:bodyPr/>
        <a:lstStyle/>
        <a:p>
          <a:r>
            <a:rPr lang="es-ES" sz="1200" dirty="0"/>
            <a:t>NECESIDAD DE ANÁLISIS Y DESARROLLO ESPECIFICO</a:t>
          </a:r>
        </a:p>
      </dgm:t>
    </dgm:pt>
    <dgm:pt modelId="{6BC7B8BC-C6D1-490B-906F-D4868C8BE1C4}" type="parTrans" cxnId="{34ECCB0F-9235-439B-AD11-741EBEBD1570}">
      <dgm:prSet/>
      <dgm:spPr/>
      <dgm:t>
        <a:bodyPr/>
        <a:lstStyle/>
        <a:p>
          <a:endParaRPr lang="es-ES"/>
        </a:p>
      </dgm:t>
    </dgm:pt>
    <dgm:pt modelId="{E208743A-865A-4044-B759-5CFF5C18A297}" type="sibTrans" cxnId="{34ECCB0F-9235-439B-AD11-741EBEBD1570}">
      <dgm:prSet/>
      <dgm:spPr/>
      <dgm:t>
        <a:bodyPr/>
        <a:lstStyle/>
        <a:p>
          <a:endParaRPr lang="es-ES"/>
        </a:p>
      </dgm:t>
    </dgm:pt>
    <dgm:pt modelId="{04671FE1-15E4-4EC0-8804-A009BE147D61}">
      <dgm:prSet phldrT="[Texto]" custT="1"/>
      <dgm:spPr/>
      <dgm:t>
        <a:bodyPr/>
        <a:lstStyle/>
        <a:p>
          <a:r>
            <a:rPr lang="es-ES" sz="1200" dirty="0"/>
            <a:t>EJEMPLO: GI, CT, </a:t>
          </a:r>
        </a:p>
      </dgm:t>
    </dgm:pt>
    <dgm:pt modelId="{7223A4D1-4AD7-4804-BEA2-E55F253BAD14}" type="parTrans" cxnId="{C7A95925-E08D-465D-9317-5206D720EC01}">
      <dgm:prSet/>
      <dgm:spPr/>
      <dgm:t>
        <a:bodyPr/>
        <a:lstStyle/>
        <a:p>
          <a:endParaRPr lang="es-ES"/>
        </a:p>
      </dgm:t>
    </dgm:pt>
    <dgm:pt modelId="{5CF62C55-1CD0-4EDA-B892-6205F39F0271}" type="sibTrans" cxnId="{C7A95925-E08D-465D-9317-5206D720EC01}">
      <dgm:prSet/>
      <dgm:spPr/>
      <dgm:t>
        <a:bodyPr/>
        <a:lstStyle/>
        <a:p>
          <a:endParaRPr lang="es-ES"/>
        </a:p>
      </dgm:t>
    </dgm:pt>
    <dgm:pt modelId="{6CCB0CB9-F26B-4434-8ECC-CCFFFE6FC160}" type="pres">
      <dgm:prSet presAssocID="{394BAF19-52ED-4798-A7F9-A0FB69E058F6}" presName="Name0" presStyleCnt="0">
        <dgm:presLayoutVars>
          <dgm:dir/>
          <dgm:animLvl val="lvl"/>
          <dgm:resizeHandles val="exact"/>
        </dgm:presLayoutVars>
      </dgm:prSet>
      <dgm:spPr/>
    </dgm:pt>
    <dgm:pt modelId="{2254F085-1A53-40E8-85E8-49E484671A59}" type="pres">
      <dgm:prSet presAssocID="{0D193F08-70D0-42B1-9D7A-CC25792BEEC0}" presName="linNode" presStyleCnt="0"/>
      <dgm:spPr/>
    </dgm:pt>
    <dgm:pt modelId="{3C379877-579A-45A1-BA5E-7C7434FBB7A2}" type="pres">
      <dgm:prSet presAssocID="{0D193F08-70D0-42B1-9D7A-CC25792BEEC0}" presName="parentText" presStyleLbl="node1" presStyleIdx="0" presStyleCnt="5" custScaleX="75616">
        <dgm:presLayoutVars>
          <dgm:chMax val="1"/>
          <dgm:bulletEnabled val="1"/>
        </dgm:presLayoutVars>
      </dgm:prSet>
      <dgm:spPr/>
    </dgm:pt>
    <dgm:pt modelId="{DD32F7D7-594B-484F-B4EC-3C2E8A752B41}" type="pres">
      <dgm:prSet presAssocID="{0D193F08-70D0-42B1-9D7A-CC25792BEEC0}" presName="descendantText" presStyleLbl="alignAccFollowNode1" presStyleIdx="0" presStyleCnt="5" custScaleX="122387" custScaleY="125698">
        <dgm:presLayoutVars>
          <dgm:bulletEnabled val="1"/>
        </dgm:presLayoutVars>
      </dgm:prSet>
      <dgm:spPr/>
    </dgm:pt>
    <dgm:pt modelId="{612D01A8-1BEB-4B85-9232-8FD484DAFE9F}" type="pres">
      <dgm:prSet presAssocID="{7D69F0D9-A2E9-40AD-BE16-BD2C7625C072}" presName="sp" presStyleCnt="0"/>
      <dgm:spPr/>
    </dgm:pt>
    <dgm:pt modelId="{E13598EF-A98B-471D-A3C4-8D65E7573671}" type="pres">
      <dgm:prSet presAssocID="{2771F473-9333-4E6E-B677-784A0D90381E}" presName="linNode" presStyleCnt="0"/>
      <dgm:spPr/>
    </dgm:pt>
    <dgm:pt modelId="{F6E289B0-6212-4817-9B33-096300EE6477}" type="pres">
      <dgm:prSet presAssocID="{2771F473-9333-4E6E-B677-784A0D90381E}" presName="parentText" presStyleLbl="node1" presStyleIdx="1" presStyleCnt="5" custScaleX="77340">
        <dgm:presLayoutVars>
          <dgm:chMax val="1"/>
          <dgm:bulletEnabled val="1"/>
        </dgm:presLayoutVars>
      </dgm:prSet>
      <dgm:spPr/>
    </dgm:pt>
    <dgm:pt modelId="{124FCDD1-7B3C-4691-99E7-AC4842C4C325}" type="pres">
      <dgm:prSet presAssocID="{2771F473-9333-4E6E-B677-784A0D90381E}" presName="descendantText" presStyleLbl="alignAccFollowNode1" presStyleIdx="1" presStyleCnt="5" custScaleX="124181" custScaleY="130016">
        <dgm:presLayoutVars>
          <dgm:bulletEnabled val="1"/>
        </dgm:presLayoutVars>
      </dgm:prSet>
      <dgm:spPr/>
    </dgm:pt>
    <dgm:pt modelId="{FD5D61B8-4E3E-4258-AB59-9F1641259F86}" type="pres">
      <dgm:prSet presAssocID="{1262C291-01C0-4AC9-ADBC-2DD39EB8ED70}" presName="sp" presStyleCnt="0"/>
      <dgm:spPr/>
    </dgm:pt>
    <dgm:pt modelId="{D6FCAEE7-D63A-41DE-8E34-D9705E8D11AC}" type="pres">
      <dgm:prSet presAssocID="{829D097E-4890-4013-9B26-67760810DE18}" presName="linNode" presStyleCnt="0"/>
      <dgm:spPr/>
    </dgm:pt>
    <dgm:pt modelId="{C4E263A4-88E5-4C51-BED0-67F94A42B214}" type="pres">
      <dgm:prSet presAssocID="{829D097E-4890-4013-9B26-67760810DE18}" presName="parentText" presStyleLbl="node1" presStyleIdx="2" presStyleCnt="5" custScaleX="74840">
        <dgm:presLayoutVars>
          <dgm:chMax val="1"/>
          <dgm:bulletEnabled val="1"/>
        </dgm:presLayoutVars>
      </dgm:prSet>
      <dgm:spPr/>
    </dgm:pt>
    <dgm:pt modelId="{49755CD8-D6D7-45DC-BEC0-9598B35D76A5}" type="pres">
      <dgm:prSet presAssocID="{829D097E-4890-4013-9B26-67760810DE18}" presName="descendantText" presStyleLbl="alignAccFollowNode1" presStyleIdx="2" presStyleCnt="5" custScaleX="120284" custScaleY="114265">
        <dgm:presLayoutVars>
          <dgm:bulletEnabled val="1"/>
        </dgm:presLayoutVars>
      </dgm:prSet>
      <dgm:spPr/>
    </dgm:pt>
    <dgm:pt modelId="{30B22DFF-3640-4B48-A615-548A3ACA73CC}" type="pres">
      <dgm:prSet presAssocID="{B61069A2-1EFC-429C-84FC-6DCDEC0B968E}" presName="sp" presStyleCnt="0"/>
      <dgm:spPr/>
    </dgm:pt>
    <dgm:pt modelId="{46083A4B-3115-4C31-9586-5DD58CFC99F3}" type="pres">
      <dgm:prSet presAssocID="{409FE7D3-179B-467C-98FF-0A845BBA2D03}" presName="linNode" presStyleCnt="0"/>
      <dgm:spPr/>
    </dgm:pt>
    <dgm:pt modelId="{5958DFF7-E7C1-44C6-A256-8666C36512CD}" type="pres">
      <dgm:prSet presAssocID="{409FE7D3-179B-467C-98FF-0A845BBA2D03}" presName="parentText" presStyleLbl="node1" presStyleIdx="3" presStyleCnt="5" custScaleX="78110">
        <dgm:presLayoutVars>
          <dgm:chMax val="1"/>
          <dgm:bulletEnabled val="1"/>
        </dgm:presLayoutVars>
      </dgm:prSet>
      <dgm:spPr/>
    </dgm:pt>
    <dgm:pt modelId="{8EFB110B-93EC-44F4-95A5-9B97F7C97408}" type="pres">
      <dgm:prSet presAssocID="{409FE7D3-179B-467C-98FF-0A845BBA2D03}" presName="descendantText" presStyleLbl="alignAccFollowNode1" presStyleIdx="3" presStyleCnt="5" custScaleX="127996" custScaleY="183583">
        <dgm:presLayoutVars>
          <dgm:bulletEnabled val="1"/>
        </dgm:presLayoutVars>
      </dgm:prSet>
      <dgm:spPr/>
    </dgm:pt>
    <dgm:pt modelId="{DFAD061B-2C0E-46E2-8CB9-251C11235AC6}" type="pres">
      <dgm:prSet presAssocID="{6D1EFE70-FB0B-410C-A434-47DF9B3D0570}" presName="sp" presStyleCnt="0"/>
      <dgm:spPr/>
    </dgm:pt>
    <dgm:pt modelId="{E85A0421-9CBE-4998-A8D6-B34426D9EA98}" type="pres">
      <dgm:prSet presAssocID="{E4D9DAD5-6585-47F6-9426-7997BC44B417}" presName="linNode" presStyleCnt="0"/>
      <dgm:spPr/>
    </dgm:pt>
    <dgm:pt modelId="{66FB9CA3-31EE-4636-89E3-0902A476097D}" type="pres">
      <dgm:prSet presAssocID="{E4D9DAD5-6585-47F6-9426-7997BC44B417}" presName="parentText" presStyleLbl="node1" presStyleIdx="4" presStyleCnt="5" custScaleX="69997" custLinFactNeighborX="-13" custLinFactNeighborY="62">
        <dgm:presLayoutVars>
          <dgm:chMax val="1"/>
          <dgm:bulletEnabled val="1"/>
        </dgm:presLayoutVars>
      </dgm:prSet>
      <dgm:spPr/>
    </dgm:pt>
    <dgm:pt modelId="{B035C8D2-508B-4F30-BC2C-89EEC824D95A}" type="pres">
      <dgm:prSet presAssocID="{E4D9DAD5-6585-47F6-9426-7997BC44B417}" presName="descendantText" presStyleLbl="alignAccFollowNode1" presStyleIdx="4" presStyleCnt="5" custScaleX="115744" custScaleY="145151">
        <dgm:presLayoutVars>
          <dgm:bulletEnabled val="1"/>
        </dgm:presLayoutVars>
      </dgm:prSet>
      <dgm:spPr/>
    </dgm:pt>
  </dgm:ptLst>
  <dgm:cxnLst>
    <dgm:cxn modelId="{0E273E06-3E53-44ED-9883-2163746F64C2}" srcId="{0D193F08-70D0-42B1-9D7A-CC25792BEEC0}" destId="{F81513EA-1DD6-4B21-8A29-4CBFD4671892}" srcOrd="2" destOrd="0" parTransId="{EE2D4656-C9E1-458A-A738-C15AA20DF004}" sibTransId="{A1D43FB8-4FEC-4183-B4DD-3CC7E49074DD}"/>
    <dgm:cxn modelId="{AF814008-F97C-47A6-A819-BB58436042A0}" type="presOf" srcId="{F81513EA-1DD6-4B21-8A29-4CBFD4671892}" destId="{DD32F7D7-594B-484F-B4EC-3C2E8A752B41}" srcOrd="0" destOrd="2" presId="urn:microsoft.com/office/officeart/2005/8/layout/vList5"/>
    <dgm:cxn modelId="{34ECCB0F-9235-439B-AD11-741EBEBD1570}" srcId="{E4D9DAD5-6585-47F6-9426-7997BC44B417}" destId="{AC393F4F-DFAE-4487-A965-D33F355C9FC5}" srcOrd="1" destOrd="0" parTransId="{6BC7B8BC-C6D1-490B-906F-D4868C8BE1C4}" sibTransId="{E208743A-865A-4044-B759-5CFF5C18A297}"/>
    <dgm:cxn modelId="{26451C11-39C6-4F6A-99F1-58FFA97BA72B}" srcId="{0D193F08-70D0-42B1-9D7A-CC25792BEEC0}" destId="{EC8C3D45-C63B-4E1E-B326-93BE9180828A}" srcOrd="1" destOrd="0" parTransId="{E51CAF89-898E-4F0B-B8B6-FAE9A42B9FE3}" sibTransId="{9DDF8700-0996-4167-960C-68270BE5797D}"/>
    <dgm:cxn modelId="{C7A95925-E08D-465D-9317-5206D720EC01}" srcId="{E4D9DAD5-6585-47F6-9426-7997BC44B417}" destId="{04671FE1-15E4-4EC0-8804-A009BE147D61}" srcOrd="2" destOrd="0" parTransId="{7223A4D1-4AD7-4804-BEA2-E55F253BAD14}" sibTransId="{5CF62C55-1CD0-4EDA-B892-6205F39F0271}"/>
    <dgm:cxn modelId="{27327F25-DAC3-4755-9108-DB89A8E0FE37}" type="presOf" srcId="{E4D9DAD5-6585-47F6-9426-7997BC44B417}" destId="{66FB9CA3-31EE-4636-89E3-0902A476097D}" srcOrd="0" destOrd="0" presId="urn:microsoft.com/office/officeart/2005/8/layout/vList5"/>
    <dgm:cxn modelId="{A060222F-ACB7-49A8-B87C-3F5D3831EDDB}" type="presOf" srcId="{2771F473-9333-4E6E-B677-784A0D90381E}" destId="{F6E289B0-6212-4817-9B33-096300EE6477}" srcOrd="0" destOrd="0" presId="urn:microsoft.com/office/officeart/2005/8/layout/vList5"/>
    <dgm:cxn modelId="{2098785E-CDE8-4D56-8D4B-44C59AC2527D}" srcId="{2771F473-9333-4E6E-B677-784A0D90381E}" destId="{1E9D13CC-2584-4E96-9EC2-A4751B75AA39}" srcOrd="1" destOrd="0" parTransId="{5649E04C-BC36-4894-8E8C-B89F49F48231}" sibTransId="{68199546-8F19-4FA8-9915-81EC60A947D5}"/>
    <dgm:cxn modelId="{D33F0165-D7D6-482A-8ADF-0C75CA47DF21}" srcId="{829D097E-4890-4013-9B26-67760810DE18}" destId="{8FFF3BF1-AEE0-49F5-B3C2-6A94D834CEAC}" srcOrd="2" destOrd="0" parTransId="{5FED090D-E396-4C72-8701-8A57C4EF986E}" sibTransId="{79A1D4D2-3587-4C7B-8C3C-B0A4BB5C1736}"/>
    <dgm:cxn modelId="{7F369665-0163-4365-9165-78D9041775C9}" srcId="{409FE7D3-179B-467C-98FF-0A845BBA2D03}" destId="{35A5BBC4-6A66-4806-A048-5F773CD32CB0}" srcOrd="2" destOrd="0" parTransId="{352FBD75-61D9-4CBE-9467-721DABA361BD}" sibTransId="{76E2407D-9DE4-4C5D-B416-049B43D8EBF6}"/>
    <dgm:cxn modelId="{8243D866-FABE-4C1E-A5BC-2ADCB11AF478}" type="presOf" srcId="{6F31422C-6F4F-49DD-B99D-A23700DA97ED}" destId="{8EFB110B-93EC-44F4-95A5-9B97F7C97408}" srcOrd="0" destOrd="1" presId="urn:microsoft.com/office/officeart/2005/8/layout/vList5"/>
    <dgm:cxn modelId="{F0F0146D-C0E9-4BC5-B425-558C364A7E18}" type="presOf" srcId="{0894090D-7F4C-42A6-8553-0D0F619E0D7E}" destId="{124FCDD1-7B3C-4691-99E7-AC4842C4C325}" srcOrd="0" destOrd="2" presId="urn:microsoft.com/office/officeart/2005/8/layout/vList5"/>
    <dgm:cxn modelId="{F7490D6F-C906-41C3-BF4B-A7D5E33BB563}" type="presOf" srcId="{EC8C3D45-C63B-4E1E-B326-93BE9180828A}" destId="{DD32F7D7-594B-484F-B4EC-3C2E8A752B41}" srcOrd="0" destOrd="1" presId="urn:microsoft.com/office/officeart/2005/8/layout/vList5"/>
    <dgm:cxn modelId="{E5304550-50F1-4BDD-BCE6-217C7B979A62}" type="presOf" srcId="{6F7AE422-5764-48EB-83E4-4DF5B6E8FB27}" destId="{124FCDD1-7B3C-4691-99E7-AC4842C4C325}" srcOrd="0" destOrd="0" presId="urn:microsoft.com/office/officeart/2005/8/layout/vList5"/>
    <dgm:cxn modelId="{4F051878-BB0D-4577-91EE-E3019A61F59C}" type="presOf" srcId="{8FFF3BF1-AEE0-49F5-B3C2-6A94D834CEAC}" destId="{49755CD8-D6D7-45DC-BEC0-9598B35D76A5}" srcOrd="0" destOrd="2" presId="urn:microsoft.com/office/officeart/2005/8/layout/vList5"/>
    <dgm:cxn modelId="{967FC659-DDCD-4527-8B78-90D6B4864105}" srcId="{409FE7D3-179B-467C-98FF-0A845BBA2D03}" destId="{45590F4F-9272-4AF4-B56B-260C4E369C04}" srcOrd="0" destOrd="0" parTransId="{FBB6195D-A994-4F73-9A8E-E06945F1CE1D}" sibTransId="{DF8DE444-A0AB-43E8-B27B-41AA3315AD12}"/>
    <dgm:cxn modelId="{90F2B380-C43F-45FE-8DC0-89C636B5F9B2}" type="presOf" srcId="{FE0B17F3-4F58-4902-B9F8-E777218DCC8A}" destId="{B035C8D2-508B-4F30-BC2C-89EEC824D95A}" srcOrd="0" destOrd="0" presId="urn:microsoft.com/office/officeart/2005/8/layout/vList5"/>
    <dgm:cxn modelId="{92D8F581-28FF-415F-86F3-121D15FB04B9}" srcId="{394BAF19-52ED-4798-A7F9-A0FB69E058F6}" destId="{E4D9DAD5-6585-47F6-9426-7997BC44B417}" srcOrd="4" destOrd="0" parTransId="{1FD49CD5-4090-428C-9F88-1F4DCB772D52}" sibTransId="{7C6AC7F9-490A-4C92-841C-B0E89B10C20D}"/>
    <dgm:cxn modelId="{D54C428A-674C-4197-9CC5-2D2420D90DD4}" srcId="{394BAF19-52ED-4798-A7F9-A0FB69E058F6}" destId="{2771F473-9333-4E6E-B677-784A0D90381E}" srcOrd="1" destOrd="0" parTransId="{A5DBF5CC-C190-4466-8B07-D4D262E50EF6}" sibTransId="{1262C291-01C0-4AC9-ADBC-2DD39EB8ED70}"/>
    <dgm:cxn modelId="{CA14E493-297B-4F19-9CEC-EB325997711B}" type="presOf" srcId="{394BAF19-52ED-4798-A7F9-A0FB69E058F6}" destId="{6CCB0CB9-F26B-4434-8ECC-CCFFFE6FC160}" srcOrd="0" destOrd="0" presId="urn:microsoft.com/office/officeart/2005/8/layout/vList5"/>
    <dgm:cxn modelId="{4B990D94-9D5E-49A1-AA9B-5BE88B0B0C49}" type="presOf" srcId="{409FE7D3-179B-467C-98FF-0A845BBA2D03}" destId="{5958DFF7-E7C1-44C6-A256-8666C36512CD}" srcOrd="0" destOrd="0" presId="urn:microsoft.com/office/officeart/2005/8/layout/vList5"/>
    <dgm:cxn modelId="{64CBEBA0-E531-4957-A11F-3B1AFE431796}" srcId="{829D097E-4890-4013-9B26-67760810DE18}" destId="{3DE02DA8-8805-44D2-B52C-0473AA48C26A}" srcOrd="1" destOrd="0" parTransId="{DCF46F68-481C-4881-AC13-F4498543512D}" sibTransId="{4FD93B15-128E-4F9A-ADDC-A5887802E78A}"/>
    <dgm:cxn modelId="{49AC39A1-3320-433C-A35B-9C720A08698A}" srcId="{409FE7D3-179B-467C-98FF-0A845BBA2D03}" destId="{6F31422C-6F4F-49DD-B99D-A23700DA97ED}" srcOrd="1" destOrd="0" parTransId="{F0EA7983-CE63-4A24-87FB-68B8AAA8EF80}" sibTransId="{C1B2D492-2D53-41C2-8E34-1A4320D98710}"/>
    <dgm:cxn modelId="{F6EB22AC-ECCC-4BC5-AE46-99D936F709A9}" type="presOf" srcId="{FD7D0509-D118-46DC-9BC2-5954653C15E4}" destId="{49755CD8-D6D7-45DC-BEC0-9598B35D76A5}" srcOrd="0" destOrd="0" presId="urn:microsoft.com/office/officeart/2005/8/layout/vList5"/>
    <dgm:cxn modelId="{EA1C77B9-6639-4CAB-A8E1-F85CE42C8EB7}" type="presOf" srcId="{1E9D13CC-2584-4E96-9EC2-A4751B75AA39}" destId="{124FCDD1-7B3C-4691-99E7-AC4842C4C325}" srcOrd="0" destOrd="1" presId="urn:microsoft.com/office/officeart/2005/8/layout/vList5"/>
    <dgm:cxn modelId="{4AC0D0C3-8945-4CA9-94FE-84481C78C347}" srcId="{394BAF19-52ED-4798-A7F9-A0FB69E058F6}" destId="{409FE7D3-179B-467C-98FF-0A845BBA2D03}" srcOrd="3" destOrd="0" parTransId="{C461B61A-0795-47CD-9314-D5BD8E5D883F}" sibTransId="{6D1EFE70-FB0B-410C-A434-47DF9B3D0570}"/>
    <dgm:cxn modelId="{08A24BC4-BD12-4BCB-A8A4-BF5489B0D4BB}" srcId="{2771F473-9333-4E6E-B677-784A0D90381E}" destId="{0894090D-7F4C-42A6-8553-0D0F619E0D7E}" srcOrd="2" destOrd="0" parTransId="{0D85A832-70F5-4993-AAAA-F5356040DCFA}" sibTransId="{F70E272F-F586-43C7-A6E8-07E2ABAC5486}"/>
    <dgm:cxn modelId="{352D23C8-CE79-4AB2-ABFF-53418BE3DC16}" type="presOf" srcId="{45590F4F-9272-4AF4-B56B-260C4E369C04}" destId="{8EFB110B-93EC-44F4-95A5-9B97F7C97408}" srcOrd="0" destOrd="0" presId="urn:microsoft.com/office/officeart/2005/8/layout/vList5"/>
    <dgm:cxn modelId="{95C5C8C9-0124-4FB0-B181-8B23563E34EB}" type="presOf" srcId="{AC393F4F-DFAE-4487-A965-D33F355C9FC5}" destId="{B035C8D2-508B-4F30-BC2C-89EEC824D95A}" srcOrd="0" destOrd="1" presId="urn:microsoft.com/office/officeart/2005/8/layout/vList5"/>
    <dgm:cxn modelId="{DAB6ADDA-198E-4D99-A4CE-4A75491D27B3}" type="presOf" srcId="{0D193F08-70D0-42B1-9D7A-CC25792BEEC0}" destId="{3C379877-579A-45A1-BA5E-7C7434FBB7A2}" srcOrd="0" destOrd="0" presId="urn:microsoft.com/office/officeart/2005/8/layout/vList5"/>
    <dgm:cxn modelId="{9A5C07DB-46FC-489F-BEA3-F16D580B0830}" srcId="{2771F473-9333-4E6E-B677-784A0D90381E}" destId="{6F7AE422-5764-48EB-83E4-4DF5B6E8FB27}" srcOrd="0" destOrd="0" parTransId="{3ECFE161-EEB1-4AEA-B0E5-CA10AA1AEA4F}" sibTransId="{A7C1993F-8EFE-4772-BD5E-6E09967FD0FF}"/>
    <dgm:cxn modelId="{8F8E14DE-2213-4FB8-B0F9-9C43445FC9DF}" srcId="{394BAF19-52ED-4798-A7F9-A0FB69E058F6}" destId="{829D097E-4890-4013-9B26-67760810DE18}" srcOrd="2" destOrd="0" parTransId="{9ADFB511-78E7-4540-A56D-3F08FA829DFD}" sibTransId="{B61069A2-1EFC-429C-84FC-6DCDEC0B968E}"/>
    <dgm:cxn modelId="{105875DE-E8FA-4BD1-8C95-12C226BE9087}" type="presOf" srcId="{35A5BBC4-6A66-4806-A048-5F773CD32CB0}" destId="{8EFB110B-93EC-44F4-95A5-9B97F7C97408}" srcOrd="0" destOrd="2" presId="urn:microsoft.com/office/officeart/2005/8/layout/vList5"/>
    <dgm:cxn modelId="{FAE47DE2-8783-4B50-BF68-64B2177F97E3}" type="presOf" srcId="{DE9EF891-F25B-4875-A8CA-ECC6DF3BEE49}" destId="{DD32F7D7-594B-484F-B4EC-3C2E8A752B41}" srcOrd="0" destOrd="0" presId="urn:microsoft.com/office/officeart/2005/8/layout/vList5"/>
    <dgm:cxn modelId="{7FBB7DE9-D54F-42E7-8E78-518F44138623}" type="presOf" srcId="{829D097E-4890-4013-9B26-67760810DE18}" destId="{C4E263A4-88E5-4C51-BED0-67F94A42B214}" srcOrd="0" destOrd="0" presId="urn:microsoft.com/office/officeart/2005/8/layout/vList5"/>
    <dgm:cxn modelId="{AD3DBBEC-643E-43C9-BCF4-FAAE2E72F4FA}" type="presOf" srcId="{04671FE1-15E4-4EC0-8804-A009BE147D61}" destId="{B035C8D2-508B-4F30-BC2C-89EEC824D95A}" srcOrd="0" destOrd="2" presId="urn:microsoft.com/office/officeart/2005/8/layout/vList5"/>
    <dgm:cxn modelId="{8759FFED-8EBA-403C-A8B3-A6EFB9EB83D8}" srcId="{0D193F08-70D0-42B1-9D7A-CC25792BEEC0}" destId="{DE9EF891-F25B-4875-A8CA-ECC6DF3BEE49}" srcOrd="0" destOrd="0" parTransId="{E326D15F-F4E9-4C33-84AB-B78A9C1AE9C7}" sibTransId="{37CFF817-6E35-4519-BB74-AFF0FC1F35DF}"/>
    <dgm:cxn modelId="{4D7FCEEF-2FD5-485D-8977-721FD8E91ED1}" srcId="{829D097E-4890-4013-9B26-67760810DE18}" destId="{FD7D0509-D118-46DC-9BC2-5954653C15E4}" srcOrd="0" destOrd="0" parTransId="{5E6E25CF-A7FB-4E9C-BDB5-5A2EFB2CF8B4}" sibTransId="{2CE449B4-10C3-4AC0-A3D7-EF79B63AA43E}"/>
    <dgm:cxn modelId="{7FC0CBF3-38F4-446B-BB5E-91B8A400090E}" srcId="{394BAF19-52ED-4798-A7F9-A0FB69E058F6}" destId="{0D193F08-70D0-42B1-9D7A-CC25792BEEC0}" srcOrd="0" destOrd="0" parTransId="{EB4DA733-39E8-4582-973E-E983C388318D}" sibTransId="{7D69F0D9-A2E9-40AD-BE16-BD2C7625C072}"/>
    <dgm:cxn modelId="{23BACCFC-A63B-4CC9-A210-229E4AFF8C6C}" type="presOf" srcId="{3DE02DA8-8805-44D2-B52C-0473AA48C26A}" destId="{49755CD8-D6D7-45DC-BEC0-9598B35D76A5}" srcOrd="0" destOrd="1" presId="urn:microsoft.com/office/officeart/2005/8/layout/vList5"/>
    <dgm:cxn modelId="{44FB4FFD-FF6B-4258-AA33-8B9FBACB0B7B}" srcId="{E4D9DAD5-6585-47F6-9426-7997BC44B417}" destId="{FE0B17F3-4F58-4902-B9F8-E777218DCC8A}" srcOrd="0" destOrd="0" parTransId="{24728BBD-D1B8-4400-A3A6-687B37D64DE3}" sibTransId="{B362F4D2-0EFF-4DA8-AC4A-3EF2853A2EC9}"/>
    <dgm:cxn modelId="{437199CE-3C01-4B13-9774-43BA73997B57}" type="presParOf" srcId="{6CCB0CB9-F26B-4434-8ECC-CCFFFE6FC160}" destId="{2254F085-1A53-40E8-85E8-49E484671A59}" srcOrd="0" destOrd="0" presId="urn:microsoft.com/office/officeart/2005/8/layout/vList5"/>
    <dgm:cxn modelId="{1875FBC4-489A-4494-BF76-5E41D1DB9AE5}" type="presParOf" srcId="{2254F085-1A53-40E8-85E8-49E484671A59}" destId="{3C379877-579A-45A1-BA5E-7C7434FBB7A2}" srcOrd="0" destOrd="0" presId="urn:microsoft.com/office/officeart/2005/8/layout/vList5"/>
    <dgm:cxn modelId="{169694CB-698B-4B93-9FEC-E49C8285CC59}" type="presParOf" srcId="{2254F085-1A53-40E8-85E8-49E484671A59}" destId="{DD32F7D7-594B-484F-B4EC-3C2E8A752B41}" srcOrd="1" destOrd="0" presId="urn:microsoft.com/office/officeart/2005/8/layout/vList5"/>
    <dgm:cxn modelId="{105664F7-5737-4A0F-8242-E46296380917}" type="presParOf" srcId="{6CCB0CB9-F26B-4434-8ECC-CCFFFE6FC160}" destId="{612D01A8-1BEB-4B85-9232-8FD484DAFE9F}" srcOrd="1" destOrd="0" presId="urn:microsoft.com/office/officeart/2005/8/layout/vList5"/>
    <dgm:cxn modelId="{5655CD42-DF10-4ABD-8FDA-14F4B6A1B972}" type="presParOf" srcId="{6CCB0CB9-F26B-4434-8ECC-CCFFFE6FC160}" destId="{E13598EF-A98B-471D-A3C4-8D65E7573671}" srcOrd="2" destOrd="0" presId="urn:microsoft.com/office/officeart/2005/8/layout/vList5"/>
    <dgm:cxn modelId="{6DDC1B72-ED0E-4D04-B94A-8EB55CBC2976}" type="presParOf" srcId="{E13598EF-A98B-471D-A3C4-8D65E7573671}" destId="{F6E289B0-6212-4817-9B33-096300EE6477}" srcOrd="0" destOrd="0" presId="urn:microsoft.com/office/officeart/2005/8/layout/vList5"/>
    <dgm:cxn modelId="{00C6A700-2C50-47F1-B8FC-02ADF1BA3EC4}" type="presParOf" srcId="{E13598EF-A98B-471D-A3C4-8D65E7573671}" destId="{124FCDD1-7B3C-4691-99E7-AC4842C4C325}" srcOrd="1" destOrd="0" presId="urn:microsoft.com/office/officeart/2005/8/layout/vList5"/>
    <dgm:cxn modelId="{E8CCE3E9-0252-4CF3-A1AD-86B1CA094834}" type="presParOf" srcId="{6CCB0CB9-F26B-4434-8ECC-CCFFFE6FC160}" destId="{FD5D61B8-4E3E-4258-AB59-9F1641259F86}" srcOrd="3" destOrd="0" presId="urn:microsoft.com/office/officeart/2005/8/layout/vList5"/>
    <dgm:cxn modelId="{FC6DD6F3-D819-4856-9763-2719CA2196BE}" type="presParOf" srcId="{6CCB0CB9-F26B-4434-8ECC-CCFFFE6FC160}" destId="{D6FCAEE7-D63A-41DE-8E34-D9705E8D11AC}" srcOrd="4" destOrd="0" presId="urn:microsoft.com/office/officeart/2005/8/layout/vList5"/>
    <dgm:cxn modelId="{1E241380-FDF1-4A87-B2CE-E42F50D8232E}" type="presParOf" srcId="{D6FCAEE7-D63A-41DE-8E34-D9705E8D11AC}" destId="{C4E263A4-88E5-4C51-BED0-67F94A42B214}" srcOrd="0" destOrd="0" presId="urn:microsoft.com/office/officeart/2005/8/layout/vList5"/>
    <dgm:cxn modelId="{3665F63B-FC4C-4473-9520-08D51F668D09}" type="presParOf" srcId="{D6FCAEE7-D63A-41DE-8E34-D9705E8D11AC}" destId="{49755CD8-D6D7-45DC-BEC0-9598B35D76A5}" srcOrd="1" destOrd="0" presId="urn:microsoft.com/office/officeart/2005/8/layout/vList5"/>
    <dgm:cxn modelId="{FB6F750B-510C-4E37-8AAE-5F20EE04CE79}" type="presParOf" srcId="{6CCB0CB9-F26B-4434-8ECC-CCFFFE6FC160}" destId="{30B22DFF-3640-4B48-A615-548A3ACA73CC}" srcOrd="5" destOrd="0" presId="urn:microsoft.com/office/officeart/2005/8/layout/vList5"/>
    <dgm:cxn modelId="{A46A2EC6-0D38-490A-9172-313989970DFD}" type="presParOf" srcId="{6CCB0CB9-F26B-4434-8ECC-CCFFFE6FC160}" destId="{46083A4B-3115-4C31-9586-5DD58CFC99F3}" srcOrd="6" destOrd="0" presId="urn:microsoft.com/office/officeart/2005/8/layout/vList5"/>
    <dgm:cxn modelId="{DFFF2815-FE48-4573-9CE9-FF462E5EAA50}" type="presParOf" srcId="{46083A4B-3115-4C31-9586-5DD58CFC99F3}" destId="{5958DFF7-E7C1-44C6-A256-8666C36512CD}" srcOrd="0" destOrd="0" presId="urn:microsoft.com/office/officeart/2005/8/layout/vList5"/>
    <dgm:cxn modelId="{4781FA9D-2A84-4B38-80D4-DC8C38569B88}" type="presParOf" srcId="{46083A4B-3115-4C31-9586-5DD58CFC99F3}" destId="{8EFB110B-93EC-44F4-95A5-9B97F7C97408}" srcOrd="1" destOrd="0" presId="urn:microsoft.com/office/officeart/2005/8/layout/vList5"/>
    <dgm:cxn modelId="{DE49D553-F243-4752-A0AE-30A031E92021}" type="presParOf" srcId="{6CCB0CB9-F26B-4434-8ECC-CCFFFE6FC160}" destId="{DFAD061B-2C0E-46E2-8CB9-251C11235AC6}" srcOrd="7" destOrd="0" presId="urn:microsoft.com/office/officeart/2005/8/layout/vList5"/>
    <dgm:cxn modelId="{6DEEF7D5-A035-4910-ABE5-8E4370CE0416}" type="presParOf" srcId="{6CCB0CB9-F26B-4434-8ECC-CCFFFE6FC160}" destId="{E85A0421-9CBE-4998-A8D6-B34426D9EA98}" srcOrd="8" destOrd="0" presId="urn:microsoft.com/office/officeart/2005/8/layout/vList5"/>
    <dgm:cxn modelId="{A4497349-6F72-4F52-9EC7-49B579B35CD4}" type="presParOf" srcId="{E85A0421-9CBE-4998-A8D6-B34426D9EA98}" destId="{66FB9CA3-31EE-4636-89E3-0902A476097D}" srcOrd="0" destOrd="0" presId="urn:microsoft.com/office/officeart/2005/8/layout/vList5"/>
    <dgm:cxn modelId="{BF30EAA8-CAD4-489B-8316-EF5926E220E0}" type="presParOf" srcId="{E85A0421-9CBE-4998-A8D6-B34426D9EA98}" destId="{B035C8D2-508B-4F30-BC2C-89EEC824D95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AF9C8501-1627-462F-84B0-5563347F8FE5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7D5F8EB1-61F7-4772-A8BD-F5E76336BF1B}">
      <dgm:prSet phldrT="[Texto]"/>
      <dgm:spPr/>
      <dgm:t>
        <a:bodyPr/>
        <a:lstStyle/>
        <a:p>
          <a:r>
            <a:rPr lang="es-ES" dirty="0"/>
            <a:t>PLANIFICACIÓN FASE 2</a:t>
          </a:r>
        </a:p>
      </dgm:t>
    </dgm:pt>
    <dgm:pt modelId="{44F3A17A-94D3-4AD6-A986-810C71E89AB8}" type="parTrans" cxnId="{D44FF040-C8F1-4944-9B88-C7CC0041B8F9}">
      <dgm:prSet/>
      <dgm:spPr/>
      <dgm:t>
        <a:bodyPr/>
        <a:lstStyle/>
        <a:p>
          <a:endParaRPr lang="es-ES"/>
        </a:p>
      </dgm:t>
    </dgm:pt>
    <dgm:pt modelId="{6B77C78E-541B-4DBB-B907-76224284AA8C}" type="sibTrans" cxnId="{D44FF040-C8F1-4944-9B88-C7CC0041B8F9}">
      <dgm:prSet/>
      <dgm:spPr/>
      <dgm:t>
        <a:bodyPr/>
        <a:lstStyle/>
        <a:p>
          <a:endParaRPr lang="es-ES"/>
        </a:p>
      </dgm:t>
    </dgm:pt>
    <dgm:pt modelId="{E5E9D053-F881-4D0E-BF3B-9654B407D91E}">
      <dgm:prSet phldrT="[Texto]"/>
      <dgm:spPr/>
      <dgm:t>
        <a:bodyPr/>
        <a:lstStyle/>
        <a:p>
          <a:r>
            <a:rPr lang="es-ES" dirty="0"/>
            <a:t>CATALOGO DE MODALIDADES ACTIVIDADES FINALISTAS</a:t>
          </a:r>
        </a:p>
      </dgm:t>
    </dgm:pt>
    <dgm:pt modelId="{CC48A509-7FB6-47EA-BA3D-4598D7C4B8E6}" type="parTrans" cxnId="{8185C2C7-6AA1-450D-8595-29241123F738}">
      <dgm:prSet/>
      <dgm:spPr/>
      <dgm:t>
        <a:bodyPr/>
        <a:lstStyle/>
        <a:p>
          <a:endParaRPr lang="es-ES"/>
        </a:p>
      </dgm:t>
    </dgm:pt>
    <dgm:pt modelId="{308516AF-D4FF-4D1B-B5DF-FA2583F55799}" type="sibTrans" cxnId="{8185C2C7-6AA1-450D-8595-29241123F738}">
      <dgm:prSet/>
      <dgm:spPr/>
      <dgm:t>
        <a:bodyPr/>
        <a:lstStyle/>
        <a:p>
          <a:endParaRPr lang="es-ES"/>
        </a:p>
      </dgm:t>
    </dgm:pt>
    <dgm:pt modelId="{543410C2-7235-4CD3-8639-5D9C412BBED3}">
      <dgm:prSet phldrT="[Texto]"/>
      <dgm:spPr/>
      <dgm:t>
        <a:bodyPr/>
        <a:lstStyle/>
        <a:p>
          <a:r>
            <a:rPr lang="es-ES" dirty="0"/>
            <a:t>MODELO ADAPTADO</a:t>
          </a:r>
        </a:p>
      </dgm:t>
    </dgm:pt>
    <dgm:pt modelId="{3E73E422-A03F-4AD2-B7C9-D54C115B4896}" type="parTrans" cxnId="{EBA244F6-0261-497E-9A3B-99E4121AE653}">
      <dgm:prSet/>
      <dgm:spPr/>
      <dgm:t>
        <a:bodyPr/>
        <a:lstStyle/>
        <a:p>
          <a:endParaRPr lang="es-ES"/>
        </a:p>
      </dgm:t>
    </dgm:pt>
    <dgm:pt modelId="{EFFE9A35-A2D0-4BFE-8D8D-2F453B9E688F}" type="sibTrans" cxnId="{EBA244F6-0261-497E-9A3B-99E4121AE653}">
      <dgm:prSet/>
      <dgm:spPr/>
      <dgm:t>
        <a:bodyPr/>
        <a:lstStyle/>
        <a:p>
          <a:endParaRPr lang="es-ES"/>
        </a:p>
      </dgm:t>
    </dgm:pt>
    <dgm:pt modelId="{4CBB508D-1804-44BE-891F-CF9EC2EAED34}" type="pres">
      <dgm:prSet presAssocID="{AF9C8501-1627-462F-84B0-5563347F8FE5}" presName="theList" presStyleCnt="0">
        <dgm:presLayoutVars>
          <dgm:dir/>
          <dgm:animLvl val="lvl"/>
          <dgm:resizeHandles val="exact"/>
        </dgm:presLayoutVars>
      </dgm:prSet>
      <dgm:spPr/>
    </dgm:pt>
    <dgm:pt modelId="{E62462A5-571C-4021-8431-F7EF54AE62E9}" type="pres">
      <dgm:prSet presAssocID="{7D5F8EB1-61F7-4772-A8BD-F5E76336BF1B}" presName="compNode" presStyleCnt="0"/>
      <dgm:spPr/>
    </dgm:pt>
    <dgm:pt modelId="{6E40E1F5-12F8-4B0E-8E49-9EF003619FFE}" type="pres">
      <dgm:prSet presAssocID="{7D5F8EB1-61F7-4772-A8BD-F5E76336BF1B}" presName="aNode" presStyleLbl="bgShp" presStyleIdx="0" presStyleCnt="1" custLinFactNeighborX="-10644" custLinFactNeighborY="-304"/>
      <dgm:spPr/>
    </dgm:pt>
    <dgm:pt modelId="{E2CE76A5-7DBB-4609-B7AA-D77B1C5EEDF7}" type="pres">
      <dgm:prSet presAssocID="{7D5F8EB1-61F7-4772-A8BD-F5E76336BF1B}" presName="textNode" presStyleLbl="bgShp" presStyleIdx="0" presStyleCnt="1"/>
      <dgm:spPr/>
    </dgm:pt>
    <dgm:pt modelId="{C2FCD033-0836-4A89-80B9-6B56387F02C1}" type="pres">
      <dgm:prSet presAssocID="{7D5F8EB1-61F7-4772-A8BD-F5E76336BF1B}" presName="compChildNode" presStyleCnt="0"/>
      <dgm:spPr/>
    </dgm:pt>
    <dgm:pt modelId="{CA46282F-205D-422A-B1BC-6B8553379AD6}" type="pres">
      <dgm:prSet presAssocID="{7D5F8EB1-61F7-4772-A8BD-F5E76336BF1B}" presName="theInnerList" presStyleCnt="0"/>
      <dgm:spPr/>
    </dgm:pt>
    <dgm:pt modelId="{F2AA1AD1-C110-4884-A5D5-F3158E6FCB9B}" type="pres">
      <dgm:prSet presAssocID="{E5E9D053-F881-4D0E-BF3B-9654B407D91E}" presName="childNode" presStyleLbl="node1" presStyleIdx="0" presStyleCnt="2">
        <dgm:presLayoutVars>
          <dgm:bulletEnabled val="1"/>
        </dgm:presLayoutVars>
      </dgm:prSet>
      <dgm:spPr/>
    </dgm:pt>
    <dgm:pt modelId="{E8262CD5-1872-4207-B2D0-9937FE83D8AB}" type="pres">
      <dgm:prSet presAssocID="{E5E9D053-F881-4D0E-BF3B-9654B407D91E}" presName="aSpace2" presStyleCnt="0"/>
      <dgm:spPr/>
    </dgm:pt>
    <dgm:pt modelId="{1612168A-865F-46C4-9AD9-76FED0373AFE}" type="pres">
      <dgm:prSet presAssocID="{543410C2-7235-4CD3-8639-5D9C412BBED3}" presName="childNode" presStyleLbl="node1" presStyleIdx="1" presStyleCnt="2">
        <dgm:presLayoutVars>
          <dgm:bulletEnabled val="1"/>
        </dgm:presLayoutVars>
      </dgm:prSet>
      <dgm:spPr/>
    </dgm:pt>
  </dgm:ptLst>
  <dgm:cxnLst>
    <dgm:cxn modelId="{0614AC00-6B59-427C-9ED0-161192CA01B8}" type="presOf" srcId="{E5E9D053-F881-4D0E-BF3B-9654B407D91E}" destId="{F2AA1AD1-C110-4884-A5D5-F3158E6FCB9B}" srcOrd="0" destOrd="0" presId="urn:microsoft.com/office/officeart/2005/8/layout/lProcess2"/>
    <dgm:cxn modelId="{D44FF040-C8F1-4944-9B88-C7CC0041B8F9}" srcId="{AF9C8501-1627-462F-84B0-5563347F8FE5}" destId="{7D5F8EB1-61F7-4772-A8BD-F5E76336BF1B}" srcOrd="0" destOrd="0" parTransId="{44F3A17A-94D3-4AD6-A986-810C71E89AB8}" sibTransId="{6B77C78E-541B-4DBB-B907-76224284AA8C}"/>
    <dgm:cxn modelId="{A2A5A44F-FBB6-42DF-88DF-6946BBBFBF8F}" type="presOf" srcId="{7D5F8EB1-61F7-4772-A8BD-F5E76336BF1B}" destId="{E2CE76A5-7DBB-4609-B7AA-D77B1C5EEDF7}" srcOrd="1" destOrd="0" presId="urn:microsoft.com/office/officeart/2005/8/layout/lProcess2"/>
    <dgm:cxn modelId="{14016D90-7FE5-4A5A-805F-44E03AF7A216}" type="presOf" srcId="{7D5F8EB1-61F7-4772-A8BD-F5E76336BF1B}" destId="{6E40E1F5-12F8-4B0E-8E49-9EF003619FFE}" srcOrd="0" destOrd="0" presId="urn:microsoft.com/office/officeart/2005/8/layout/lProcess2"/>
    <dgm:cxn modelId="{8185C2C7-6AA1-450D-8595-29241123F738}" srcId="{7D5F8EB1-61F7-4772-A8BD-F5E76336BF1B}" destId="{E5E9D053-F881-4D0E-BF3B-9654B407D91E}" srcOrd="0" destOrd="0" parTransId="{CC48A509-7FB6-47EA-BA3D-4598D7C4B8E6}" sibTransId="{308516AF-D4FF-4D1B-B5DF-FA2583F55799}"/>
    <dgm:cxn modelId="{2CF0A9E3-AB29-4C5C-9A77-DF00B73AD24D}" type="presOf" srcId="{AF9C8501-1627-462F-84B0-5563347F8FE5}" destId="{4CBB508D-1804-44BE-891F-CF9EC2EAED34}" srcOrd="0" destOrd="0" presId="urn:microsoft.com/office/officeart/2005/8/layout/lProcess2"/>
    <dgm:cxn modelId="{D6DB5CF2-72C5-4B85-885B-71B315E0E14D}" type="presOf" srcId="{543410C2-7235-4CD3-8639-5D9C412BBED3}" destId="{1612168A-865F-46C4-9AD9-76FED0373AFE}" srcOrd="0" destOrd="0" presId="urn:microsoft.com/office/officeart/2005/8/layout/lProcess2"/>
    <dgm:cxn modelId="{EBA244F6-0261-497E-9A3B-99E4121AE653}" srcId="{7D5F8EB1-61F7-4772-A8BD-F5E76336BF1B}" destId="{543410C2-7235-4CD3-8639-5D9C412BBED3}" srcOrd="1" destOrd="0" parTransId="{3E73E422-A03F-4AD2-B7C9-D54C115B4896}" sibTransId="{EFFE9A35-A2D0-4BFE-8D8D-2F453B9E688F}"/>
    <dgm:cxn modelId="{82F4296E-EE7E-49FE-B398-B8354C42A2A5}" type="presParOf" srcId="{4CBB508D-1804-44BE-891F-CF9EC2EAED34}" destId="{E62462A5-571C-4021-8431-F7EF54AE62E9}" srcOrd="0" destOrd="0" presId="urn:microsoft.com/office/officeart/2005/8/layout/lProcess2"/>
    <dgm:cxn modelId="{938BDA42-1CB7-4B32-A05F-C578B10883D4}" type="presParOf" srcId="{E62462A5-571C-4021-8431-F7EF54AE62E9}" destId="{6E40E1F5-12F8-4B0E-8E49-9EF003619FFE}" srcOrd="0" destOrd="0" presId="urn:microsoft.com/office/officeart/2005/8/layout/lProcess2"/>
    <dgm:cxn modelId="{897A3B4C-06B6-4677-BF2F-23874630E4D8}" type="presParOf" srcId="{E62462A5-571C-4021-8431-F7EF54AE62E9}" destId="{E2CE76A5-7DBB-4609-B7AA-D77B1C5EEDF7}" srcOrd="1" destOrd="0" presId="urn:microsoft.com/office/officeart/2005/8/layout/lProcess2"/>
    <dgm:cxn modelId="{271221DB-A487-4392-BD37-D7ACBF1980E0}" type="presParOf" srcId="{E62462A5-571C-4021-8431-F7EF54AE62E9}" destId="{C2FCD033-0836-4A89-80B9-6B56387F02C1}" srcOrd="2" destOrd="0" presId="urn:microsoft.com/office/officeart/2005/8/layout/lProcess2"/>
    <dgm:cxn modelId="{71E71553-7CEF-4EAF-A2EB-D8B8FB1AE7FD}" type="presParOf" srcId="{C2FCD033-0836-4A89-80B9-6B56387F02C1}" destId="{CA46282F-205D-422A-B1BC-6B8553379AD6}" srcOrd="0" destOrd="0" presId="urn:microsoft.com/office/officeart/2005/8/layout/lProcess2"/>
    <dgm:cxn modelId="{73D55EC6-FB4A-4194-B8A3-7E65B1D9B90B}" type="presParOf" srcId="{CA46282F-205D-422A-B1BC-6B8553379AD6}" destId="{F2AA1AD1-C110-4884-A5D5-F3158E6FCB9B}" srcOrd="0" destOrd="0" presId="urn:microsoft.com/office/officeart/2005/8/layout/lProcess2"/>
    <dgm:cxn modelId="{DCB22973-0913-43E3-AB18-D40DE7F3FAFE}" type="presParOf" srcId="{CA46282F-205D-422A-B1BC-6B8553379AD6}" destId="{E8262CD5-1872-4207-B2D0-9937FE83D8AB}" srcOrd="1" destOrd="0" presId="urn:microsoft.com/office/officeart/2005/8/layout/lProcess2"/>
    <dgm:cxn modelId="{B3476E5A-5EF5-4AF5-9090-8F350DD8D3E5}" type="presParOf" srcId="{CA46282F-205D-422A-B1BC-6B8553379AD6}" destId="{1612168A-865F-46C4-9AD9-76FED0373AFE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394BAF19-52ED-4798-A7F9-A0FB69E058F6}" type="doc">
      <dgm:prSet loTypeId="urn:microsoft.com/office/officeart/2008/layout/VerticalCurvedList" loCatId="list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es-ES"/>
        </a:p>
      </dgm:t>
    </dgm:pt>
    <dgm:pt modelId="{0D193F08-70D0-42B1-9D7A-CC25792BEEC0}">
      <dgm:prSet phldrT="[Texto]" custT="1"/>
      <dgm:spPr/>
      <dgm:t>
        <a:bodyPr/>
        <a:lstStyle/>
        <a:p>
          <a:r>
            <a:rPr lang="es-ES" sz="1800" dirty="0"/>
            <a:t>LIMITADA</a:t>
          </a:r>
        </a:p>
      </dgm:t>
    </dgm:pt>
    <dgm:pt modelId="{EB4DA733-39E8-4582-973E-E983C388318D}" type="parTrans" cxnId="{7FC0CBF3-38F4-446B-BB5E-91B8A400090E}">
      <dgm:prSet/>
      <dgm:spPr/>
      <dgm:t>
        <a:bodyPr/>
        <a:lstStyle/>
        <a:p>
          <a:endParaRPr lang="es-ES"/>
        </a:p>
      </dgm:t>
    </dgm:pt>
    <dgm:pt modelId="{7D69F0D9-A2E9-40AD-BE16-BD2C7625C072}" type="sibTrans" cxnId="{7FC0CBF3-38F4-446B-BB5E-91B8A400090E}">
      <dgm:prSet/>
      <dgm:spPr/>
      <dgm:t>
        <a:bodyPr/>
        <a:lstStyle/>
        <a:p>
          <a:endParaRPr lang="es-ES"/>
        </a:p>
      </dgm:t>
    </dgm:pt>
    <dgm:pt modelId="{E8387A98-E424-43E1-9965-E7A59A75506F}" type="pres">
      <dgm:prSet presAssocID="{394BAF19-52ED-4798-A7F9-A0FB69E058F6}" presName="Name0" presStyleCnt="0">
        <dgm:presLayoutVars>
          <dgm:chMax val="7"/>
          <dgm:chPref val="7"/>
          <dgm:dir/>
        </dgm:presLayoutVars>
      </dgm:prSet>
      <dgm:spPr/>
    </dgm:pt>
    <dgm:pt modelId="{1C0656ED-21C1-477C-938F-8FCE5D8EC981}" type="pres">
      <dgm:prSet presAssocID="{394BAF19-52ED-4798-A7F9-A0FB69E058F6}" presName="Name1" presStyleCnt="0"/>
      <dgm:spPr/>
    </dgm:pt>
    <dgm:pt modelId="{035012D0-4163-4BD9-B3CA-0B22BD1F3364}" type="pres">
      <dgm:prSet presAssocID="{394BAF19-52ED-4798-A7F9-A0FB69E058F6}" presName="cycle" presStyleCnt="0"/>
      <dgm:spPr/>
    </dgm:pt>
    <dgm:pt modelId="{3735C8A3-D333-4616-BA42-76CA73B585EE}" type="pres">
      <dgm:prSet presAssocID="{394BAF19-52ED-4798-A7F9-A0FB69E058F6}" presName="srcNode" presStyleLbl="node1" presStyleIdx="0" presStyleCnt="1"/>
      <dgm:spPr/>
    </dgm:pt>
    <dgm:pt modelId="{4E967E33-08B5-4328-9FDC-4493409F84FE}" type="pres">
      <dgm:prSet presAssocID="{394BAF19-52ED-4798-A7F9-A0FB69E058F6}" presName="conn" presStyleLbl="parChTrans1D2" presStyleIdx="0" presStyleCnt="1"/>
      <dgm:spPr/>
    </dgm:pt>
    <dgm:pt modelId="{6A7C0A66-13A2-4001-82B6-33A1A4D826CE}" type="pres">
      <dgm:prSet presAssocID="{394BAF19-52ED-4798-A7F9-A0FB69E058F6}" presName="extraNode" presStyleLbl="node1" presStyleIdx="0" presStyleCnt="1"/>
      <dgm:spPr/>
    </dgm:pt>
    <dgm:pt modelId="{135BD205-2589-4613-9A31-D89A3E61B2C5}" type="pres">
      <dgm:prSet presAssocID="{394BAF19-52ED-4798-A7F9-A0FB69E058F6}" presName="dstNode" presStyleLbl="node1" presStyleIdx="0" presStyleCnt="1"/>
      <dgm:spPr/>
    </dgm:pt>
    <dgm:pt modelId="{8D90680B-B3DD-4416-A647-EA956D590F52}" type="pres">
      <dgm:prSet presAssocID="{0D193F08-70D0-42B1-9D7A-CC25792BEEC0}" presName="text_1" presStyleLbl="node1" presStyleIdx="0" presStyleCnt="1" custScaleX="154376" custScaleY="16056" custLinFactY="-4893" custLinFactNeighborX="19061" custLinFactNeighborY="-100000">
        <dgm:presLayoutVars>
          <dgm:bulletEnabled val="1"/>
        </dgm:presLayoutVars>
      </dgm:prSet>
      <dgm:spPr/>
    </dgm:pt>
    <dgm:pt modelId="{4C3C7798-9D3A-4279-93B0-1D3A000CD423}" type="pres">
      <dgm:prSet presAssocID="{0D193F08-70D0-42B1-9D7A-CC25792BEEC0}" presName="accent_1" presStyleCnt="0"/>
      <dgm:spPr/>
    </dgm:pt>
    <dgm:pt modelId="{A17C5CF9-93F1-4C62-9EF9-A25ECF4E947A}" type="pres">
      <dgm:prSet presAssocID="{0D193F08-70D0-42B1-9D7A-CC25792BEEC0}" presName="accentRepeatNode" presStyleLbl="solidFgAcc1" presStyleIdx="0" presStyleCnt="1" custScaleX="20211" custScaleY="28657"/>
      <dgm:spPr/>
    </dgm:pt>
  </dgm:ptLst>
  <dgm:cxnLst>
    <dgm:cxn modelId="{2F933B13-4FB1-420C-97C8-8D7169C1E16F}" type="presOf" srcId="{394BAF19-52ED-4798-A7F9-A0FB69E058F6}" destId="{E8387A98-E424-43E1-9965-E7A59A75506F}" srcOrd="0" destOrd="0" presId="urn:microsoft.com/office/officeart/2008/layout/VerticalCurvedList"/>
    <dgm:cxn modelId="{51D3E834-284B-453D-9FCF-80C371CE9648}" type="presOf" srcId="{0D193F08-70D0-42B1-9D7A-CC25792BEEC0}" destId="{8D90680B-B3DD-4416-A647-EA956D590F52}" srcOrd="0" destOrd="0" presId="urn:microsoft.com/office/officeart/2008/layout/VerticalCurvedList"/>
    <dgm:cxn modelId="{042D0BB0-593C-4D3B-A828-5143C388C86C}" type="presOf" srcId="{7D69F0D9-A2E9-40AD-BE16-BD2C7625C072}" destId="{4E967E33-08B5-4328-9FDC-4493409F84FE}" srcOrd="0" destOrd="0" presId="urn:microsoft.com/office/officeart/2008/layout/VerticalCurvedList"/>
    <dgm:cxn modelId="{7FC0CBF3-38F4-446B-BB5E-91B8A400090E}" srcId="{394BAF19-52ED-4798-A7F9-A0FB69E058F6}" destId="{0D193F08-70D0-42B1-9D7A-CC25792BEEC0}" srcOrd="0" destOrd="0" parTransId="{EB4DA733-39E8-4582-973E-E983C388318D}" sibTransId="{7D69F0D9-A2E9-40AD-BE16-BD2C7625C072}"/>
    <dgm:cxn modelId="{FDD3BE66-6C01-4284-B98F-9ECA2AD9A085}" type="presParOf" srcId="{E8387A98-E424-43E1-9965-E7A59A75506F}" destId="{1C0656ED-21C1-477C-938F-8FCE5D8EC981}" srcOrd="0" destOrd="0" presId="urn:microsoft.com/office/officeart/2008/layout/VerticalCurvedList"/>
    <dgm:cxn modelId="{FEE8475C-2D50-4211-B8D3-3CE1C8CC6A4C}" type="presParOf" srcId="{1C0656ED-21C1-477C-938F-8FCE5D8EC981}" destId="{035012D0-4163-4BD9-B3CA-0B22BD1F3364}" srcOrd="0" destOrd="0" presId="urn:microsoft.com/office/officeart/2008/layout/VerticalCurvedList"/>
    <dgm:cxn modelId="{38712E9F-2BAE-4A84-ABF7-76330D988389}" type="presParOf" srcId="{035012D0-4163-4BD9-B3CA-0B22BD1F3364}" destId="{3735C8A3-D333-4616-BA42-76CA73B585EE}" srcOrd="0" destOrd="0" presId="urn:microsoft.com/office/officeart/2008/layout/VerticalCurvedList"/>
    <dgm:cxn modelId="{F8CC6C98-0E01-44F4-8127-56A338163BF1}" type="presParOf" srcId="{035012D0-4163-4BD9-B3CA-0B22BD1F3364}" destId="{4E967E33-08B5-4328-9FDC-4493409F84FE}" srcOrd="1" destOrd="0" presId="urn:microsoft.com/office/officeart/2008/layout/VerticalCurvedList"/>
    <dgm:cxn modelId="{F3436687-E1D8-4C81-9B92-0397E69C6F3B}" type="presParOf" srcId="{035012D0-4163-4BD9-B3CA-0B22BD1F3364}" destId="{6A7C0A66-13A2-4001-82B6-33A1A4D826CE}" srcOrd="2" destOrd="0" presId="urn:microsoft.com/office/officeart/2008/layout/VerticalCurvedList"/>
    <dgm:cxn modelId="{1C972A09-2F21-4B0C-BF81-E060283B9DAB}" type="presParOf" srcId="{035012D0-4163-4BD9-B3CA-0B22BD1F3364}" destId="{135BD205-2589-4613-9A31-D89A3E61B2C5}" srcOrd="3" destOrd="0" presId="urn:microsoft.com/office/officeart/2008/layout/VerticalCurvedList"/>
    <dgm:cxn modelId="{872BE558-CA1D-4230-ACAC-ED15DF06D83D}" type="presParOf" srcId="{1C0656ED-21C1-477C-938F-8FCE5D8EC981}" destId="{8D90680B-B3DD-4416-A647-EA956D590F52}" srcOrd="1" destOrd="0" presId="urn:microsoft.com/office/officeart/2008/layout/VerticalCurvedList"/>
    <dgm:cxn modelId="{C7E136A4-E0FA-43F8-AB6E-16488284C6C0}" type="presParOf" srcId="{1C0656ED-21C1-477C-938F-8FCE5D8EC981}" destId="{4C3C7798-9D3A-4279-93B0-1D3A000CD423}" srcOrd="2" destOrd="0" presId="urn:microsoft.com/office/officeart/2008/layout/VerticalCurvedList"/>
    <dgm:cxn modelId="{35133CA9-A447-4AF9-A9DE-6D51AA95A611}" type="presParOf" srcId="{4C3C7798-9D3A-4279-93B0-1D3A000CD423}" destId="{A17C5CF9-93F1-4C62-9EF9-A25ECF4E947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0E513467-E46E-4E72-9A70-DBD9E47D2D3B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5DB955B8-41F5-4806-B4E3-33A329D5E783}">
      <dgm:prSet phldrT="[Texto]" custT="1"/>
      <dgm:spPr/>
      <dgm:t>
        <a:bodyPr/>
        <a:lstStyle/>
        <a:p>
          <a:r>
            <a:rPr lang="es-ES" sz="1200"/>
            <a:t>Saldo Inicial N</a:t>
          </a:r>
        </a:p>
      </dgm:t>
    </dgm:pt>
    <dgm:pt modelId="{D4F5B5A8-01C9-4FEB-8AFF-6B2FB9AB3DE0}" type="parTrans" cxnId="{91EEF399-1E36-4D11-9D6C-422B146B92FF}">
      <dgm:prSet/>
      <dgm:spPr/>
      <dgm:t>
        <a:bodyPr/>
        <a:lstStyle/>
        <a:p>
          <a:endParaRPr lang="es-ES" sz="1200"/>
        </a:p>
      </dgm:t>
    </dgm:pt>
    <dgm:pt modelId="{2D086D2D-7148-4951-987D-D4E8148FABE6}" type="sibTrans" cxnId="{91EEF399-1E36-4D11-9D6C-422B146B92FF}">
      <dgm:prSet/>
      <dgm:spPr/>
      <dgm:t>
        <a:bodyPr/>
        <a:lstStyle/>
        <a:p>
          <a:endParaRPr lang="es-ES" sz="1200"/>
        </a:p>
      </dgm:t>
    </dgm:pt>
    <dgm:pt modelId="{D1AD999F-1894-4BDD-808E-D918BBA42E90}">
      <dgm:prSet phldrT="[Texto]" custT="1"/>
      <dgm:spPr/>
      <dgm:t>
        <a:bodyPr/>
        <a:lstStyle/>
        <a:p>
          <a:r>
            <a:rPr lang="es-ES" sz="1200"/>
            <a:t>Obligación a ejecutar en N </a:t>
          </a:r>
        </a:p>
      </dgm:t>
    </dgm:pt>
    <dgm:pt modelId="{57B05683-0D89-41C6-895F-02A6B1B40868}" type="parTrans" cxnId="{015A04A9-1590-4A11-BFDB-72587EB13008}">
      <dgm:prSet/>
      <dgm:spPr/>
      <dgm:t>
        <a:bodyPr/>
        <a:lstStyle/>
        <a:p>
          <a:endParaRPr lang="es-ES" sz="1200"/>
        </a:p>
      </dgm:t>
    </dgm:pt>
    <dgm:pt modelId="{4FE917DD-92DE-4C0F-8014-A51EFF09BA27}" type="sibTrans" cxnId="{015A04A9-1590-4A11-BFDB-72587EB13008}">
      <dgm:prSet/>
      <dgm:spPr/>
      <dgm:t>
        <a:bodyPr/>
        <a:lstStyle/>
        <a:p>
          <a:endParaRPr lang="es-ES" sz="1200"/>
        </a:p>
      </dgm:t>
    </dgm:pt>
    <dgm:pt modelId="{264DDAEE-09B7-453C-891B-9BAEBA6F44D3}">
      <dgm:prSet phldrT="[Texto]" custT="1"/>
      <dgm:spPr/>
      <dgm:t>
        <a:bodyPr/>
        <a:lstStyle/>
        <a:p>
          <a:r>
            <a:rPr lang="es-ES" sz="1200" dirty="0"/>
            <a:t>+ Crédito Generado</a:t>
          </a:r>
        </a:p>
      </dgm:t>
    </dgm:pt>
    <dgm:pt modelId="{5BA0ADC1-508D-41AC-9636-70CAD0782D87}" type="parTrans" cxnId="{619850EC-0488-4F6D-8787-68658A5743C7}">
      <dgm:prSet/>
      <dgm:spPr/>
      <dgm:t>
        <a:bodyPr/>
        <a:lstStyle/>
        <a:p>
          <a:endParaRPr lang="es-ES" sz="1200"/>
        </a:p>
      </dgm:t>
    </dgm:pt>
    <dgm:pt modelId="{88DE7DBD-CFE0-4CC9-8500-BA47B19A530D}" type="sibTrans" cxnId="{619850EC-0488-4F6D-8787-68658A5743C7}">
      <dgm:prSet/>
      <dgm:spPr/>
      <dgm:t>
        <a:bodyPr/>
        <a:lstStyle/>
        <a:p>
          <a:endParaRPr lang="es-ES" sz="1200"/>
        </a:p>
      </dgm:t>
    </dgm:pt>
    <dgm:pt modelId="{389DD842-6EBD-4D61-B050-ECE80E440880}">
      <dgm:prSet phldrT="[Texto]" custT="1"/>
      <dgm:spPr/>
      <dgm:t>
        <a:bodyPr/>
        <a:lstStyle/>
        <a:p>
          <a:r>
            <a:rPr lang="es-ES" sz="1200" dirty="0"/>
            <a:t>Posible Incorporación para ejecutar (n+1), todos los conceptos de gastos salvo los PPP que serán 6 meses desde fecha de cobro.</a:t>
          </a:r>
        </a:p>
      </dgm:t>
    </dgm:pt>
    <dgm:pt modelId="{D7F34CB1-504D-419D-8224-1785D9E62613}" type="parTrans" cxnId="{E68BF4DA-2341-437F-A886-A6E0D6292F39}">
      <dgm:prSet/>
      <dgm:spPr/>
      <dgm:t>
        <a:bodyPr/>
        <a:lstStyle/>
        <a:p>
          <a:endParaRPr lang="es-ES" sz="1200"/>
        </a:p>
      </dgm:t>
    </dgm:pt>
    <dgm:pt modelId="{C98C3C47-2BC3-4624-A1F8-958BAE9273A9}" type="sibTrans" cxnId="{E68BF4DA-2341-437F-A886-A6E0D6292F39}">
      <dgm:prSet/>
      <dgm:spPr/>
      <dgm:t>
        <a:bodyPr/>
        <a:lstStyle/>
        <a:p>
          <a:endParaRPr lang="es-ES" sz="1200"/>
        </a:p>
      </dgm:t>
    </dgm:pt>
    <dgm:pt modelId="{C8FB5880-C1CC-40AA-A693-314BF233C91F}">
      <dgm:prSet phldrT="[Texto]" custT="1"/>
      <dgm:spPr/>
      <dgm:t>
        <a:bodyPr/>
        <a:lstStyle/>
        <a:p>
          <a:r>
            <a:rPr lang="es-ES" sz="1200" dirty="0"/>
            <a:t>Cuantía Máxima a Incorporar</a:t>
          </a:r>
        </a:p>
      </dgm:t>
    </dgm:pt>
    <dgm:pt modelId="{377CF060-E0B1-49CC-915E-A26C11F33183}" type="parTrans" cxnId="{F8B5A2E8-0E98-4197-9A7F-6136D893144D}">
      <dgm:prSet/>
      <dgm:spPr/>
      <dgm:t>
        <a:bodyPr/>
        <a:lstStyle/>
        <a:p>
          <a:endParaRPr lang="es-ES" sz="1200"/>
        </a:p>
      </dgm:t>
    </dgm:pt>
    <dgm:pt modelId="{827B57F2-24B2-48F1-8968-47A47A422086}" type="sibTrans" cxnId="{F8B5A2E8-0E98-4197-9A7F-6136D893144D}">
      <dgm:prSet/>
      <dgm:spPr/>
      <dgm:t>
        <a:bodyPr/>
        <a:lstStyle/>
        <a:p>
          <a:endParaRPr lang="es-ES" sz="1200"/>
        </a:p>
      </dgm:t>
    </dgm:pt>
    <dgm:pt modelId="{2A79BD28-BE09-4A16-8342-CFC41217BF19}">
      <dgm:prSet phldrT="[Texto]" custT="1"/>
      <dgm:spPr/>
      <dgm:t>
        <a:bodyPr/>
        <a:lstStyle/>
        <a:p>
          <a:r>
            <a:rPr lang="es-ES" sz="1200"/>
            <a:t>= Saldo Total</a:t>
          </a:r>
        </a:p>
      </dgm:t>
    </dgm:pt>
    <dgm:pt modelId="{537E814D-3022-4E0C-9B6D-F968B56D0A18}" type="parTrans" cxnId="{433D4933-922E-4396-8A1E-3EC456D322D5}">
      <dgm:prSet/>
      <dgm:spPr/>
      <dgm:t>
        <a:bodyPr/>
        <a:lstStyle/>
        <a:p>
          <a:endParaRPr lang="es-ES" sz="1200"/>
        </a:p>
      </dgm:t>
    </dgm:pt>
    <dgm:pt modelId="{1EBF4AA6-F2CA-4D16-841F-125EFD8AE257}" type="sibTrans" cxnId="{433D4933-922E-4396-8A1E-3EC456D322D5}">
      <dgm:prSet/>
      <dgm:spPr/>
      <dgm:t>
        <a:bodyPr/>
        <a:lstStyle/>
        <a:p>
          <a:endParaRPr lang="es-ES" sz="1200"/>
        </a:p>
      </dgm:t>
    </dgm:pt>
    <dgm:pt modelId="{53D91FAE-887B-485D-93D3-BFFFB78580AD}">
      <dgm:prSet phldrT="[Texto]" custT="1"/>
      <dgm:spPr/>
      <dgm:t>
        <a:bodyPr/>
        <a:lstStyle/>
        <a:p>
          <a:r>
            <a:rPr lang="es-ES" sz="1200" dirty="0"/>
            <a:t>Se Incorporará al Ejercicio Siguiente como máximo, lo Generado en el corriente.</a:t>
          </a:r>
        </a:p>
      </dgm:t>
    </dgm:pt>
    <dgm:pt modelId="{53F9BD76-2631-42CE-9DA3-F43ECA7A6595}" type="parTrans" cxnId="{44E791B7-6945-485A-B2CF-452D67EC3DBD}">
      <dgm:prSet/>
      <dgm:spPr/>
      <dgm:t>
        <a:bodyPr/>
        <a:lstStyle/>
        <a:p>
          <a:endParaRPr lang="es-ES" sz="1200"/>
        </a:p>
      </dgm:t>
    </dgm:pt>
    <dgm:pt modelId="{61A61496-A29F-400A-8355-64709422BB9C}" type="sibTrans" cxnId="{44E791B7-6945-485A-B2CF-452D67EC3DBD}">
      <dgm:prSet/>
      <dgm:spPr/>
      <dgm:t>
        <a:bodyPr/>
        <a:lstStyle/>
        <a:p>
          <a:endParaRPr lang="es-ES" sz="1200"/>
        </a:p>
      </dgm:t>
    </dgm:pt>
    <dgm:pt modelId="{EC253DD5-AC7F-4417-A9C1-F19E5CF0261C}" type="pres">
      <dgm:prSet presAssocID="{0E513467-E46E-4E72-9A70-DBD9E47D2D3B}" presName="Name0" presStyleCnt="0">
        <dgm:presLayoutVars>
          <dgm:dir/>
          <dgm:animLvl val="lvl"/>
          <dgm:resizeHandles val="exact"/>
        </dgm:presLayoutVars>
      </dgm:prSet>
      <dgm:spPr/>
    </dgm:pt>
    <dgm:pt modelId="{EFCEB3ED-5045-45D1-9FCB-BC7D1F68A3B2}" type="pres">
      <dgm:prSet presAssocID="{0E513467-E46E-4E72-9A70-DBD9E47D2D3B}" presName="tSp" presStyleCnt="0"/>
      <dgm:spPr/>
    </dgm:pt>
    <dgm:pt modelId="{24AFFBE0-6A23-41EB-9293-3C696E895E15}" type="pres">
      <dgm:prSet presAssocID="{0E513467-E46E-4E72-9A70-DBD9E47D2D3B}" presName="bSp" presStyleCnt="0"/>
      <dgm:spPr/>
    </dgm:pt>
    <dgm:pt modelId="{F197C232-46B5-4D70-8154-7AB210949C0E}" type="pres">
      <dgm:prSet presAssocID="{0E513467-E46E-4E72-9A70-DBD9E47D2D3B}" presName="process" presStyleCnt="0"/>
      <dgm:spPr/>
    </dgm:pt>
    <dgm:pt modelId="{C54870AD-7BA5-4BE9-B10A-6CB522197F0E}" type="pres">
      <dgm:prSet presAssocID="{5DB955B8-41F5-4806-B4E3-33A329D5E783}" presName="composite1" presStyleCnt="0"/>
      <dgm:spPr/>
    </dgm:pt>
    <dgm:pt modelId="{06DA87A0-972F-4034-B882-B6467A2139D4}" type="pres">
      <dgm:prSet presAssocID="{5DB955B8-41F5-4806-B4E3-33A329D5E783}" presName="dummyNode1" presStyleLbl="node1" presStyleIdx="0" presStyleCnt="3"/>
      <dgm:spPr/>
    </dgm:pt>
    <dgm:pt modelId="{91DC2EBF-6290-4645-8181-0C04101EF49B}" type="pres">
      <dgm:prSet presAssocID="{5DB955B8-41F5-4806-B4E3-33A329D5E783}" presName="childNode1" presStyleLbl="bgAcc1" presStyleIdx="0" presStyleCnt="3">
        <dgm:presLayoutVars>
          <dgm:bulletEnabled val="1"/>
        </dgm:presLayoutVars>
      </dgm:prSet>
      <dgm:spPr/>
    </dgm:pt>
    <dgm:pt modelId="{F870EB94-382C-4F25-A3E6-2566572D6A1C}" type="pres">
      <dgm:prSet presAssocID="{5DB955B8-41F5-4806-B4E3-33A329D5E783}" presName="childNode1tx" presStyleLbl="bgAcc1" presStyleIdx="0" presStyleCnt="3">
        <dgm:presLayoutVars>
          <dgm:bulletEnabled val="1"/>
        </dgm:presLayoutVars>
      </dgm:prSet>
      <dgm:spPr/>
    </dgm:pt>
    <dgm:pt modelId="{B8707392-B9B8-4AA6-8E50-9C7C491BA204}" type="pres">
      <dgm:prSet presAssocID="{5DB955B8-41F5-4806-B4E3-33A329D5E783}" presName="parentNode1" presStyleLbl="node1" presStyleIdx="0" presStyleCnt="3" custLinFactNeighborX="-20442" custLinFactNeighborY="9477">
        <dgm:presLayoutVars>
          <dgm:chMax val="1"/>
          <dgm:bulletEnabled val="1"/>
        </dgm:presLayoutVars>
      </dgm:prSet>
      <dgm:spPr/>
    </dgm:pt>
    <dgm:pt modelId="{BB061A8F-A1E0-4ADB-8F14-834FF7870F90}" type="pres">
      <dgm:prSet presAssocID="{5DB955B8-41F5-4806-B4E3-33A329D5E783}" presName="connSite1" presStyleCnt="0"/>
      <dgm:spPr/>
    </dgm:pt>
    <dgm:pt modelId="{343C5C7A-CE8F-4E3D-8E91-9FEA38D547A8}" type="pres">
      <dgm:prSet presAssocID="{2D086D2D-7148-4951-987D-D4E8148FABE6}" presName="Name9" presStyleLbl="sibTrans2D1" presStyleIdx="0" presStyleCnt="2" custScaleX="66713" custLinFactNeighborX="-16096" custLinFactNeighborY="9858"/>
      <dgm:spPr/>
    </dgm:pt>
    <dgm:pt modelId="{08F52DF6-EFDD-426F-A98D-6D6EB799D465}" type="pres">
      <dgm:prSet presAssocID="{264DDAEE-09B7-453C-891B-9BAEBA6F44D3}" presName="composite2" presStyleCnt="0"/>
      <dgm:spPr/>
    </dgm:pt>
    <dgm:pt modelId="{A3B9195F-6A70-4E3F-8AB8-7B1A383DFC9A}" type="pres">
      <dgm:prSet presAssocID="{264DDAEE-09B7-453C-891B-9BAEBA6F44D3}" presName="dummyNode2" presStyleLbl="node1" presStyleIdx="0" presStyleCnt="3"/>
      <dgm:spPr/>
    </dgm:pt>
    <dgm:pt modelId="{4B824ED1-3B9E-49D7-84F0-47D7797AB5EF}" type="pres">
      <dgm:prSet presAssocID="{264DDAEE-09B7-453C-891B-9BAEBA6F44D3}" presName="childNode2" presStyleLbl="bgAcc1" presStyleIdx="1" presStyleCnt="3" custScaleX="179933" custScaleY="177943" custLinFactNeighborX="7631" custLinFactNeighborY="22243">
        <dgm:presLayoutVars>
          <dgm:bulletEnabled val="1"/>
        </dgm:presLayoutVars>
      </dgm:prSet>
      <dgm:spPr/>
    </dgm:pt>
    <dgm:pt modelId="{C58D1FED-43DF-4F83-BC80-E569BDC639A1}" type="pres">
      <dgm:prSet presAssocID="{264DDAEE-09B7-453C-891B-9BAEBA6F44D3}" presName="childNode2tx" presStyleLbl="bgAcc1" presStyleIdx="1" presStyleCnt="3">
        <dgm:presLayoutVars>
          <dgm:bulletEnabled val="1"/>
        </dgm:presLayoutVars>
      </dgm:prSet>
      <dgm:spPr/>
    </dgm:pt>
    <dgm:pt modelId="{20B5C03F-1118-48AC-8816-D2AC2A3E9183}" type="pres">
      <dgm:prSet presAssocID="{264DDAEE-09B7-453C-891B-9BAEBA6F44D3}" presName="parentNode2" presStyleLbl="node1" presStyleIdx="1" presStyleCnt="3" custScaleX="139807" custLinFactNeighborX="-4884" custLinFactNeighborY="-20341">
        <dgm:presLayoutVars>
          <dgm:chMax val="0"/>
          <dgm:bulletEnabled val="1"/>
        </dgm:presLayoutVars>
      </dgm:prSet>
      <dgm:spPr/>
    </dgm:pt>
    <dgm:pt modelId="{D0B13E0A-B377-43DF-9C39-C00248D84F27}" type="pres">
      <dgm:prSet presAssocID="{264DDAEE-09B7-453C-891B-9BAEBA6F44D3}" presName="connSite2" presStyleCnt="0"/>
      <dgm:spPr/>
    </dgm:pt>
    <dgm:pt modelId="{BDBA7644-E893-448A-AAF0-D1FAE48FFD87}" type="pres">
      <dgm:prSet presAssocID="{88DE7DBD-CFE0-4CC9-8500-BA47B19A530D}" presName="Name18" presStyleLbl="sibTrans2D1" presStyleIdx="1" presStyleCnt="2"/>
      <dgm:spPr/>
    </dgm:pt>
    <dgm:pt modelId="{107AEC57-3567-4600-B05C-576DADB03657}" type="pres">
      <dgm:prSet presAssocID="{2A79BD28-BE09-4A16-8342-CFC41217BF19}" presName="composite1" presStyleCnt="0"/>
      <dgm:spPr/>
    </dgm:pt>
    <dgm:pt modelId="{E78828ED-4F2A-4B03-B079-0AA8DFC100A0}" type="pres">
      <dgm:prSet presAssocID="{2A79BD28-BE09-4A16-8342-CFC41217BF19}" presName="dummyNode1" presStyleLbl="node1" presStyleIdx="1" presStyleCnt="3"/>
      <dgm:spPr/>
    </dgm:pt>
    <dgm:pt modelId="{454A2320-DA20-4968-946C-F269469727E5}" type="pres">
      <dgm:prSet presAssocID="{2A79BD28-BE09-4A16-8342-CFC41217BF19}" presName="childNode1" presStyleLbl="bgAcc1" presStyleIdx="2" presStyleCnt="3" custScaleY="160292">
        <dgm:presLayoutVars>
          <dgm:bulletEnabled val="1"/>
        </dgm:presLayoutVars>
      </dgm:prSet>
      <dgm:spPr/>
    </dgm:pt>
    <dgm:pt modelId="{7FB50182-A4B1-4D9D-BA7C-3EA3921A7BFE}" type="pres">
      <dgm:prSet presAssocID="{2A79BD28-BE09-4A16-8342-CFC41217BF19}" presName="childNode1tx" presStyleLbl="bgAcc1" presStyleIdx="2" presStyleCnt="3">
        <dgm:presLayoutVars>
          <dgm:bulletEnabled val="1"/>
        </dgm:presLayoutVars>
      </dgm:prSet>
      <dgm:spPr/>
    </dgm:pt>
    <dgm:pt modelId="{705A385A-A072-47FD-BAD2-F83B21429867}" type="pres">
      <dgm:prSet presAssocID="{2A79BD28-BE09-4A16-8342-CFC41217BF19}" presName="parentNode1" presStyleLbl="node1" presStyleIdx="2" presStyleCnt="3" custLinFactNeighborX="-15299" custLinFactNeighborY="98617">
        <dgm:presLayoutVars>
          <dgm:chMax val="1"/>
          <dgm:bulletEnabled val="1"/>
        </dgm:presLayoutVars>
      </dgm:prSet>
      <dgm:spPr/>
    </dgm:pt>
    <dgm:pt modelId="{79E8A40F-63CC-448F-B587-24D237E9481C}" type="pres">
      <dgm:prSet presAssocID="{2A79BD28-BE09-4A16-8342-CFC41217BF19}" presName="connSite1" presStyleCnt="0"/>
      <dgm:spPr/>
    </dgm:pt>
  </dgm:ptLst>
  <dgm:cxnLst>
    <dgm:cxn modelId="{90E3F007-875E-48C2-BFB5-8A054AB023C3}" type="presOf" srcId="{2A79BD28-BE09-4A16-8342-CFC41217BF19}" destId="{705A385A-A072-47FD-BAD2-F83B21429867}" srcOrd="0" destOrd="0" presId="urn:microsoft.com/office/officeart/2005/8/layout/hProcess4"/>
    <dgm:cxn modelId="{D8075A0B-786B-4694-B8F2-99689782884D}" type="presOf" srcId="{389DD842-6EBD-4D61-B050-ECE80E440880}" destId="{4B824ED1-3B9E-49D7-84F0-47D7797AB5EF}" srcOrd="0" destOrd="0" presId="urn:microsoft.com/office/officeart/2005/8/layout/hProcess4"/>
    <dgm:cxn modelId="{AFDBB116-3088-4561-B2DE-4727B6D7E573}" type="presOf" srcId="{53D91FAE-887B-485D-93D3-BFFFB78580AD}" destId="{454A2320-DA20-4968-946C-F269469727E5}" srcOrd="0" destOrd="0" presId="urn:microsoft.com/office/officeart/2005/8/layout/hProcess4"/>
    <dgm:cxn modelId="{433D4933-922E-4396-8A1E-3EC456D322D5}" srcId="{0E513467-E46E-4E72-9A70-DBD9E47D2D3B}" destId="{2A79BD28-BE09-4A16-8342-CFC41217BF19}" srcOrd="2" destOrd="0" parTransId="{537E814D-3022-4E0C-9B6D-F968B56D0A18}" sibTransId="{1EBF4AA6-F2CA-4D16-841F-125EFD8AE257}"/>
    <dgm:cxn modelId="{6594DA4A-3C23-45B3-9089-81187F3B885A}" type="presOf" srcId="{D1AD999F-1894-4BDD-808E-D918BBA42E90}" destId="{91DC2EBF-6290-4645-8181-0C04101EF49B}" srcOrd="0" destOrd="0" presId="urn:microsoft.com/office/officeart/2005/8/layout/hProcess4"/>
    <dgm:cxn modelId="{94120B72-B2A2-424C-9655-C29DBE3DA1D3}" type="presOf" srcId="{5DB955B8-41F5-4806-B4E3-33A329D5E783}" destId="{B8707392-B9B8-4AA6-8E50-9C7C491BA204}" srcOrd="0" destOrd="0" presId="urn:microsoft.com/office/officeart/2005/8/layout/hProcess4"/>
    <dgm:cxn modelId="{A66FBC75-7416-4E06-A8C1-1BE0DA7369A0}" type="presOf" srcId="{88DE7DBD-CFE0-4CC9-8500-BA47B19A530D}" destId="{BDBA7644-E893-448A-AAF0-D1FAE48FFD87}" srcOrd="0" destOrd="0" presId="urn:microsoft.com/office/officeart/2005/8/layout/hProcess4"/>
    <dgm:cxn modelId="{C030B37D-195E-43AE-AE4A-393EBE36BDE2}" type="presOf" srcId="{C8FB5880-C1CC-40AA-A693-314BF233C91F}" destId="{4B824ED1-3B9E-49D7-84F0-47D7797AB5EF}" srcOrd="0" destOrd="1" presId="urn:microsoft.com/office/officeart/2005/8/layout/hProcess4"/>
    <dgm:cxn modelId="{A096F382-276D-4C5C-86D4-9BA589E5720A}" type="presOf" srcId="{C8FB5880-C1CC-40AA-A693-314BF233C91F}" destId="{C58D1FED-43DF-4F83-BC80-E569BDC639A1}" srcOrd="1" destOrd="1" presId="urn:microsoft.com/office/officeart/2005/8/layout/hProcess4"/>
    <dgm:cxn modelId="{7CCD0188-A192-405D-91C6-815F289981B9}" type="presOf" srcId="{53D91FAE-887B-485D-93D3-BFFFB78580AD}" destId="{7FB50182-A4B1-4D9D-BA7C-3EA3921A7BFE}" srcOrd="1" destOrd="0" presId="urn:microsoft.com/office/officeart/2005/8/layout/hProcess4"/>
    <dgm:cxn modelId="{EB56048A-9E13-4C4B-91F1-8440CF866DBB}" type="presOf" srcId="{2D086D2D-7148-4951-987D-D4E8148FABE6}" destId="{343C5C7A-CE8F-4E3D-8E91-9FEA38D547A8}" srcOrd="0" destOrd="0" presId="urn:microsoft.com/office/officeart/2005/8/layout/hProcess4"/>
    <dgm:cxn modelId="{7C6C3C8C-C312-4965-B35A-7EBA4D36981E}" type="presOf" srcId="{389DD842-6EBD-4D61-B050-ECE80E440880}" destId="{C58D1FED-43DF-4F83-BC80-E569BDC639A1}" srcOrd="1" destOrd="0" presId="urn:microsoft.com/office/officeart/2005/8/layout/hProcess4"/>
    <dgm:cxn modelId="{97612093-C7B9-4742-A5E9-5AD626644E5E}" type="presOf" srcId="{D1AD999F-1894-4BDD-808E-D918BBA42E90}" destId="{F870EB94-382C-4F25-A3E6-2566572D6A1C}" srcOrd="1" destOrd="0" presId="urn:microsoft.com/office/officeart/2005/8/layout/hProcess4"/>
    <dgm:cxn modelId="{91EEF399-1E36-4D11-9D6C-422B146B92FF}" srcId="{0E513467-E46E-4E72-9A70-DBD9E47D2D3B}" destId="{5DB955B8-41F5-4806-B4E3-33A329D5E783}" srcOrd="0" destOrd="0" parTransId="{D4F5B5A8-01C9-4FEB-8AFF-6B2FB9AB3DE0}" sibTransId="{2D086D2D-7148-4951-987D-D4E8148FABE6}"/>
    <dgm:cxn modelId="{015A04A9-1590-4A11-BFDB-72587EB13008}" srcId="{5DB955B8-41F5-4806-B4E3-33A329D5E783}" destId="{D1AD999F-1894-4BDD-808E-D918BBA42E90}" srcOrd="0" destOrd="0" parTransId="{57B05683-0D89-41C6-895F-02A6B1B40868}" sibTransId="{4FE917DD-92DE-4C0F-8014-A51EFF09BA27}"/>
    <dgm:cxn modelId="{44E791B7-6945-485A-B2CF-452D67EC3DBD}" srcId="{2A79BD28-BE09-4A16-8342-CFC41217BF19}" destId="{53D91FAE-887B-485D-93D3-BFFFB78580AD}" srcOrd="0" destOrd="0" parTransId="{53F9BD76-2631-42CE-9DA3-F43ECA7A6595}" sibTransId="{61A61496-A29F-400A-8355-64709422BB9C}"/>
    <dgm:cxn modelId="{93D222C9-C81C-40FA-9D67-ED2F43DD24DA}" type="presOf" srcId="{0E513467-E46E-4E72-9A70-DBD9E47D2D3B}" destId="{EC253DD5-AC7F-4417-A9C1-F19E5CF0261C}" srcOrd="0" destOrd="0" presId="urn:microsoft.com/office/officeart/2005/8/layout/hProcess4"/>
    <dgm:cxn modelId="{B75015CE-62F9-4CA4-A1D9-5A68D75222B8}" type="presOf" srcId="{264DDAEE-09B7-453C-891B-9BAEBA6F44D3}" destId="{20B5C03F-1118-48AC-8816-D2AC2A3E9183}" srcOrd="0" destOrd="0" presId="urn:microsoft.com/office/officeart/2005/8/layout/hProcess4"/>
    <dgm:cxn modelId="{E68BF4DA-2341-437F-A886-A6E0D6292F39}" srcId="{264DDAEE-09B7-453C-891B-9BAEBA6F44D3}" destId="{389DD842-6EBD-4D61-B050-ECE80E440880}" srcOrd="0" destOrd="0" parTransId="{D7F34CB1-504D-419D-8224-1785D9E62613}" sibTransId="{C98C3C47-2BC3-4624-A1F8-958BAE9273A9}"/>
    <dgm:cxn modelId="{F8B5A2E8-0E98-4197-9A7F-6136D893144D}" srcId="{264DDAEE-09B7-453C-891B-9BAEBA6F44D3}" destId="{C8FB5880-C1CC-40AA-A693-314BF233C91F}" srcOrd="1" destOrd="0" parTransId="{377CF060-E0B1-49CC-915E-A26C11F33183}" sibTransId="{827B57F2-24B2-48F1-8968-47A47A422086}"/>
    <dgm:cxn modelId="{619850EC-0488-4F6D-8787-68658A5743C7}" srcId="{0E513467-E46E-4E72-9A70-DBD9E47D2D3B}" destId="{264DDAEE-09B7-453C-891B-9BAEBA6F44D3}" srcOrd="1" destOrd="0" parTransId="{5BA0ADC1-508D-41AC-9636-70CAD0782D87}" sibTransId="{88DE7DBD-CFE0-4CC9-8500-BA47B19A530D}"/>
    <dgm:cxn modelId="{05EE133C-EB28-472D-8123-F20BD40A1888}" type="presParOf" srcId="{EC253DD5-AC7F-4417-A9C1-F19E5CF0261C}" destId="{EFCEB3ED-5045-45D1-9FCB-BC7D1F68A3B2}" srcOrd="0" destOrd="0" presId="urn:microsoft.com/office/officeart/2005/8/layout/hProcess4"/>
    <dgm:cxn modelId="{BF156456-8C07-4CDC-961E-C27B20160A4E}" type="presParOf" srcId="{EC253DD5-AC7F-4417-A9C1-F19E5CF0261C}" destId="{24AFFBE0-6A23-41EB-9293-3C696E895E15}" srcOrd="1" destOrd="0" presId="urn:microsoft.com/office/officeart/2005/8/layout/hProcess4"/>
    <dgm:cxn modelId="{6EA08695-F724-43A0-B47B-7918079B2909}" type="presParOf" srcId="{EC253DD5-AC7F-4417-A9C1-F19E5CF0261C}" destId="{F197C232-46B5-4D70-8154-7AB210949C0E}" srcOrd="2" destOrd="0" presId="urn:microsoft.com/office/officeart/2005/8/layout/hProcess4"/>
    <dgm:cxn modelId="{BFE26F62-236F-44FB-A54D-51E17E1E2727}" type="presParOf" srcId="{F197C232-46B5-4D70-8154-7AB210949C0E}" destId="{C54870AD-7BA5-4BE9-B10A-6CB522197F0E}" srcOrd="0" destOrd="0" presId="urn:microsoft.com/office/officeart/2005/8/layout/hProcess4"/>
    <dgm:cxn modelId="{C0B18BA2-C000-4CAA-8060-9AF2BC6FE747}" type="presParOf" srcId="{C54870AD-7BA5-4BE9-B10A-6CB522197F0E}" destId="{06DA87A0-972F-4034-B882-B6467A2139D4}" srcOrd="0" destOrd="0" presId="urn:microsoft.com/office/officeart/2005/8/layout/hProcess4"/>
    <dgm:cxn modelId="{2CBC0B05-A01A-4EBC-96B1-CF31184F5C0B}" type="presParOf" srcId="{C54870AD-7BA5-4BE9-B10A-6CB522197F0E}" destId="{91DC2EBF-6290-4645-8181-0C04101EF49B}" srcOrd="1" destOrd="0" presId="urn:microsoft.com/office/officeart/2005/8/layout/hProcess4"/>
    <dgm:cxn modelId="{77682C91-5C66-4342-8C0A-2FE5A23144DE}" type="presParOf" srcId="{C54870AD-7BA5-4BE9-B10A-6CB522197F0E}" destId="{F870EB94-382C-4F25-A3E6-2566572D6A1C}" srcOrd="2" destOrd="0" presId="urn:microsoft.com/office/officeart/2005/8/layout/hProcess4"/>
    <dgm:cxn modelId="{D879236C-52F6-4961-8C41-FDB5E4B3A250}" type="presParOf" srcId="{C54870AD-7BA5-4BE9-B10A-6CB522197F0E}" destId="{B8707392-B9B8-4AA6-8E50-9C7C491BA204}" srcOrd="3" destOrd="0" presId="urn:microsoft.com/office/officeart/2005/8/layout/hProcess4"/>
    <dgm:cxn modelId="{1643FB9F-9F86-4CA3-A562-6A1F1ED3D6B9}" type="presParOf" srcId="{C54870AD-7BA5-4BE9-B10A-6CB522197F0E}" destId="{BB061A8F-A1E0-4ADB-8F14-834FF7870F90}" srcOrd="4" destOrd="0" presId="urn:microsoft.com/office/officeart/2005/8/layout/hProcess4"/>
    <dgm:cxn modelId="{25BD9179-71AC-4987-BCFA-0C6A1C02A1B8}" type="presParOf" srcId="{F197C232-46B5-4D70-8154-7AB210949C0E}" destId="{343C5C7A-CE8F-4E3D-8E91-9FEA38D547A8}" srcOrd="1" destOrd="0" presId="urn:microsoft.com/office/officeart/2005/8/layout/hProcess4"/>
    <dgm:cxn modelId="{FE104EFD-A2AD-4074-8451-9FD38D60E789}" type="presParOf" srcId="{F197C232-46B5-4D70-8154-7AB210949C0E}" destId="{08F52DF6-EFDD-426F-A98D-6D6EB799D465}" srcOrd="2" destOrd="0" presId="urn:microsoft.com/office/officeart/2005/8/layout/hProcess4"/>
    <dgm:cxn modelId="{86991A13-6398-473F-81F4-B3397303B6E6}" type="presParOf" srcId="{08F52DF6-EFDD-426F-A98D-6D6EB799D465}" destId="{A3B9195F-6A70-4E3F-8AB8-7B1A383DFC9A}" srcOrd="0" destOrd="0" presId="urn:microsoft.com/office/officeart/2005/8/layout/hProcess4"/>
    <dgm:cxn modelId="{016829E6-8B3E-4A60-A28B-7976704726C1}" type="presParOf" srcId="{08F52DF6-EFDD-426F-A98D-6D6EB799D465}" destId="{4B824ED1-3B9E-49D7-84F0-47D7797AB5EF}" srcOrd="1" destOrd="0" presId="urn:microsoft.com/office/officeart/2005/8/layout/hProcess4"/>
    <dgm:cxn modelId="{837728D0-A708-414E-AFED-E9E78EDF0847}" type="presParOf" srcId="{08F52DF6-EFDD-426F-A98D-6D6EB799D465}" destId="{C58D1FED-43DF-4F83-BC80-E569BDC639A1}" srcOrd="2" destOrd="0" presId="urn:microsoft.com/office/officeart/2005/8/layout/hProcess4"/>
    <dgm:cxn modelId="{E305FC3F-2A67-48D0-BA1C-A539EDEA7E64}" type="presParOf" srcId="{08F52DF6-EFDD-426F-A98D-6D6EB799D465}" destId="{20B5C03F-1118-48AC-8816-D2AC2A3E9183}" srcOrd="3" destOrd="0" presId="urn:microsoft.com/office/officeart/2005/8/layout/hProcess4"/>
    <dgm:cxn modelId="{E0E363B5-D200-4ADC-B2B4-A8CC1B6852B2}" type="presParOf" srcId="{08F52DF6-EFDD-426F-A98D-6D6EB799D465}" destId="{D0B13E0A-B377-43DF-9C39-C00248D84F27}" srcOrd="4" destOrd="0" presId="urn:microsoft.com/office/officeart/2005/8/layout/hProcess4"/>
    <dgm:cxn modelId="{36F243C7-CEF5-417C-AFE4-87E4527A1B75}" type="presParOf" srcId="{F197C232-46B5-4D70-8154-7AB210949C0E}" destId="{BDBA7644-E893-448A-AAF0-D1FAE48FFD87}" srcOrd="3" destOrd="0" presId="urn:microsoft.com/office/officeart/2005/8/layout/hProcess4"/>
    <dgm:cxn modelId="{9D0E81BC-2FBE-4F01-A01C-AA5A7397ED43}" type="presParOf" srcId="{F197C232-46B5-4D70-8154-7AB210949C0E}" destId="{107AEC57-3567-4600-B05C-576DADB03657}" srcOrd="4" destOrd="0" presId="urn:microsoft.com/office/officeart/2005/8/layout/hProcess4"/>
    <dgm:cxn modelId="{4FA9F2DA-884E-41C3-84EF-A5EE0268E4D2}" type="presParOf" srcId="{107AEC57-3567-4600-B05C-576DADB03657}" destId="{E78828ED-4F2A-4B03-B079-0AA8DFC100A0}" srcOrd="0" destOrd="0" presId="urn:microsoft.com/office/officeart/2005/8/layout/hProcess4"/>
    <dgm:cxn modelId="{B79F2519-BC46-496A-B4B3-D18DE11C43E7}" type="presParOf" srcId="{107AEC57-3567-4600-B05C-576DADB03657}" destId="{454A2320-DA20-4968-946C-F269469727E5}" srcOrd="1" destOrd="0" presId="urn:microsoft.com/office/officeart/2005/8/layout/hProcess4"/>
    <dgm:cxn modelId="{E6FD6B66-A858-4A48-BE54-A988B80DE155}" type="presParOf" srcId="{107AEC57-3567-4600-B05C-576DADB03657}" destId="{7FB50182-A4B1-4D9D-BA7C-3EA3921A7BFE}" srcOrd="2" destOrd="0" presId="urn:microsoft.com/office/officeart/2005/8/layout/hProcess4"/>
    <dgm:cxn modelId="{33F37C0B-049C-46BF-8875-3F9140F13811}" type="presParOf" srcId="{107AEC57-3567-4600-B05C-576DADB03657}" destId="{705A385A-A072-47FD-BAD2-F83B21429867}" srcOrd="3" destOrd="0" presId="urn:microsoft.com/office/officeart/2005/8/layout/hProcess4"/>
    <dgm:cxn modelId="{D6E23831-CB72-4CB8-B1A0-3E3ECB9A454E}" type="presParOf" srcId="{107AEC57-3567-4600-B05C-576DADB03657}" destId="{79E8A40F-63CC-448F-B587-24D237E9481C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394BAF19-52ED-4798-A7F9-A0FB69E058F6}" type="doc">
      <dgm:prSet loTypeId="urn:microsoft.com/office/officeart/2008/layout/VerticalCurvedList" loCatId="list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es-ES"/>
        </a:p>
      </dgm:t>
    </dgm:pt>
    <dgm:pt modelId="{0D193F08-70D0-42B1-9D7A-CC25792BEEC0}">
      <dgm:prSet phldrT="[Texto]" custT="1"/>
      <dgm:spPr/>
      <dgm:t>
        <a:bodyPr/>
        <a:lstStyle/>
        <a:p>
          <a:r>
            <a:rPr lang="es-ES" sz="1800" dirty="0"/>
            <a:t>LIMITADA</a:t>
          </a:r>
        </a:p>
      </dgm:t>
    </dgm:pt>
    <dgm:pt modelId="{EB4DA733-39E8-4582-973E-E983C388318D}" type="parTrans" cxnId="{7FC0CBF3-38F4-446B-BB5E-91B8A400090E}">
      <dgm:prSet/>
      <dgm:spPr/>
      <dgm:t>
        <a:bodyPr/>
        <a:lstStyle/>
        <a:p>
          <a:endParaRPr lang="es-ES"/>
        </a:p>
      </dgm:t>
    </dgm:pt>
    <dgm:pt modelId="{7D69F0D9-A2E9-40AD-BE16-BD2C7625C072}" type="sibTrans" cxnId="{7FC0CBF3-38F4-446B-BB5E-91B8A400090E}">
      <dgm:prSet/>
      <dgm:spPr/>
      <dgm:t>
        <a:bodyPr/>
        <a:lstStyle/>
        <a:p>
          <a:endParaRPr lang="es-ES"/>
        </a:p>
      </dgm:t>
    </dgm:pt>
    <dgm:pt modelId="{E8387A98-E424-43E1-9965-E7A59A75506F}" type="pres">
      <dgm:prSet presAssocID="{394BAF19-52ED-4798-A7F9-A0FB69E058F6}" presName="Name0" presStyleCnt="0">
        <dgm:presLayoutVars>
          <dgm:chMax val="7"/>
          <dgm:chPref val="7"/>
          <dgm:dir/>
        </dgm:presLayoutVars>
      </dgm:prSet>
      <dgm:spPr/>
    </dgm:pt>
    <dgm:pt modelId="{1C0656ED-21C1-477C-938F-8FCE5D8EC981}" type="pres">
      <dgm:prSet presAssocID="{394BAF19-52ED-4798-A7F9-A0FB69E058F6}" presName="Name1" presStyleCnt="0"/>
      <dgm:spPr/>
    </dgm:pt>
    <dgm:pt modelId="{035012D0-4163-4BD9-B3CA-0B22BD1F3364}" type="pres">
      <dgm:prSet presAssocID="{394BAF19-52ED-4798-A7F9-A0FB69E058F6}" presName="cycle" presStyleCnt="0"/>
      <dgm:spPr/>
    </dgm:pt>
    <dgm:pt modelId="{3735C8A3-D333-4616-BA42-76CA73B585EE}" type="pres">
      <dgm:prSet presAssocID="{394BAF19-52ED-4798-A7F9-A0FB69E058F6}" presName="srcNode" presStyleLbl="node1" presStyleIdx="0" presStyleCnt="1"/>
      <dgm:spPr/>
    </dgm:pt>
    <dgm:pt modelId="{4E967E33-08B5-4328-9FDC-4493409F84FE}" type="pres">
      <dgm:prSet presAssocID="{394BAF19-52ED-4798-A7F9-A0FB69E058F6}" presName="conn" presStyleLbl="parChTrans1D2" presStyleIdx="0" presStyleCnt="1"/>
      <dgm:spPr/>
    </dgm:pt>
    <dgm:pt modelId="{6A7C0A66-13A2-4001-82B6-33A1A4D826CE}" type="pres">
      <dgm:prSet presAssocID="{394BAF19-52ED-4798-A7F9-A0FB69E058F6}" presName="extraNode" presStyleLbl="node1" presStyleIdx="0" presStyleCnt="1"/>
      <dgm:spPr/>
    </dgm:pt>
    <dgm:pt modelId="{135BD205-2589-4613-9A31-D89A3E61B2C5}" type="pres">
      <dgm:prSet presAssocID="{394BAF19-52ED-4798-A7F9-A0FB69E058F6}" presName="dstNode" presStyleLbl="node1" presStyleIdx="0" presStyleCnt="1"/>
      <dgm:spPr/>
    </dgm:pt>
    <dgm:pt modelId="{8D90680B-B3DD-4416-A647-EA956D590F52}" type="pres">
      <dgm:prSet presAssocID="{0D193F08-70D0-42B1-9D7A-CC25792BEEC0}" presName="text_1" presStyleLbl="node1" presStyleIdx="0" presStyleCnt="1" custScaleX="154376" custScaleY="16056" custLinFactY="-4893" custLinFactNeighborX="19061" custLinFactNeighborY="-100000">
        <dgm:presLayoutVars>
          <dgm:bulletEnabled val="1"/>
        </dgm:presLayoutVars>
      </dgm:prSet>
      <dgm:spPr/>
    </dgm:pt>
    <dgm:pt modelId="{4C3C7798-9D3A-4279-93B0-1D3A000CD423}" type="pres">
      <dgm:prSet presAssocID="{0D193F08-70D0-42B1-9D7A-CC25792BEEC0}" presName="accent_1" presStyleCnt="0"/>
      <dgm:spPr/>
    </dgm:pt>
    <dgm:pt modelId="{A17C5CF9-93F1-4C62-9EF9-A25ECF4E947A}" type="pres">
      <dgm:prSet presAssocID="{0D193F08-70D0-42B1-9D7A-CC25792BEEC0}" presName="accentRepeatNode" presStyleLbl="solidFgAcc1" presStyleIdx="0" presStyleCnt="1" custScaleX="20211" custScaleY="28657"/>
      <dgm:spPr/>
    </dgm:pt>
  </dgm:ptLst>
  <dgm:cxnLst>
    <dgm:cxn modelId="{B6183C8E-842E-4ACA-A35C-EF4B571370AF}" type="presOf" srcId="{7D69F0D9-A2E9-40AD-BE16-BD2C7625C072}" destId="{4E967E33-08B5-4328-9FDC-4493409F84FE}" srcOrd="0" destOrd="0" presId="urn:microsoft.com/office/officeart/2008/layout/VerticalCurvedList"/>
    <dgm:cxn modelId="{C3247CCA-9707-426D-AEE3-6FD8EAEF51D6}" type="presOf" srcId="{394BAF19-52ED-4798-A7F9-A0FB69E058F6}" destId="{E8387A98-E424-43E1-9965-E7A59A75506F}" srcOrd="0" destOrd="0" presId="urn:microsoft.com/office/officeart/2008/layout/VerticalCurvedList"/>
    <dgm:cxn modelId="{800D77E7-5946-4671-83FD-6F25F150C60E}" type="presOf" srcId="{0D193F08-70D0-42B1-9D7A-CC25792BEEC0}" destId="{8D90680B-B3DD-4416-A647-EA956D590F52}" srcOrd="0" destOrd="0" presId="urn:microsoft.com/office/officeart/2008/layout/VerticalCurvedList"/>
    <dgm:cxn modelId="{7FC0CBF3-38F4-446B-BB5E-91B8A400090E}" srcId="{394BAF19-52ED-4798-A7F9-A0FB69E058F6}" destId="{0D193F08-70D0-42B1-9D7A-CC25792BEEC0}" srcOrd="0" destOrd="0" parTransId="{EB4DA733-39E8-4582-973E-E983C388318D}" sibTransId="{7D69F0D9-A2E9-40AD-BE16-BD2C7625C072}"/>
    <dgm:cxn modelId="{ED0E2335-A305-475E-8C8E-1A234EAC1111}" type="presParOf" srcId="{E8387A98-E424-43E1-9965-E7A59A75506F}" destId="{1C0656ED-21C1-477C-938F-8FCE5D8EC981}" srcOrd="0" destOrd="0" presId="urn:microsoft.com/office/officeart/2008/layout/VerticalCurvedList"/>
    <dgm:cxn modelId="{3A40B27D-5465-4CE1-B56F-065B9BCBAF78}" type="presParOf" srcId="{1C0656ED-21C1-477C-938F-8FCE5D8EC981}" destId="{035012D0-4163-4BD9-B3CA-0B22BD1F3364}" srcOrd="0" destOrd="0" presId="urn:microsoft.com/office/officeart/2008/layout/VerticalCurvedList"/>
    <dgm:cxn modelId="{13D8B0B1-0960-41B2-997F-A248761B2EF8}" type="presParOf" srcId="{035012D0-4163-4BD9-B3CA-0B22BD1F3364}" destId="{3735C8A3-D333-4616-BA42-76CA73B585EE}" srcOrd="0" destOrd="0" presId="urn:microsoft.com/office/officeart/2008/layout/VerticalCurvedList"/>
    <dgm:cxn modelId="{F111A7D7-CDCB-4D78-8794-9D1ABCBAC26A}" type="presParOf" srcId="{035012D0-4163-4BD9-B3CA-0B22BD1F3364}" destId="{4E967E33-08B5-4328-9FDC-4493409F84FE}" srcOrd="1" destOrd="0" presId="urn:microsoft.com/office/officeart/2008/layout/VerticalCurvedList"/>
    <dgm:cxn modelId="{2C91708F-5387-487B-811B-3BBFB2E745F5}" type="presParOf" srcId="{035012D0-4163-4BD9-B3CA-0B22BD1F3364}" destId="{6A7C0A66-13A2-4001-82B6-33A1A4D826CE}" srcOrd="2" destOrd="0" presId="urn:microsoft.com/office/officeart/2008/layout/VerticalCurvedList"/>
    <dgm:cxn modelId="{40C3294D-254C-43E6-A4D0-3FEA3AA58E40}" type="presParOf" srcId="{035012D0-4163-4BD9-B3CA-0B22BD1F3364}" destId="{135BD205-2589-4613-9A31-D89A3E61B2C5}" srcOrd="3" destOrd="0" presId="urn:microsoft.com/office/officeart/2008/layout/VerticalCurvedList"/>
    <dgm:cxn modelId="{3C92A665-DCA8-4329-BF42-2E453B4EFF1D}" type="presParOf" srcId="{1C0656ED-21C1-477C-938F-8FCE5D8EC981}" destId="{8D90680B-B3DD-4416-A647-EA956D590F52}" srcOrd="1" destOrd="0" presId="urn:microsoft.com/office/officeart/2008/layout/VerticalCurvedList"/>
    <dgm:cxn modelId="{3E83CA43-0F8D-4B29-B04F-ECD9082D0230}" type="presParOf" srcId="{1C0656ED-21C1-477C-938F-8FCE5D8EC981}" destId="{4C3C7798-9D3A-4279-93B0-1D3A000CD423}" srcOrd="2" destOrd="0" presId="urn:microsoft.com/office/officeart/2008/layout/VerticalCurvedList"/>
    <dgm:cxn modelId="{8BA23BCF-9C90-4F4D-8C38-3DE3F5160332}" type="presParOf" srcId="{4C3C7798-9D3A-4279-93B0-1D3A000CD423}" destId="{A17C5CF9-93F1-4C62-9EF9-A25ECF4E947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394BAF19-52ED-4798-A7F9-A0FB69E058F6}" type="doc">
      <dgm:prSet loTypeId="urn:microsoft.com/office/officeart/2008/layout/VerticalCurvedList" loCatId="list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es-ES"/>
        </a:p>
      </dgm:t>
    </dgm:pt>
    <dgm:pt modelId="{0D193F08-70D0-42B1-9D7A-CC25792BEEC0}">
      <dgm:prSet phldrT="[Texto]" custT="1"/>
      <dgm:spPr/>
      <dgm:t>
        <a:bodyPr/>
        <a:lstStyle/>
        <a:p>
          <a:r>
            <a:rPr lang="es-ES" sz="2000" b="1" dirty="0">
              <a:solidFill>
                <a:schemeClr val="accent6">
                  <a:lumMod val="75000"/>
                </a:schemeClr>
              </a:solidFill>
            </a:rPr>
            <a:t>MACRO</a:t>
          </a:r>
          <a:r>
            <a:rPr lang="es-ES" sz="1800" dirty="0"/>
            <a:t> PAR -CAR</a:t>
          </a:r>
        </a:p>
      </dgm:t>
    </dgm:pt>
    <dgm:pt modelId="{EB4DA733-39E8-4582-973E-E983C388318D}" type="parTrans" cxnId="{7FC0CBF3-38F4-446B-BB5E-91B8A400090E}">
      <dgm:prSet/>
      <dgm:spPr/>
      <dgm:t>
        <a:bodyPr/>
        <a:lstStyle/>
        <a:p>
          <a:endParaRPr lang="es-ES"/>
        </a:p>
      </dgm:t>
    </dgm:pt>
    <dgm:pt modelId="{7D69F0D9-A2E9-40AD-BE16-BD2C7625C072}" type="sibTrans" cxnId="{7FC0CBF3-38F4-446B-BB5E-91B8A400090E}">
      <dgm:prSet/>
      <dgm:spPr/>
      <dgm:t>
        <a:bodyPr/>
        <a:lstStyle/>
        <a:p>
          <a:endParaRPr lang="es-ES"/>
        </a:p>
      </dgm:t>
    </dgm:pt>
    <dgm:pt modelId="{E8387A98-E424-43E1-9965-E7A59A75506F}" type="pres">
      <dgm:prSet presAssocID="{394BAF19-52ED-4798-A7F9-A0FB69E058F6}" presName="Name0" presStyleCnt="0">
        <dgm:presLayoutVars>
          <dgm:chMax val="7"/>
          <dgm:chPref val="7"/>
          <dgm:dir/>
        </dgm:presLayoutVars>
      </dgm:prSet>
      <dgm:spPr/>
    </dgm:pt>
    <dgm:pt modelId="{1C0656ED-21C1-477C-938F-8FCE5D8EC981}" type="pres">
      <dgm:prSet presAssocID="{394BAF19-52ED-4798-A7F9-A0FB69E058F6}" presName="Name1" presStyleCnt="0"/>
      <dgm:spPr/>
    </dgm:pt>
    <dgm:pt modelId="{035012D0-4163-4BD9-B3CA-0B22BD1F3364}" type="pres">
      <dgm:prSet presAssocID="{394BAF19-52ED-4798-A7F9-A0FB69E058F6}" presName="cycle" presStyleCnt="0"/>
      <dgm:spPr/>
    </dgm:pt>
    <dgm:pt modelId="{3735C8A3-D333-4616-BA42-76CA73B585EE}" type="pres">
      <dgm:prSet presAssocID="{394BAF19-52ED-4798-A7F9-A0FB69E058F6}" presName="srcNode" presStyleLbl="node1" presStyleIdx="0" presStyleCnt="1"/>
      <dgm:spPr/>
    </dgm:pt>
    <dgm:pt modelId="{4E967E33-08B5-4328-9FDC-4493409F84FE}" type="pres">
      <dgm:prSet presAssocID="{394BAF19-52ED-4798-A7F9-A0FB69E058F6}" presName="conn" presStyleLbl="parChTrans1D2" presStyleIdx="0" presStyleCnt="1" custLinFactNeighborX="-6030" custLinFactNeighborY="-2675"/>
      <dgm:spPr/>
    </dgm:pt>
    <dgm:pt modelId="{6A7C0A66-13A2-4001-82B6-33A1A4D826CE}" type="pres">
      <dgm:prSet presAssocID="{394BAF19-52ED-4798-A7F9-A0FB69E058F6}" presName="extraNode" presStyleLbl="node1" presStyleIdx="0" presStyleCnt="1"/>
      <dgm:spPr/>
    </dgm:pt>
    <dgm:pt modelId="{135BD205-2589-4613-9A31-D89A3E61B2C5}" type="pres">
      <dgm:prSet presAssocID="{394BAF19-52ED-4798-A7F9-A0FB69E058F6}" presName="dstNode" presStyleLbl="node1" presStyleIdx="0" presStyleCnt="1"/>
      <dgm:spPr/>
    </dgm:pt>
    <dgm:pt modelId="{8D90680B-B3DD-4416-A647-EA956D590F52}" type="pres">
      <dgm:prSet presAssocID="{0D193F08-70D0-42B1-9D7A-CC25792BEEC0}" presName="text_1" presStyleLbl="node1" presStyleIdx="0" presStyleCnt="1" custScaleX="154376" custScaleY="16056" custLinFactY="-3991" custLinFactNeighborX="-2769" custLinFactNeighborY="-100000">
        <dgm:presLayoutVars>
          <dgm:bulletEnabled val="1"/>
        </dgm:presLayoutVars>
      </dgm:prSet>
      <dgm:spPr/>
    </dgm:pt>
    <dgm:pt modelId="{4C3C7798-9D3A-4279-93B0-1D3A000CD423}" type="pres">
      <dgm:prSet presAssocID="{0D193F08-70D0-42B1-9D7A-CC25792BEEC0}" presName="accent_1" presStyleCnt="0"/>
      <dgm:spPr/>
    </dgm:pt>
    <dgm:pt modelId="{A17C5CF9-93F1-4C62-9EF9-A25ECF4E947A}" type="pres">
      <dgm:prSet presAssocID="{0D193F08-70D0-42B1-9D7A-CC25792BEEC0}" presName="accentRepeatNode" presStyleLbl="solidFgAcc1" presStyleIdx="0" presStyleCnt="1" custScaleX="20211" custScaleY="28657"/>
      <dgm:spPr/>
    </dgm:pt>
  </dgm:ptLst>
  <dgm:cxnLst>
    <dgm:cxn modelId="{05D4040E-A740-4EE1-B74D-5FF33721C1B5}" type="presOf" srcId="{0D193F08-70D0-42B1-9D7A-CC25792BEEC0}" destId="{8D90680B-B3DD-4416-A647-EA956D590F52}" srcOrd="0" destOrd="0" presId="urn:microsoft.com/office/officeart/2008/layout/VerticalCurvedList"/>
    <dgm:cxn modelId="{8964B412-C757-4CDB-B5D1-03691E6B3A1B}" type="presOf" srcId="{394BAF19-52ED-4798-A7F9-A0FB69E058F6}" destId="{E8387A98-E424-43E1-9965-E7A59A75506F}" srcOrd="0" destOrd="0" presId="urn:microsoft.com/office/officeart/2008/layout/VerticalCurvedList"/>
    <dgm:cxn modelId="{6C338668-D91C-44BC-84E6-81BA6D2C30E6}" type="presOf" srcId="{7D69F0D9-A2E9-40AD-BE16-BD2C7625C072}" destId="{4E967E33-08B5-4328-9FDC-4493409F84FE}" srcOrd="0" destOrd="0" presId="urn:microsoft.com/office/officeart/2008/layout/VerticalCurvedList"/>
    <dgm:cxn modelId="{7FC0CBF3-38F4-446B-BB5E-91B8A400090E}" srcId="{394BAF19-52ED-4798-A7F9-A0FB69E058F6}" destId="{0D193F08-70D0-42B1-9D7A-CC25792BEEC0}" srcOrd="0" destOrd="0" parTransId="{EB4DA733-39E8-4582-973E-E983C388318D}" sibTransId="{7D69F0D9-A2E9-40AD-BE16-BD2C7625C072}"/>
    <dgm:cxn modelId="{2984CFBC-4E89-4DE7-8E02-F80C904EDFA9}" type="presParOf" srcId="{E8387A98-E424-43E1-9965-E7A59A75506F}" destId="{1C0656ED-21C1-477C-938F-8FCE5D8EC981}" srcOrd="0" destOrd="0" presId="urn:microsoft.com/office/officeart/2008/layout/VerticalCurvedList"/>
    <dgm:cxn modelId="{411CC70D-CA63-41B6-955E-707D8D735DBE}" type="presParOf" srcId="{1C0656ED-21C1-477C-938F-8FCE5D8EC981}" destId="{035012D0-4163-4BD9-B3CA-0B22BD1F3364}" srcOrd="0" destOrd="0" presId="urn:microsoft.com/office/officeart/2008/layout/VerticalCurvedList"/>
    <dgm:cxn modelId="{583E78C1-A7A8-4417-B28E-33F259A02218}" type="presParOf" srcId="{035012D0-4163-4BD9-B3CA-0B22BD1F3364}" destId="{3735C8A3-D333-4616-BA42-76CA73B585EE}" srcOrd="0" destOrd="0" presId="urn:microsoft.com/office/officeart/2008/layout/VerticalCurvedList"/>
    <dgm:cxn modelId="{F982F37B-84E2-4B57-920D-12740219741F}" type="presParOf" srcId="{035012D0-4163-4BD9-B3CA-0B22BD1F3364}" destId="{4E967E33-08B5-4328-9FDC-4493409F84FE}" srcOrd="1" destOrd="0" presId="urn:microsoft.com/office/officeart/2008/layout/VerticalCurvedList"/>
    <dgm:cxn modelId="{74E199DF-F41E-484D-8B60-A660B54269A2}" type="presParOf" srcId="{035012D0-4163-4BD9-B3CA-0B22BD1F3364}" destId="{6A7C0A66-13A2-4001-82B6-33A1A4D826CE}" srcOrd="2" destOrd="0" presId="urn:microsoft.com/office/officeart/2008/layout/VerticalCurvedList"/>
    <dgm:cxn modelId="{A38E2AED-FFA8-47E3-9CDE-6A0C5B626229}" type="presParOf" srcId="{035012D0-4163-4BD9-B3CA-0B22BD1F3364}" destId="{135BD205-2589-4613-9A31-D89A3E61B2C5}" srcOrd="3" destOrd="0" presId="urn:microsoft.com/office/officeart/2008/layout/VerticalCurvedList"/>
    <dgm:cxn modelId="{1C828E88-3AC6-4827-9CA1-09CB231CF5F3}" type="presParOf" srcId="{1C0656ED-21C1-477C-938F-8FCE5D8EC981}" destId="{8D90680B-B3DD-4416-A647-EA956D590F52}" srcOrd="1" destOrd="0" presId="urn:microsoft.com/office/officeart/2008/layout/VerticalCurvedList"/>
    <dgm:cxn modelId="{6B77803C-B49C-419B-8141-C58E97928E8F}" type="presParOf" srcId="{1C0656ED-21C1-477C-938F-8FCE5D8EC981}" destId="{4C3C7798-9D3A-4279-93B0-1D3A000CD423}" srcOrd="2" destOrd="0" presId="urn:microsoft.com/office/officeart/2008/layout/VerticalCurvedList"/>
    <dgm:cxn modelId="{ABC7D2D9-FF80-4B93-BA40-25605A2D9AED}" type="presParOf" srcId="{4C3C7798-9D3A-4279-93B0-1D3A000CD423}" destId="{A17C5CF9-93F1-4C62-9EF9-A25ECF4E947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0CBA4E8A-5F3F-4314-B219-D1E64EBDEAF3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7261A977-CFD2-4799-B37D-50FDC169DAA3}">
      <dgm:prSet phldrT="[Texto]" custT="1"/>
      <dgm:spPr/>
      <dgm:t>
        <a:bodyPr/>
        <a:lstStyle/>
        <a:p>
          <a:r>
            <a:rPr lang="es-ES" sz="1800" dirty="0"/>
            <a:t>2020</a:t>
          </a:r>
        </a:p>
      </dgm:t>
    </dgm:pt>
    <dgm:pt modelId="{3D358249-82A3-493A-9F6D-2F1C95F6BFC0}" type="parTrans" cxnId="{FC03A783-87E3-4AAE-BE08-9E477D423D81}">
      <dgm:prSet/>
      <dgm:spPr/>
      <dgm:t>
        <a:bodyPr/>
        <a:lstStyle/>
        <a:p>
          <a:endParaRPr lang="es-ES" sz="1800"/>
        </a:p>
      </dgm:t>
    </dgm:pt>
    <dgm:pt modelId="{46796F46-9F6E-41BD-B75B-BB730B44EC75}" type="sibTrans" cxnId="{FC03A783-87E3-4AAE-BE08-9E477D423D81}">
      <dgm:prSet/>
      <dgm:spPr/>
      <dgm:t>
        <a:bodyPr/>
        <a:lstStyle/>
        <a:p>
          <a:endParaRPr lang="es-ES" sz="1800"/>
        </a:p>
      </dgm:t>
    </dgm:pt>
    <dgm:pt modelId="{791680E2-719A-45C0-BF45-8B943AF76A0F}">
      <dgm:prSet phldrT="[Texto]" custT="1"/>
      <dgm:spPr/>
      <dgm:t>
        <a:bodyPr/>
        <a:lstStyle/>
        <a:p>
          <a:r>
            <a:rPr lang="es-ES" sz="1800" dirty="0"/>
            <a:t>Si Remanente &gt;100.000, incorporación a GR (Exceso sobre 100.000, obligación de PAR – CAR al menos por 100.000)</a:t>
          </a:r>
        </a:p>
      </dgm:t>
    </dgm:pt>
    <dgm:pt modelId="{1222B9A1-3B03-453D-A133-E7A9899A1CC6}" type="parTrans" cxnId="{3CAB9235-97FC-4C2F-877A-C81ACB4E970D}">
      <dgm:prSet/>
      <dgm:spPr/>
      <dgm:t>
        <a:bodyPr/>
        <a:lstStyle/>
        <a:p>
          <a:endParaRPr lang="es-ES" sz="1800"/>
        </a:p>
      </dgm:t>
    </dgm:pt>
    <dgm:pt modelId="{FF830118-1A64-4BBD-9F07-3F8652410C3B}" type="sibTrans" cxnId="{3CAB9235-97FC-4C2F-877A-C81ACB4E970D}">
      <dgm:prSet/>
      <dgm:spPr/>
      <dgm:t>
        <a:bodyPr/>
        <a:lstStyle/>
        <a:p>
          <a:endParaRPr lang="es-ES" sz="1800"/>
        </a:p>
      </dgm:t>
    </dgm:pt>
    <dgm:pt modelId="{4432CDF7-2EBC-4568-A3B4-AEE05462CBCA}">
      <dgm:prSet phldrT="[Texto]" custT="1"/>
      <dgm:spPr/>
      <dgm:t>
        <a:bodyPr/>
        <a:lstStyle/>
        <a:p>
          <a:r>
            <a:rPr lang="es-ES" sz="1800" dirty="0"/>
            <a:t>Si es &lt;= 100.000 Obligación de PAR-CAR</a:t>
          </a:r>
        </a:p>
      </dgm:t>
    </dgm:pt>
    <dgm:pt modelId="{E17BAA94-B948-4C7C-99C5-27A965355573}" type="parTrans" cxnId="{3F82FE69-2FBA-48F0-A6D9-27466971B51E}">
      <dgm:prSet/>
      <dgm:spPr/>
      <dgm:t>
        <a:bodyPr/>
        <a:lstStyle/>
        <a:p>
          <a:endParaRPr lang="es-ES" sz="1800"/>
        </a:p>
      </dgm:t>
    </dgm:pt>
    <dgm:pt modelId="{3FE101D6-6D5E-461D-8BD9-629A0565E4C9}" type="sibTrans" cxnId="{3F82FE69-2FBA-48F0-A6D9-27466971B51E}">
      <dgm:prSet/>
      <dgm:spPr/>
      <dgm:t>
        <a:bodyPr/>
        <a:lstStyle/>
        <a:p>
          <a:endParaRPr lang="es-ES" sz="1800"/>
        </a:p>
      </dgm:t>
    </dgm:pt>
    <dgm:pt modelId="{D35A2BB4-FE2B-4EE2-BF93-B17E10F628F6}">
      <dgm:prSet phldrT="[Texto]" custT="1"/>
      <dgm:spPr/>
      <dgm:t>
        <a:bodyPr/>
        <a:lstStyle/>
        <a:p>
          <a:r>
            <a:rPr lang="es-ES" sz="1800" dirty="0"/>
            <a:t>2020</a:t>
          </a:r>
        </a:p>
      </dgm:t>
    </dgm:pt>
    <dgm:pt modelId="{80C70A3A-EE28-4EF7-9FB8-5F164DDCCBF6}" type="parTrans" cxnId="{8F6A19CB-5C06-491E-A50A-0820F64F4C16}">
      <dgm:prSet/>
      <dgm:spPr/>
      <dgm:t>
        <a:bodyPr/>
        <a:lstStyle/>
        <a:p>
          <a:endParaRPr lang="es-ES" sz="1800"/>
        </a:p>
      </dgm:t>
    </dgm:pt>
    <dgm:pt modelId="{6AA017FB-2B30-4908-AF7C-419EE3E4C3DD}" type="sibTrans" cxnId="{8F6A19CB-5C06-491E-A50A-0820F64F4C16}">
      <dgm:prSet/>
      <dgm:spPr/>
      <dgm:t>
        <a:bodyPr/>
        <a:lstStyle/>
        <a:p>
          <a:endParaRPr lang="es-ES" sz="1800"/>
        </a:p>
      </dgm:t>
    </dgm:pt>
    <dgm:pt modelId="{F451BE5E-47CC-46D3-B0B3-3164E22F089E}">
      <dgm:prSet phldrT="[Texto]" custT="1"/>
      <dgm:spPr/>
      <dgm:t>
        <a:bodyPr/>
        <a:lstStyle/>
        <a:p>
          <a:endParaRPr lang="es-ES" sz="1800" dirty="0"/>
        </a:p>
      </dgm:t>
    </dgm:pt>
    <dgm:pt modelId="{30AD367C-C305-4D06-889C-8359E7158239}" type="parTrans" cxnId="{4EADB35C-4E99-4CFC-8036-58D64B2EC75A}">
      <dgm:prSet/>
      <dgm:spPr/>
      <dgm:t>
        <a:bodyPr/>
        <a:lstStyle/>
        <a:p>
          <a:endParaRPr lang="es-ES" sz="1800"/>
        </a:p>
      </dgm:t>
    </dgm:pt>
    <dgm:pt modelId="{ED08926F-8122-43E8-B9FC-FB69C89DEA83}" type="sibTrans" cxnId="{4EADB35C-4E99-4CFC-8036-58D64B2EC75A}">
      <dgm:prSet/>
      <dgm:spPr/>
      <dgm:t>
        <a:bodyPr/>
        <a:lstStyle/>
        <a:p>
          <a:endParaRPr lang="es-ES" sz="1800"/>
        </a:p>
      </dgm:t>
    </dgm:pt>
    <dgm:pt modelId="{0F857376-E378-4C6F-9F90-7088AA2F27F7}">
      <dgm:prSet custT="1"/>
      <dgm:spPr/>
      <dgm:t>
        <a:bodyPr/>
        <a:lstStyle/>
        <a:p>
          <a:r>
            <a:rPr lang="es-ES" sz="1800" dirty="0"/>
            <a:t>Obligación de PAR-CAR</a:t>
          </a:r>
        </a:p>
      </dgm:t>
    </dgm:pt>
    <dgm:pt modelId="{34850F64-24E7-4837-AEEC-31DC483BD125}" type="parTrans" cxnId="{D0BEBEDA-F91B-4132-8DC3-49AC40A536BF}">
      <dgm:prSet/>
      <dgm:spPr/>
      <dgm:t>
        <a:bodyPr/>
        <a:lstStyle/>
        <a:p>
          <a:endParaRPr lang="es-ES" sz="1800"/>
        </a:p>
      </dgm:t>
    </dgm:pt>
    <dgm:pt modelId="{2C3224AE-D262-48DD-8F5F-297F76CF8EF0}" type="sibTrans" cxnId="{D0BEBEDA-F91B-4132-8DC3-49AC40A536BF}">
      <dgm:prSet/>
      <dgm:spPr/>
      <dgm:t>
        <a:bodyPr/>
        <a:lstStyle/>
        <a:p>
          <a:endParaRPr lang="es-ES" sz="1800"/>
        </a:p>
      </dgm:t>
    </dgm:pt>
    <dgm:pt modelId="{DF1CB5D1-52FB-40A3-BB8D-7532B3F515AC}" type="pres">
      <dgm:prSet presAssocID="{0CBA4E8A-5F3F-4314-B219-D1E64EBDEAF3}" presName="Name0" presStyleCnt="0">
        <dgm:presLayoutVars>
          <dgm:dir/>
          <dgm:animLvl val="lvl"/>
          <dgm:resizeHandles val="exact"/>
        </dgm:presLayoutVars>
      </dgm:prSet>
      <dgm:spPr/>
    </dgm:pt>
    <dgm:pt modelId="{7974F474-C714-42AE-82E3-6218BE62B267}" type="pres">
      <dgm:prSet presAssocID="{0CBA4E8A-5F3F-4314-B219-D1E64EBDEAF3}" presName="tSp" presStyleCnt="0"/>
      <dgm:spPr/>
    </dgm:pt>
    <dgm:pt modelId="{EE9CC4E9-0DA5-4405-977C-92B3496DA935}" type="pres">
      <dgm:prSet presAssocID="{0CBA4E8A-5F3F-4314-B219-D1E64EBDEAF3}" presName="bSp" presStyleCnt="0"/>
      <dgm:spPr/>
    </dgm:pt>
    <dgm:pt modelId="{2D425977-C418-415A-AD84-92550857C89C}" type="pres">
      <dgm:prSet presAssocID="{0CBA4E8A-5F3F-4314-B219-D1E64EBDEAF3}" presName="process" presStyleCnt="0"/>
      <dgm:spPr/>
    </dgm:pt>
    <dgm:pt modelId="{B4ECABF8-98D1-49D9-A0F4-0CD759560F69}" type="pres">
      <dgm:prSet presAssocID="{7261A977-CFD2-4799-B37D-50FDC169DAA3}" presName="composite1" presStyleCnt="0"/>
      <dgm:spPr/>
    </dgm:pt>
    <dgm:pt modelId="{60024230-6AF7-48E3-BEA6-D726C98555AD}" type="pres">
      <dgm:prSet presAssocID="{7261A977-CFD2-4799-B37D-50FDC169DAA3}" presName="dummyNode1" presStyleLbl="node1" presStyleIdx="0" presStyleCnt="2"/>
      <dgm:spPr/>
    </dgm:pt>
    <dgm:pt modelId="{9C2CFDB6-6507-4785-BE9E-1D73F3836FB2}" type="pres">
      <dgm:prSet presAssocID="{7261A977-CFD2-4799-B37D-50FDC169DAA3}" presName="childNode1" presStyleLbl="bgAcc1" presStyleIdx="0" presStyleCnt="2" custScaleX="339869" custScaleY="182107" custLinFactNeighborX="-172" custLinFactNeighborY="-32694">
        <dgm:presLayoutVars>
          <dgm:bulletEnabled val="1"/>
        </dgm:presLayoutVars>
      </dgm:prSet>
      <dgm:spPr/>
    </dgm:pt>
    <dgm:pt modelId="{93F0B61C-7CA7-45CF-8AB9-5F32B8A5B120}" type="pres">
      <dgm:prSet presAssocID="{7261A977-CFD2-4799-B37D-50FDC169DAA3}" presName="childNode1tx" presStyleLbl="bgAcc1" presStyleIdx="0" presStyleCnt="2">
        <dgm:presLayoutVars>
          <dgm:bulletEnabled val="1"/>
        </dgm:presLayoutVars>
      </dgm:prSet>
      <dgm:spPr/>
    </dgm:pt>
    <dgm:pt modelId="{158D05FA-02D5-4B7B-A248-855B02F70224}" type="pres">
      <dgm:prSet presAssocID="{7261A977-CFD2-4799-B37D-50FDC169DAA3}" presName="parentNode1" presStyleLbl="node1" presStyleIdx="0" presStyleCnt="2" custScaleX="154828" custLinFactNeighborX="-19957" custLinFactNeighborY="32688">
        <dgm:presLayoutVars>
          <dgm:chMax val="1"/>
          <dgm:bulletEnabled val="1"/>
        </dgm:presLayoutVars>
      </dgm:prSet>
      <dgm:spPr/>
    </dgm:pt>
    <dgm:pt modelId="{F9F16AF2-358C-4876-8A3C-F6E25F8AE965}" type="pres">
      <dgm:prSet presAssocID="{7261A977-CFD2-4799-B37D-50FDC169DAA3}" presName="connSite1" presStyleCnt="0"/>
      <dgm:spPr/>
    </dgm:pt>
    <dgm:pt modelId="{AF551AF9-ED15-44CF-9CA2-A09D62CA5314}" type="pres">
      <dgm:prSet presAssocID="{46796F46-9F6E-41BD-B75B-BB730B44EC75}" presName="Name9" presStyleLbl="sibTrans2D1" presStyleIdx="0" presStyleCnt="1"/>
      <dgm:spPr/>
    </dgm:pt>
    <dgm:pt modelId="{94D53F25-4021-465A-8E83-23544EDA80BE}" type="pres">
      <dgm:prSet presAssocID="{D35A2BB4-FE2B-4EE2-BF93-B17E10F628F6}" presName="composite2" presStyleCnt="0"/>
      <dgm:spPr/>
    </dgm:pt>
    <dgm:pt modelId="{4791CD17-61A8-42E1-8823-708FE2C42BBE}" type="pres">
      <dgm:prSet presAssocID="{D35A2BB4-FE2B-4EE2-BF93-B17E10F628F6}" presName="dummyNode2" presStyleLbl="node1" presStyleIdx="0" presStyleCnt="2"/>
      <dgm:spPr/>
    </dgm:pt>
    <dgm:pt modelId="{5AB018C1-9B41-4715-BA89-16BB813B8863}" type="pres">
      <dgm:prSet presAssocID="{D35A2BB4-FE2B-4EE2-BF93-B17E10F628F6}" presName="childNode2" presStyleLbl="bgAcc1" presStyleIdx="1" presStyleCnt="2" custScaleX="404058" custScaleY="184463" custLinFactNeighborX="9864" custLinFactNeighborY="-81333">
        <dgm:presLayoutVars>
          <dgm:bulletEnabled val="1"/>
        </dgm:presLayoutVars>
      </dgm:prSet>
      <dgm:spPr/>
    </dgm:pt>
    <dgm:pt modelId="{015A0058-CA77-4BFC-BCB8-18B3087FD41C}" type="pres">
      <dgm:prSet presAssocID="{D35A2BB4-FE2B-4EE2-BF93-B17E10F628F6}" presName="childNode2tx" presStyleLbl="bgAcc1" presStyleIdx="1" presStyleCnt="2">
        <dgm:presLayoutVars>
          <dgm:bulletEnabled val="1"/>
        </dgm:presLayoutVars>
      </dgm:prSet>
      <dgm:spPr/>
    </dgm:pt>
    <dgm:pt modelId="{3EC5CE2B-4FFF-4709-B0E7-A3AF6415E171}" type="pres">
      <dgm:prSet presAssocID="{D35A2BB4-FE2B-4EE2-BF93-B17E10F628F6}" presName="parentNode2" presStyleLbl="node1" presStyleIdx="1" presStyleCnt="2" custLinFactNeighborX="-33487" custLinFactNeighborY="-98041">
        <dgm:presLayoutVars>
          <dgm:chMax val="0"/>
          <dgm:bulletEnabled val="1"/>
        </dgm:presLayoutVars>
      </dgm:prSet>
      <dgm:spPr/>
    </dgm:pt>
    <dgm:pt modelId="{A860794E-39FC-4E56-BF79-72A815175247}" type="pres">
      <dgm:prSet presAssocID="{D35A2BB4-FE2B-4EE2-BF93-B17E10F628F6}" presName="connSite2" presStyleCnt="0"/>
      <dgm:spPr/>
    </dgm:pt>
  </dgm:ptLst>
  <dgm:cxnLst>
    <dgm:cxn modelId="{E5AFC111-3CC4-434D-BFC9-CEB28E6FA393}" type="presOf" srcId="{7261A977-CFD2-4799-B37D-50FDC169DAA3}" destId="{158D05FA-02D5-4B7B-A248-855B02F70224}" srcOrd="0" destOrd="0" presId="urn:microsoft.com/office/officeart/2005/8/layout/hProcess4"/>
    <dgm:cxn modelId="{36434B31-E950-46C1-875C-C919826BCE81}" type="presOf" srcId="{4432CDF7-2EBC-4568-A3B4-AEE05462CBCA}" destId="{9C2CFDB6-6507-4785-BE9E-1D73F3836FB2}" srcOrd="0" destOrd="1" presId="urn:microsoft.com/office/officeart/2005/8/layout/hProcess4"/>
    <dgm:cxn modelId="{3CAB9235-97FC-4C2F-877A-C81ACB4E970D}" srcId="{7261A977-CFD2-4799-B37D-50FDC169DAA3}" destId="{791680E2-719A-45C0-BF45-8B943AF76A0F}" srcOrd="0" destOrd="0" parTransId="{1222B9A1-3B03-453D-A133-E7A9899A1CC6}" sibTransId="{FF830118-1A64-4BBD-9F07-3F8652410C3B}"/>
    <dgm:cxn modelId="{8994C735-F177-4C38-9EB1-713091E2E2CF}" type="presOf" srcId="{4432CDF7-2EBC-4568-A3B4-AEE05462CBCA}" destId="{93F0B61C-7CA7-45CF-8AB9-5F32B8A5B120}" srcOrd="1" destOrd="1" presId="urn:microsoft.com/office/officeart/2005/8/layout/hProcess4"/>
    <dgm:cxn modelId="{4EADB35C-4E99-4CFC-8036-58D64B2EC75A}" srcId="{D35A2BB4-FE2B-4EE2-BF93-B17E10F628F6}" destId="{F451BE5E-47CC-46D3-B0B3-3164E22F089E}" srcOrd="0" destOrd="0" parTransId="{30AD367C-C305-4D06-889C-8359E7158239}" sibTransId="{ED08926F-8122-43E8-B9FC-FB69C89DEA83}"/>
    <dgm:cxn modelId="{616BA845-48BE-4845-9E27-B0DC407EE58A}" type="presOf" srcId="{D35A2BB4-FE2B-4EE2-BF93-B17E10F628F6}" destId="{3EC5CE2B-4FFF-4709-B0E7-A3AF6415E171}" srcOrd="0" destOrd="0" presId="urn:microsoft.com/office/officeart/2005/8/layout/hProcess4"/>
    <dgm:cxn modelId="{3F82FE69-2FBA-48F0-A6D9-27466971B51E}" srcId="{7261A977-CFD2-4799-B37D-50FDC169DAA3}" destId="{4432CDF7-2EBC-4568-A3B4-AEE05462CBCA}" srcOrd="1" destOrd="0" parTransId="{E17BAA94-B948-4C7C-99C5-27A965355573}" sibTransId="{3FE101D6-6D5E-461D-8BD9-629A0565E4C9}"/>
    <dgm:cxn modelId="{FC03A783-87E3-4AAE-BE08-9E477D423D81}" srcId="{0CBA4E8A-5F3F-4314-B219-D1E64EBDEAF3}" destId="{7261A977-CFD2-4799-B37D-50FDC169DAA3}" srcOrd="0" destOrd="0" parTransId="{3D358249-82A3-493A-9F6D-2F1C95F6BFC0}" sibTransId="{46796F46-9F6E-41BD-B75B-BB730B44EC75}"/>
    <dgm:cxn modelId="{2F253991-259B-4B72-9B31-9CDDE123528D}" type="presOf" srcId="{791680E2-719A-45C0-BF45-8B943AF76A0F}" destId="{93F0B61C-7CA7-45CF-8AB9-5F32B8A5B120}" srcOrd="1" destOrd="0" presId="urn:microsoft.com/office/officeart/2005/8/layout/hProcess4"/>
    <dgm:cxn modelId="{1396B393-C8B9-4FD1-BBA4-46CC92A7FF86}" type="presOf" srcId="{0CBA4E8A-5F3F-4314-B219-D1E64EBDEAF3}" destId="{DF1CB5D1-52FB-40A3-BB8D-7532B3F515AC}" srcOrd="0" destOrd="0" presId="urn:microsoft.com/office/officeart/2005/8/layout/hProcess4"/>
    <dgm:cxn modelId="{8669499B-7D24-493C-8FCB-DF00586B8816}" type="presOf" srcId="{0F857376-E378-4C6F-9F90-7088AA2F27F7}" destId="{5AB018C1-9B41-4715-BA89-16BB813B8863}" srcOrd="0" destOrd="1" presId="urn:microsoft.com/office/officeart/2005/8/layout/hProcess4"/>
    <dgm:cxn modelId="{FD0533AC-AE38-44FA-B04B-57946F44762F}" type="presOf" srcId="{791680E2-719A-45C0-BF45-8B943AF76A0F}" destId="{9C2CFDB6-6507-4785-BE9E-1D73F3836FB2}" srcOrd="0" destOrd="0" presId="urn:microsoft.com/office/officeart/2005/8/layout/hProcess4"/>
    <dgm:cxn modelId="{12491BB3-6566-45CF-83BA-ED4EF43DD73C}" type="presOf" srcId="{0F857376-E378-4C6F-9F90-7088AA2F27F7}" destId="{015A0058-CA77-4BFC-BCB8-18B3087FD41C}" srcOrd="1" destOrd="1" presId="urn:microsoft.com/office/officeart/2005/8/layout/hProcess4"/>
    <dgm:cxn modelId="{195106B9-1E05-4603-8267-1CC034596E33}" type="presOf" srcId="{F451BE5E-47CC-46D3-B0B3-3164E22F089E}" destId="{5AB018C1-9B41-4715-BA89-16BB813B8863}" srcOrd="0" destOrd="0" presId="urn:microsoft.com/office/officeart/2005/8/layout/hProcess4"/>
    <dgm:cxn modelId="{8F6A19CB-5C06-491E-A50A-0820F64F4C16}" srcId="{0CBA4E8A-5F3F-4314-B219-D1E64EBDEAF3}" destId="{D35A2BB4-FE2B-4EE2-BF93-B17E10F628F6}" srcOrd="1" destOrd="0" parTransId="{80C70A3A-EE28-4EF7-9FB8-5F164DDCCBF6}" sibTransId="{6AA017FB-2B30-4908-AF7C-419EE3E4C3DD}"/>
    <dgm:cxn modelId="{D0BEBEDA-F91B-4132-8DC3-49AC40A536BF}" srcId="{D35A2BB4-FE2B-4EE2-BF93-B17E10F628F6}" destId="{0F857376-E378-4C6F-9F90-7088AA2F27F7}" srcOrd="1" destOrd="0" parTransId="{34850F64-24E7-4837-AEEC-31DC483BD125}" sibTransId="{2C3224AE-D262-48DD-8F5F-297F76CF8EF0}"/>
    <dgm:cxn modelId="{02D1BAF6-D413-484A-BCCA-C829D1F60F9D}" type="presOf" srcId="{F451BE5E-47CC-46D3-B0B3-3164E22F089E}" destId="{015A0058-CA77-4BFC-BCB8-18B3087FD41C}" srcOrd="1" destOrd="0" presId="urn:microsoft.com/office/officeart/2005/8/layout/hProcess4"/>
    <dgm:cxn modelId="{61967CF7-53E2-4279-A663-848E099C1D8D}" type="presOf" srcId="{46796F46-9F6E-41BD-B75B-BB730B44EC75}" destId="{AF551AF9-ED15-44CF-9CA2-A09D62CA5314}" srcOrd="0" destOrd="0" presId="urn:microsoft.com/office/officeart/2005/8/layout/hProcess4"/>
    <dgm:cxn modelId="{10004DD6-343B-4C7F-8557-4E51842926EF}" type="presParOf" srcId="{DF1CB5D1-52FB-40A3-BB8D-7532B3F515AC}" destId="{7974F474-C714-42AE-82E3-6218BE62B267}" srcOrd="0" destOrd="0" presId="urn:microsoft.com/office/officeart/2005/8/layout/hProcess4"/>
    <dgm:cxn modelId="{04C88D14-1424-4AC4-A792-B7F1741AA675}" type="presParOf" srcId="{DF1CB5D1-52FB-40A3-BB8D-7532B3F515AC}" destId="{EE9CC4E9-0DA5-4405-977C-92B3496DA935}" srcOrd="1" destOrd="0" presId="urn:microsoft.com/office/officeart/2005/8/layout/hProcess4"/>
    <dgm:cxn modelId="{5F9A8BA5-A180-45DB-B59A-24678189E873}" type="presParOf" srcId="{DF1CB5D1-52FB-40A3-BB8D-7532B3F515AC}" destId="{2D425977-C418-415A-AD84-92550857C89C}" srcOrd="2" destOrd="0" presId="urn:microsoft.com/office/officeart/2005/8/layout/hProcess4"/>
    <dgm:cxn modelId="{E2F88779-9042-48AA-A462-22566E4F7ADB}" type="presParOf" srcId="{2D425977-C418-415A-AD84-92550857C89C}" destId="{B4ECABF8-98D1-49D9-A0F4-0CD759560F69}" srcOrd="0" destOrd="0" presId="urn:microsoft.com/office/officeart/2005/8/layout/hProcess4"/>
    <dgm:cxn modelId="{74C93396-9D82-43CA-8353-9C3E5DEB2316}" type="presParOf" srcId="{B4ECABF8-98D1-49D9-A0F4-0CD759560F69}" destId="{60024230-6AF7-48E3-BEA6-D726C98555AD}" srcOrd="0" destOrd="0" presId="urn:microsoft.com/office/officeart/2005/8/layout/hProcess4"/>
    <dgm:cxn modelId="{491F66D9-36EB-47BD-882F-4F90C8C44D0E}" type="presParOf" srcId="{B4ECABF8-98D1-49D9-A0F4-0CD759560F69}" destId="{9C2CFDB6-6507-4785-BE9E-1D73F3836FB2}" srcOrd="1" destOrd="0" presId="urn:microsoft.com/office/officeart/2005/8/layout/hProcess4"/>
    <dgm:cxn modelId="{2D7B0C05-999F-4ACC-BE92-6095C28E43DC}" type="presParOf" srcId="{B4ECABF8-98D1-49D9-A0F4-0CD759560F69}" destId="{93F0B61C-7CA7-45CF-8AB9-5F32B8A5B120}" srcOrd="2" destOrd="0" presId="urn:microsoft.com/office/officeart/2005/8/layout/hProcess4"/>
    <dgm:cxn modelId="{E51B1817-D62B-47F7-B9A5-A7C5287E6131}" type="presParOf" srcId="{B4ECABF8-98D1-49D9-A0F4-0CD759560F69}" destId="{158D05FA-02D5-4B7B-A248-855B02F70224}" srcOrd="3" destOrd="0" presId="urn:microsoft.com/office/officeart/2005/8/layout/hProcess4"/>
    <dgm:cxn modelId="{3CC7B1D6-1655-41F8-8C90-3DA6510109F7}" type="presParOf" srcId="{B4ECABF8-98D1-49D9-A0F4-0CD759560F69}" destId="{F9F16AF2-358C-4876-8A3C-F6E25F8AE965}" srcOrd="4" destOrd="0" presId="urn:microsoft.com/office/officeart/2005/8/layout/hProcess4"/>
    <dgm:cxn modelId="{E5635DAC-9810-4A27-B277-BD177BCE73D9}" type="presParOf" srcId="{2D425977-C418-415A-AD84-92550857C89C}" destId="{AF551AF9-ED15-44CF-9CA2-A09D62CA5314}" srcOrd="1" destOrd="0" presId="urn:microsoft.com/office/officeart/2005/8/layout/hProcess4"/>
    <dgm:cxn modelId="{F02AB370-6F1D-4FC8-B395-38263C0426B8}" type="presParOf" srcId="{2D425977-C418-415A-AD84-92550857C89C}" destId="{94D53F25-4021-465A-8E83-23544EDA80BE}" srcOrd="2" destOrd="0" presId="urn:microsoft.com/office/officeart/2005/8/layout/hProcess4"/>
    <dgm:cxn modelId="{1069270C-A3A2-4793-8D97-1D3E64D342FB}" type="presParOf" srcId="{94D53F25-4021-465A-8E83-23544EDA80BE}" destId="{4791CD17-61A8-42E1-8823-708FE2C42BBE}" srcOrd="0" destOrd="0" presId="urn:microsoft.com/office/officeart/2005/8/layout/hProcess4"/>
    <dgm:cxn modelId="{A63F1DA0-02FA-424D-B423-3A037FE9429A}" type="presParOf" srcId="{94D53F25-4021-465A-8E83-23544EDA80BE}" destId="{5AB018C1-9B41-4715-BA89-16BB813B8863}" srcOrd="1" destOrd="0" presId="urn:microsoft.com/office/officeart/2005/8/layout/hProcess4"/>
    <dgm:cxn modelId="{B4FB1265-15A8-4495-94FA-01AF387DD1CC}" type="presParOf" srcId="{94D53F25-4021-465A-8E83-23544EDA80BE}" destId="{015A0058-CA77-4BFC-BCB8-18B3087FD41C}" srcOrd="2" destOrd="0" presId="urn:microsoft.com/office/officeart/2005/8/layout/hProcess4"/>
    <dgm:cxn modelId="{9BE7532C-8627-4195-A176-37C8F72C72E0}" type="presParOf" srcId="{94D53F25-4021-465A-8E83-23544EDA80BE}" destId="{3EC5CE2B-4FFF-4709-B0E7-A3AF6415E171}" srcOrd="3" destOrd="0" presId="urn:microsoft.com/office/officeart/2005/8/layout/hProcess4"/>
    <dgm:cxn modelId="{1FB26D3E-C1B7-4BCA-BE8D-F3CF1D82CF5B}" type="presParOf" srcId="{94D53F25-4021-465A-8E83-23544EDA80BE}" destId="{A860794E-39FC-4E56-BF79-72A815175247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6CCC28ED-F07A-4381-BA60-735CBAB42E3A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6B687C07-D7A2-4720-9555-EA143FA17CA2}">
      <dgm:prSet phldrT="[Texto]" custT="1"/>
      <dgm:spPr/>
      <dgm:t>
        <a:bodyPr/>
        <a:lstStyle/>
        <a:p>
          <a:r>
            <a:rPr lang="es-ES" sz="1050" dirty="0"/>
            <a:t>2020</a:t>
          </a:r>
        </a:p>
      </dgm:t>
    </dgm:pt>
    <dgm:pt modelId="{D0B1687D-A644-457A-9602-378041BDC69B}" type="parTrans" cxnId="{F9AA32AA-2A0D-4E26-BEF6-D8FA87AF8191}">
      <dgm:prSet/>
      <dgm:spPr/>
      <dgm:t>
        <a:bodyPr/>
        <a:lstStyle/>
        <a:p>
          <a:endParaRPr lang="es-ES"/>
        </a:p>
      </dgm:t>
    </dgm:pt>
    <dgm:pt modelId="{CE5F4166-2355-45A2-B0CA-A1553CB329FB}" type="sibTrans" cxnId="{F9AA32AA-2A0D-4E26-BEF6-D8FA87AF8191}">
      <dgm:prSet/>
      <dgm:spPr/>
      <dgm:t>
        <a:bodyPr/>
        <a:lstStyle/>
        <a:p>
          <a:endParaRPr lang="es-ES"/>
        </a:p>
      </dgm:t>
    </dgm:pt>
    <dgm:pt modelId="{B6D2DA71-1529-4F96-98A5-BCFC5E52B5A9}">
      <dgm:prSet phldrT="[Texto]"/>
      <dgm:spPr/>
      <dgm:t>
        <a:bodyPr/>
        <a:lstStyle/>
        <a:p>
          <a:r>
            <a:rPr lang="es-ES" dirty="0"/>
            <a:t>% 100.000</a:t>
          </a:r>
        </a:p>
      </dgm:t>
    </dgm:pt>
    <dgm:pt modelId="{A44E1735-90AF-47F3-80F9-4786ED213FE5}" type="parTrans" cxnId="{98E6AC88-6141-484B-953A-C871F45AF9CE}">
      <dgm:prSet/>
      <dgm:spPr/>
      <dgm:t>
        <a:bodyPr/>
        <a:lstStyle/>
        <a:p>
          <a:endParaRPr lang="es-ES"/>
        </a:p>
      </dgm:t>
    </dgm:pt>
    <dgm:pt modelId="{B07C64FA-6145-49F6-A59E-0B32E72FBE96}" type="sibTrans" cxnId="{98E6AC88-6141-484B-953A-C871F45AF9CE}">
      <dgm:prSet/>
      <dgm:spPr/>
      <dgm:t>
        <a:bodyPr/>
        <a:lstStyle/>
        <a:p>
          <a:endParaRPr lang="es-ES"/>
        </a:p>
      </dgm:t>
    </dgm:pt>
    <dgm:pt modelId="{62E54259-E334-49DB-AF10-DBB2112012D6}">
      <dgm:prSet phldrT="[Texto]" custT="1"/>
      <dgm:spPr/>
      <dgm:t>
        <a:bodyPr/>
        <a:lstStyle/>
        <a:p>
          <a:r>
            <a:rPr lang="es-ES" sz="1050" dirty="0"/>
            <a:t>2021</a:t>
          </a:r>
        </a:p>
      </dgm:t>
    </dgm:pt>
    <dgm:pt modelId="{36699B34-AFB6-4197-BC89-190DFCE8191C}" type="parTrans" cxnId="{F4D071CA-EE0C-47B0-ABDC-9E8E7E8C2B65}">
      <dgm:prSet/>
      <dgm:spPr/>
      <dgm:t>
        <a:bodyPr/>
        <a:lstStyle/>
        <a:p>
          <a:endParaRPr lang="es-ES"/>
        </a:p>
      </dgm:t>
    </dgm:pt>
    <dgm:pt modelId="{3089072C-52DD-485B-A9F6-67D0A39FA2AF}" type="sibTrans" cxnId="{F4D071CA-EE0C-47B0-ABDC-9E8E7E8C2B65}">
      <dgm:prSet/>
      <dgm:spPr/>
      <dgm:t>
        <a:bodyPr/>
        <a:lstStyle/>
        <a:p>
          <a:endParaRPr lang="es-ES"/>
        </a:p>
      </dgm:t>
    </dgm:pt>
    <dgm:pt modelId="{D43FABB7-5F1C-49D2-AB91-0DAD3F1AA50B}">
      <dgm:prSet phldrT="[Texto]"/>
      <dgm:spPr/>
      <dgm:t>
        <a:bodyPr/>
        <a:lstStyle/>
        <a:p>
          <a:r>
            <a:rPr lang="es-ES" dirty="0"/>
            <a:t>%100.000</a:t>
          </a:r>
        </a:p>
      </dgm:t>
    </dgm:pt>
    <dgm:pt modelId="{2AA186C5-6194-49C9-9300-2E8E5AF9B8B5}" type="parTrans" cxnId="{B5633255-7B34-47FE-9BAC-9568E4812DC2}">
      <dgm:prSet/>
      <dgm:spPr/>
      <dgm:t>
        <a:bodyPr/>
        <a:lstStyle/>
        <a:p>
          <a:endParaRPr lang="es-ES"/>
        </a:p>
      </dgm:t>
    </dgm:pt>
    <dgm:pt modelId="{80EFD2CF-8483-44B2-9D37-F2681934FFA1}" type="sibTrans" cxnId="{B5633255-7B34-47FE-9BAC-9568E4812DC2}">
      <dgm:prSet/>
      <dgm:spPr/>
      <dgm:t>
        <a:bodyPr/>
        <a:lstStyle/>
        <a:p>
          <a:endParaRPr lang="es-ES"/>
        </a:p>
      </dgm:t>
    </dgm:pt>
    <dgm:pt modelId="{F5CFD17A-9BA3-4CAA-A223-AB0009B76FB0}">
      <dgm:prSet phldrT="[Texto]" custT="1"/>
      <dgm:spPr/>
      <dgm:t>
        <a:bodyPr/>
        <a:lstStyle/>
        <a:p>
          <a:r>
            <a:rPr lang="es-ES" sz="1050" dirty="0"/>
            <a:t>2022</a:t>
          </a:r>
        </a:p>
      </dgm:t>
    </dgm:pt>
    <dgm:pt modelId="{56E80DDA-F455-4F0F-B2FE-B52375B3277B}" type="parTrans" cxnId="{97667784-0214-49BC-9824-BB1DAAE00CC5}">
      <dgm:prSet/>
      <dgm:spPr/>
      <dgm:t>
        <a:bodyPr/>
        <a:lstStyle/>
        <a:p>
          <a:endParaRPr lang="es-ES"/>
        </a:p>
      </dgm:t>
    </dgm:pt>
    <dgm:pt modelId="{E7D5D7C7-7A62-4299-978E-2455ACB8C976}" type="sibTrans" cxnId="{97667784-0214-49BC-9824-BB1DAAE00CC5}">
      <dgm:prSet/>
      <dgm:spPr/>
      <dgm:t>
        <a:bodyPr/>
        <a:lstStyle/>
        <a:p>
          <a:endParaRPr lang="es-ES"/>
        </a:p>
      </dgm:t>
    </dgm:pt>
    <dgm:pt modelId="{026928C8-29E7-4DF0-B517-B4BEBD753D5F}">
      <dgm:prSet phldrT="[Texto]"/>
      <dgm:spPr/>
      <dgm:t>
        <a:bodyPr/>
        <a:lstStyle/>
        <a:p>
          <a:r>
            <a:rPr lang="es-ES" dirty="0"/>
            <a:t>%100.000</a:t>
          </a:r>
        </a:p>
      </dgm:t>
    </dgm:pt>
    <dgm:pt modelId="{BE5D6ABB-4C6D-4AEB-BC46-1D6AAA4039CD}" type="parTrans" cxnId="{87E3C497-D1B0-429E-8771-C582BAE01FDD}">
      <dgm:prSet/>
      <dgm:spPr/>
      <dgm:t>
        <a:bodyPr/>
        <a:lstStyle/>
        <a:p>
          <a:endParaRPr lang="es-ES"/>
        </a:p>
      </dgm:t>
    </dgm:pt>
    <dgm:pt modelId="{9A3A0DFF-1CF9-4778-B275-7AA98C0CA631}" type="sibTrans" cxnId="{87E3C497-D1B0-429E-8771-C582BAE01FDD}">
      <dgm:prSet/>
      <dgm:spPr/>
      <dgm:t>
        <a:bodyPr/>
        <a:lstStyle/>
        <a:p>
          <a:endParaRPr lang="es-ES"/>
        </a:p>
      </dgm:t>
    </dgm:pt>
    <dgm:pt modelId="{60625180-757B-4BC4-944E-B26C41AE2E70}">
      <dgm:prSet phldrT="[Texto]" custT="1"/>
      <dgm:spPr/>
      <dgm:t>
        <a:bodyPr/>
        <a:lstStyle/>
        <a:p>
          <a:r>
            <a:rPr lang="es-ES" sz="1050" dirty="0"/>
            <a:t>2023</a:t>
          </a:r>
        </a:p>
      </dgm:t>
    </dgm:pt>
    <dgm:pt modelId="{9CD31BFC-C1F6-4607-BB99-C41921682737}" type="parTrans" cxnId="{44FA07CA-E505-47B7-9403-23EA07D5D12C}">
      <dgm:prSet/>
      <dgm:spPr/>
      <dgm:t>
        <a:bodyPr/>
        <a:lstStyle/>
        <a:p>
          <a:endParaRPr lang="es-ES"/>
        </a:p>
      </dgm:t>
    </dgm:pt>
    <dgm:pt modelId="{FE593121-B1DB-46BA-A7B4-2B088C8196A0}" type="sibTrans" cxnId="{44FA07CA-E505-47B7-9403-23EA07D5D12C}">
      <dgm:prSet/>
      <dgm:spPr/>
      <dgm:t>
        <a:bodyPr/>
        <a:lstStyle/>
        <a:p>
          <a:endParaRPr lang="es-ES"/>
        </a:p>
      </dgm:t>
    </dgm:pt>
    <dgm:pt modelId="{77EE23E7-C7EC-4E70-BB1D-D578A03369C7}">
      <dgm:prSet phldrT="[Texto]"/>
      <dgm:spPr/>
      <dgm:t>
        <a:bodyPr/>
        <a:lstStyle/>
        <a:p>
          <a:r>
            <a:rPr lang="es-ES" dirty="0"/>
            <a:t>%100.000</a:t>
          </a:r>
        </a:p>
      </dgm:t>
    </dgm:pt>
    <dgm:pt modelId="{81DBE515-2209-49E8-9186-12EB9B271021}" type="parTrans" cxnId="{CCA22B2D-1711-42D6-8CAF-C0B6051EF238}">
      <dgm:prSet/>
      <dgm:spPr/>
      <dgm:t>
        <a:bodyPr/>
        <a:lstStyle/>
        <a:p>
          <a:endParaRPr lang="es-ES"/>
        </a:p>
      </dgm:t>
    </dgm:pt>
    <dgm:pt modelId="{CFAB3B3F-85DC-4CF1-A1F4-36C67B87D148}" type="sibTrans" cxnId="{CCA22B2D-1711-42D6-8CAF-C0B6051EF238}">
      <dgm:prSet/>
      <dgm:spPr/>
      <dgm:t>
        <a:bodyPr/>
        <a:lstStyle/>
        <a:p>
          <a:endParaRPr lang="es-ES"/>
        </a:p>
      </dgm:t>
    </dgm:pt>
    <dgm:pt modelId="{1A2075AC-1421-4C2B-B3A5-20E18B9EF8E1}" type="pres">
      <dgm:prSet presAssocID="{6CCC28ED-F07A-4381-BA60-735CBAB42E3A}" presName="linearFlow" presStyleCnt="0">
        <dgm:presLayoutVars>
          <dgm:dir/>
          <dgm:animLvl val="lvl"/>
          <dgm:resizeHandles val="exact"/>
        </dgm:presLayoutVars>
      </dgm:prSet>
      <dgm:spPr/>
    </dgm:pt>
    <dgm:pt modelId="{D1E077E2-A232-45C1-A912-3F52A3922825}" type="pres">
      <dgm:prSet presAssocID="{6B687C07-D7A2-4720-9555-EA143FA17CA2}" presName="composite" presStyleCnt="0"/>
      <dgm:spPr/>
    </dgm:pt>
    <dgm:pt modelId="{5709FA4A-95E6-4595-8972-05F0CE881636}" type="pres">
      <dgm:prSet presAssocID="{6B687C07-D7A2-4720-9555-EA143FA17CA2}" presName="par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444613AE-83CA-466D-B89E-E4B54D075F5A}" type="pres">
      <dgm:prSet presAssocID="{6B687C07-D7A2-4720-9555-EA143FA17CA2}" presName="parSh" presStyleLbl="node1" presStyleIdx="0" presStyleCnt="4"/>
      <dgm:spPr/>
    </dgm:pt>
    <dgm:pt modelId="{C204E5D8-F812-41F6-BDAB-B943DA3A6B98}" type="pres">
      <dgm:prSet presAssocID="{6B687C07-D7A2-4720-9555-EA143FA17CA2}" presName="desTx" presStyleLbl="fgAcc1" presStyleIdx="0" presStyleCnt="4">
        <dgm:presLayoutVars>
          <dgm:bulletEnabled val="1"/>
        </dgm:presLayoutVars>
      </dgm:prSet>
      <dgm:spPr/>
    </dgm:pt>
    <dgm:pt modelId="{F4FD33C1-4679-480A-9DE3-13D2037EE759}" type="pres">
      <dgm:prSet presAssocID="{CE5F4166-2355-45A2-B0CA-A1553CB329FB}" presName="sibTrans" presStyleLbl="sibTrans2D1" presStyleIdx="0" presStyleCnt="3"/>
      <dgm:spPr/>
    </dgm:pt>
    <dgm:pt modelId="{318D1A31-1490-4941-B038-67EEAF2E5187}" type="pres">
      <dgm:prSet presAssocID="{CE5F4166-2355-45A2-B0CA-A1553CB329FB}" presName="connTx" presStyleLbl="sibTrans2D1" presStyleIdx="0" presStyleCnt="3"/>
      <dgm:spPr/>
    </dgm:pt>
    <dgm:pt modelId="{5347B0CB-0D75-4FB0-AAE8-29F3D841067E}" type="pres">
      <dgm:prSet presAssocID="{62E54259-E334-49DB-AF10-DBB2112012D6}" presName="composite" presStyleCnt="0"/>
      <dgm:spPr/>
    </dgm:pt>
    <dgm:pt modelId="{0955743F-453C-4C4D-ACFD-9809B1960964}" type="pres">
      <dgm:prSet presAssocID="{62E54259-E334-49DB-AF10-DBB2112012D6}" presName="par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CC5AF0B9-DD23-4D89-842C-FB7E3D79A323}" type="pres">
      <dgm:prSet presAssocID="{62E54259-E334-49DB-AF10-DBB2112012D6}" presName="parSh" presStyleLbl="node1" presStyleIdx="1" presStyleCnt="4"/>
      <dgm:spPr/>
    </dgm:pt>
    <dgm:pt modelId="{0DBD3DE0-0DA4-4C93-B77C-3298A9DB90D1}" type="pres">
      <dgm:prSet presAssocID="{62E54259-E334-49DB-AF10-DBB2112012D6}" presName="desTx" presStyleLbl="fgAcc1" presStyleIdx="1" presStyleCnt="4">
        <dgm:presLayoutVars>
          <dgm:bulletEnabled val="1"/>
        </dgm:presLayoutVars>
      </dgm:prSet>
      <dgm:spPr/>
    </dgm:pt>
    <dgm:pt modelId="{76F2FDC3-58E3-4639-9EC6-77EB1C2D1484}" type="pres">
      <dgm:prSet presAssocID="{3089072C-52DD-485B-A9F6-67D0A39FA2AF}" presName="sibTrans" presStyleLbl="sibTrans2D1" presStyleIdx="1" presStyleCnt="3"/>
      <dgm:spPr/>
    </dgm:pt>
    <dgm:pt modelId="{7C504866-7AF3-4DD9-B947-CCB3FD413445}" type="pres">
      <dgm:prSet presAssocID="{3089072C-52DD-485B-A9F6-67D0A39FA2AF}" presName="connTx" presStyleLbl="sibTrans2D1" presStyleIdx="1" presStyleCnt="3"/>
      <dgm:spPr/>
    </dgm:pt>
    <dgm:pt modelId="{A06FE5E7-98FA-4507-A803-D712B2458034}" type="pres">
      <dgm:prSet presAssocID="{F5CFD17A-9BA3-4CAA-A223-AB0009B76FB0}" presName="composite" presStyleCnt="0"/>
      <dgm:spPr/>
    </dgm:pt>
    <dgm:pt modelId="{E0FBE406-E613-4863-82C1-161C1EA6BB65}" type="pres">
      <dgm:prSet presAssocID="{F5CFD17A-9BA3-4CAA-A223-AB0009B76FB0}" presName="par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3F32B15D-1E6F-433F-9FBF-95CFE9945A10}" type="pres">
      <dgm:prSet presAssocID="{F5CFD17A-9BA3-4CAA-A223-AB0009B76FB0}" presName="parSh" presStyleLbl="node1" presStyleIdx="2" presStyleCnt="4"/>
      <dgm:spPr/>
    </dgm:pt>
    <dgm:pt modelId="{BD0E9B6B-9032-401A-8B4E-11688D20A32C}" type="pres">
      <dgm:prSet presAssocID="{F5CFD17A-9BA3-4CAA-A223-AB0009B76FB0}" presName="desTx" presStyleLbl="fgAcc1" presStyleIdx="2" presStyleCnt="4">
        <dgm:presLayoutVars>
          <dgm:bulletEnabled val="1"/>
        </dgm:presLayoutVars>
      </dgm:prSet>
      <dgm:spPr/>
    </dgm:pt>
    <dgm:pt modelId="{0EA67761-32E7-4473-8FF0-EE68E48AA3C9}" type="pres">
      <dgm:prSet presAssocID="{E7D5D7C7-7A62-4299-978E-2455ACB8C976}" presName="sibTrans" presStyleLbl="sibTrans2D1" presStyleIdx="2" presStyleCnt="3"/>
      <dgm:spPr/>
    </dgm:pt>
    <dgm:pt modelId="{D57E3146-935F-416E-A24C-CD5798F6D21C}" type="pres">
      <dgm:prSet presAssocID="{E7D5D7C7-7A62-4299-978E-2455ACB8C976}" presName="connTx" presStyleLbl="sibTrans2D1" presStyleIdx="2" presStyleCnt="3"/>
      <dgm:spPr/>
    </dgm:pt>
    <dgm:pt modelId="{FB48DC72-5429-4DE2-BF3E-E9A0F2B2D20F}" type="pres">
      <dgm:prSet presAssocID="{60625180-757B-4BC4-944E-B26C41AE2E70}" presName="composite" presStyleCnt="0"/>
      <dgm:spPr/>
    </dgm:pt>
    <dgm:pt modelId="{73B6CC81-8285-4790-80BF-264A6F79123B}" type="pres">
      <dgm:prSet presAssocID="{60625180-757B-4BC4-944E-B26C41AE2E70}" presName="par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A3126557-48E6-4FD6-834F-0555441F4BCE}" type="pres">
      <dgm:prSet presAssocID="{60625180-757B-4BC4-944E-B26C41AE2E70}" presName="parSh" presStyleLbl="node1" presStyleIdx="3" presStyleCnt="4"/>
      <dgm:spPr/>
    </dgm:pt>
    <dgm:pt modelId="{6CE5DC80-1C88-41B1-B7F0-C7195D14B65B}" type="pres">
      <dgm:prSet presAssocID="{60625180-757B-4BC4-944E-B26C41AE2E70}" presName="desTx" presStyleLbl="fgAcc1" presStyleIdx="3" presStyleCnt="4">
        <dgm:presLayoutVars>
          <dgm:bulletEnabled val="1"/>
        </dgm:presLayoutVars>
      </dgm:prSet>
      <dgm:spPr/>
    </dgm:pt>
  </dgm:ptLst>
  <dgm:cxnLst>
    <dgm:cxn modelId="{A12F1411-37EF-4384-B2A1-05C8D910CE56}" type="presOf" srcId="{6B687C07-D7A2-4720-9555-EA143FA17CA2}" destId="{444613AE-83CA-466D-B89E-E4B54D075F5A}" srcOrd="1" destOrd="0" presId="urn:microsoft.com/office/officeart/2005/8/layout/process3"/>
    <dgm:cxn modelId="{3063F416-CADC-4342-84C6-5CD6180E93DA}" type="presOf" srcId="{F5CFD17A-9BA3-4CAA-A223-AB0009B76FB0}" destId="{3F32B15D-1E6F-433F-9FBF-95CFE9945A10}" srcOrd="1" destOrd="0" presId="urn:microsoft.com/office/officeart/2005/8/layout/process3"/>
    <dgm:cxn modelId="{DC6CA419-4B57-4AB0-873A-86AD14AADA8F}" type="presOf" srcId="{F5CFD17A-9BA3-4CAA-A223-AB0009B76FB0}" destId="{E0FBE406-E613-4863-82C1-161C1EA6BB65}" srcOrd="0" destOrd="0" presId="urn:microsoft.com/office/officeart/2005/8/layout/process3"/>
    <dgm:cxn modelId="{37633A2C-FA41-4BEF-B412-4E65BE76E339}" type="presOf" srcId="{E7D5D7C7-7A62-4299-978E-2455ACB8C976}" destId="{0EA67761-32E7-4473-8FF0-EE68E48AA3C9}" srcOrd="0" destOrd="0" presId="urn:microsoft.com/office/officeart/2005/8/layout/process3"/>
    <dgm:cxn modelId="{CCA22B2D-1711-42D6-8CAF-C0B6051EF238}" srcId="{60625180-757B-4BC4-944E-B26C41AE2E70}" destId="{77EE23E7-C7EC-4E70-BB1D-D578A03369C7}" srcOrd="0" destOrd="0" parTransId="{81DBE515-2209-49E8-9186-12EB9B271021}" sibTransId="{CFAB3B3F-85DC-4CF1-A1F4-36C67B87D148}"/>
    <dgm:cxn modelId="{F010B331-339B-42A3-AE03-DF4C09C9BC16}" type="presOf" srcId="{E7D5D7C7-7A62-4299-978E-2455ACB8C976}" destId="{D57E3146-935F-416E-A24C-CD5798F6D21C}" srcOrd="1" destOrd="0" presId="urn:microsoft.com/office/officeart/2005/8/layout/process3"/>
    <dgm:cxn modelId="{1C244352-855A-41CD-869B-A3D874E7E84D}" type="presOf" srcId="{CE5F4166-2355-45A2-B0CA-A1553CB329FB}" destId="{F4FD33C1-4679-480A-9DE3-13D2037EE759}" srcOrd="0" destOrd="0" presId="urn:microsoft.com/office/officeart/2005/8/layout/process3"/>
    <dgm:cxn modelId="{B5633255-7B34-47FE-9BAC-9568E4812DC2}" srcId="{62E54259-E334-49DB-AF10-DBB2112012D6}" destId="{D43FABB7-5F1C-49D2-AB91-0DAD3F1AA50B}" srcOrd="0" destOrd="0" parTransId="{2AA186C5-6194-49C9-9300-2E8E5AF9B8B5}" sibTransId="{80EFD2CF-8483-44B2-9D37-F2681934FFA1}"/>
    <dgm:cxn modelId="{75667D56-9522-4DDB-AB5E-9740B1AA5BC6}" type="presOf" srcId="{60625180-757B-4BC4-944E-B26C41AE2E70}" destId="{73B6CC81-8285-4790-80BF-264A6F79123B}" srcOrd="0" destOrd="0" presId="urn:microsoft.com/office/officeart/2005/8/layout/process3"/>
    <dgm:cxn modelId="{E84ED477-4260-40D3-A154-484F7A006210}" type="presOf" srcId="{62E54259-E334-49DB-AF10-DBB2112012D6}" destId="{CC5AF0B9-DD23-4D89-842C-FB7E3D79A323}" srcOrd="1" destOrd="0" presId="urn:microsoft.com/office/officeart/2005/8/layout/process3"/>
    <dgm:cxn modelId="{97667784-0214-49BC-9824-BB1DAAE00CC5}" srcId="{6CCC28ED-F07A-4381-BA60-735CBAB42E3A}" destId="{F5CFD17A-9BA3-4CAA-A223-AB0009B76FB0}" srcOrd="2" destOrd="0" parTransId="{56E80DDA-F455-4F0F-B2FE-B52375B3277B}" sibTransId="{E7D5D7C7-7A62-4299-978E-2455ACB8C976}"/>
    <dgm:cxn modelId="{CA6EF885-A576-429A-B4C3-F871ACB4C135}" type="presOf" srcId="{CE5F4166-2355-45A2-B0CA-A1553CB329FB}" destId="{318D1A31-1490-4941-B038-67EEAF2E5187}" srcOrd="1" destOrd="0" presId="urn:microsoft.com/office/officeart/2005/8/layout/process3"/>
    <dgm:cxn modelId="{98E6AC88-6141-484B-953A-C871F45AF9CE}" srcId="{6B687C07-D7A2-4720-9555-EA143FA17CA2}" destId="{B6D2DA71-1529-4F96-98A5-BCFC5E52B5A9}" srcOrd="0" destOrd="0" parTransId="{A44E1735-90AF-47F3-80F9-4786ED213FE5}" sibTransId="{B07C64FA-6145-49F6-A59E-0B32E72FBE96}"/>
    <dgm:cxn modelId="{F885048C-4B9D-477F-AD8D-57CD1DC2B677}" type="presOf" srcId="{6B687C07-D7A2-4720-9555-EA143FA17CA2}" destId="{5709FA4A-95E6-4595-8972-05F0CE881636}" srcOrd="0" destOrd="0" presId="urn:microsoft.com/office/officeart/2005/8/layout/process3"/>
    <dgm:cxn modelId="{35C36892-2E5B-4224-A66B-2E0B94314E30}" type="presOf" srcId="{D43FABB7-5F1C-49D2-AB91-0DAD3F1AA50B}" destId="{0DBD3DE0-0DA4-4C93-B77C-3298A9DB90D1}" srcOrd="0" destOrd="0" presId="urn:microsoft.com/office/officeart/2005/8/layout/process3"/>
    <dgm:cxn modelId="{87E3C497-D1B0-429E-8771-C582BAE01FDD}" srcId="{F5CFD17A-9BA3-4CAA-A223-AB0009B76FB0}" destId="{026928C8-29E7-4DF0-B517-B4BEBD753D5F}" srcOrd="0" destOrd="0" parTransId="{BE5D6ABB-4C6D-4AEB-BC46-1D6AAA4039CD}" sibTransId="{9A3A0DFF-1CF9-4778-B275-7AA98C0CA631}"/>
    <dgm:cxn modelId="{F9AA32AA-2A0D-4E26-BEF6-D8FA87AF8191}" srcId="{6CCC28ED-F07A-4381-BA60-735CBAB42E3A}" destId="{6B687C07-D7A2-4720-9555-EA143FA17CA2}" srcOrd="0" destOrd="0" parTransId="{D0B1687D-A644-457A-9602-378041BDC69B}" sibTransId="{CE5F4166-2355-45A2-B0CA-A1553CB329FB}"/>
    <dgm:cxn modelId="{12E2FCAF-88E9-4451-B74C-CFD1EF33CED9}" type="presOf" srcId="{3089072C-52DD-485B-A9F6-67D0A39FA2AF}" destId="{7C504866-7AF3-4DD9-B947-CCB3FD413445}" srcOrd="1" destOrd="0" presId="urn:microsoft.com/office/officeart/2005/8/layout/process3"/>
    <dgm:cxn modelId="{D60197B1-584D-4E60-8FC2-2A84989D8D06}" type="presOf" srcId="{3089072C-52DD-485B-A9F6-67D0A39FA2AF}" destId="{76F2FDC3-58E3-4639-9EC6-77EB1C2D1484}" srcOrd="0" destOrd="0" presId="urn:microsoft.com/office/officeart/2005/8/layout/process3"/>
    <dgm:cxn modelId="{16AF2AB8-5525-4D0A-A503-D34170DDFD89}" type="presOf" srcId="{B6D2DA71-1529-4F96-98A5-BCFC5E52B5A9}" destId="{C204E5D8-F812-41F6-BDAB-B943DA3A6B98}" srcOrd="0" destOrd="0" presId="urn:microsoft.com/office/officeart/2005/8/layout/process3"/>
    <dgm:cxn modelId="{96DC32BF-0B0A-40B6-8F9A-2DE012EA8B2D}" type="presOf" srcId="{6CCC28ED-F07A-4381-BA60-735CBAB42E3A}" destId="{1A2075AC-1421-4C2B-B3A5-20E18B9EF8E1}" srcOrd="0" destOrd="0" presId="urn:microsoft.com/office/officeart/2005/8/layout/process3"/>
    <dgm:cxn modelId="{DAFFE9BF-701C-461B-B599-6EE2CA87958C}" type="presOf" srcId="{62E54259-E334-49DB-AF10-DBB2112012D6}" destId="{0955743F-453C-4C4D-ACFD-9809B1960964}" srcOrd="0" destOrd="0" presId="urn:microsoft.com/office/officeart/2005/8/layout/process3"/>
    <dgm:cxn modelId="{44FA07CA-E505-47B7-9403-23EA07D5D12C}" srcId="{6CCC28ED-F07A-4381-BA60-735CBAB42E3A}" destId="{60625180-757B-4BC4-944E-B26C41AE2E70}" srcOrd="3" destOrd="0" parTransId="{9CD31BFC-C1F6-4607-BB99-C41921682737}" sibTransId="{FE593121-B1DB-46BA-A7B4-2B088C8196A0}"/>
    <dgm:cxn modelId="{F4D071CA-EE0C-47B0-ABDC-9E8E7E8C2B65}" srcId="{6CCC28ED-F07A-4381-BA60-735CBAB42E3A}" destId="{62E54259-E334-49DB-AF10-DBB2112012D6}" srcOrd="1" destOrd="0" parTransId="{36699B34-AFB6-4197-BC89-190DFCE8191C}" sibTransId="{3089072C-52DD-485B-A9F6-67D0A39FA2AF}"/>
    <dgm:cxn modelId="{ECD05BD3-77F1-4E0F-A963-8045093C531B}" type="presOf" srcId="{026928C8-29E7-4DF0-B517-B4BEBD753D5F}" destId="{BD0E9B6B-9032-401A-8B4E-11688D20A32C}" srcOrd="0" destOrd="0" presId="urn:microsoft.com/office/officeart/2005/8/layout/process3"/>
    <dgm:cxn modelId="{7FF72CD4-2E7F-4246-9C86-07E72BFCA546}" type="presOf" srcId="{60625180-757B-4BC4-944E-B26C41AE2E70}" destId="{A3126557-48E6-4FD6-834F-0555441F4BCE}" srcOrd="1" destOrd="0" presId="urn:microsoft.com/office/officeart/2005/8/layout/process3"/>
    <dgm:cxn modelId="{0836B1FA-3281-4656-92CB-E552B2CF397A}" type="presOf" srcId="{77EE23E7-C7EC-4E70-BB1D-D578A03369C7}" destId="{6CE5DC80-1C88-41B1-B7F0-C7195D14B65B}" srcOrd="0" destOrd="0" presId="urn:microsoft.com/office/officeart/2005/8/layout/process3"/>
    <dgm:cxn modelId="{61931AF8-394D-4920-AFA1-239DB2EE2D9C}" type="presParOf" srcId="{1A2075AC-1421-4C2B-B3A5-20E18B9EF8E1}" destId="{D1E077E2-A232-45C1-A912-3F52A3922825}" srcOrd="0" destOrd="0" presId="urn:microsoft.com/office/officeart/2005/8/layout/process3"/>
    <dgm:cxn modelId="{48A7475B-FE40-424F-B558-E84A07403912}" type="presParOf" srcId="{D1E077E2-A232-45C1-A912-3F52A3922825}" destId="{5709FA4A-95E6-4595-8972-05F0CE881636}" srcOrd="0" destOrd="0" presId="urn:microsoft.com/office/officeart/2005/8/layout/process3"/>
    <dgm:cxn modelId="{EF773752-7DA4-466F-AB55-E0529D79CCDC}" type="presParOf" srcId="{D1E077E2-A232-45C1-A912-3F52A3922825}" destId="{444613AE-83CA-466D-B89E-E4B54D075F5A}" srcOrd="1" destOrd="0" presId="urn:microsoft.com/office/officeart/2005/8/layout/process3"/>
    <dgm:cxn modelId="{22165433-2C4A-4A1C-97E9-A098BED07D80}" type="presParOf" srcId="{D1E077E2-A232-45C1-A912-3F52A3922825}" destId="{C204E5D8-F812-41F6-BDAB-B943DA3A6B98}" srcOrd="2" destOrd="0" presId="urn:microsoft.com/office/officeart/2005/8/layout/process3"/>
    <dgm:cxn modelId="{C6487540-95BE-4717-9A34-46CC3AB64EBA}" type="presParOf" srcId="{1A2075AC-1421-4C2B-B3A5-20E18B9EF8E1}" destId="{F4FD33C1-4679-480A-9DE3-13D2037EE759}" srcOrd="1" destOrd="0" presId="urn:microsoft.com/office/officeart/2005/8/layout/process3"/>
    <dgm:cxn modelId="{4AE74234-5785-4DF4-A848-1B334C6618F2}" type="presParOf" srcId="{F4FD33C1-4679-480A-9DE3-13D2037EE759}" destId="{318D1A31-1490-4941-B038-67EEAF2E5187}" srcOrd="0" destOrd="0" presId="urn:microsoft.com/office/officeart/2005/8/layout/process3"/>
    <dgm:cxn modelId="{0B6FA316-F096-4901-8EC0-D428AA5A61E5}" type="presParOf" srcId="{1A2075AC-1421-4C2B-B3A5-20E18B9EF8E1}" destId="{5347B0CB-0D75-4FB0-AAE8-29F3D841067E}" srcOrd="2" destOrd="0" presId="urn:microsoft.com/office/officeart/2005/8/layout/process3"/>
    <dgm:cxn modelId="{B23EF02C-1EFE-4A03-B97B-BAB5C05DF496}" type="presParOf" srcId="{5347B0CB-0D75-4FB0-AAE8-29F3D841067E}" destId="{0955743F-453C-4C4D-ACFD-9809B1960964}" srcOrd="0" destOrd="0" presId="urn:microsoft.com/office/officeart/2005/8/layout/process3"/>
    <dgm:cxn modelId="{6ECAAA9C-6C55-4DF2-B5D6-473D70A0B24B}" type="presParOf" srcId="{5347B0CB-0D75-4FB0-AAE8-29F3D841067E}" destId="{CC5AF0B9-DD23-4D89-842C-FB7E3D79A323}" srcOrd="1" destOrd="0" presId="urn:microsoft.com/office/officeart/2005/8/layout/process3"/>
    <dgm:cxn modelId="{88649294-0B8D-4853-831F-6BDE939C24A4}" type="presParOf" srcId="{5347B0CB-0D75-4FB0-AAE8-29F3D841067E}" destId="{0DBD3DE0-0DA4-4C93-B77C-3298A9DB90D1}" srcOrd="2" destOrd="0" presId="urn:microsoft.com/office/officeart/2005/8/layout/process3"/>
    <dgm:cxn modelId="{6E2AFB58-0B10-42B1-95FD-57D462B10EF0}" type="presParOf" srcId="{1A2075AC-1421-4C2B-B3A5-20E18B9EF8E1}" destId="{76F2FDC3-58E3-4639-9EC6-77EB1C2D1484}" srcOrd="3" destOrd="0" presId="urn:microsoft.com/office/officeart/2005/8/layout/process3"/>
    <dgm:cxn modelId="{31BF0C7C-54B8-4AA9-9B3F-5C55A2638FF8}" type="presParOf" srcId="{76F2FDC3-58E3-4639-9EC6-77EB1C2D1484}" destId="{7C504866-7AF3-4DD9-B947-CCB3FD413445}" srcOrd="0" destOrd="0" presId="urn:microsoft.com/office/officeart/2005/8/layout/process3"/>
    <dgm:cxn modelId="{0A630AF2-370C-4A13-840C-358559146AC1}" type="presParOf" srcId="{1A2075AC-1421-4C2B-B3A5-20E18B9EF8E1}" destId="{A06FE5E7-98FA-4507-A803-D712B2458034}" srcOrd="4" destOrd="0" presId="urn:microsoft.com/office/officeart/2005/8/layout/process3"/>
    <dgm:cxn modelId="{EC761E09-0A82-4805-B9BA-5E28C795DBAD}" type="presParOf" srcId="{A06FE5E7-98FA-4507-A803-D712B2458034}" destId="{E0FBE406-E613-4863-82C1-161C1EA6BB65}" srcOrd="0" destOrd="0" presId="urn:microsoft.com/office/officeart/2005/8/layout/process3"/>
    <dgm:cxn modelId="{007B6E08-FE56-4FFC-B77F-6ED1CD40E774}" type="presParOf" srcId="{A06FE5E7-98FA-4507-A803-D712B2458034}" destId="{3F32B15D-1E6F-433F-9FBF-95CFE9945A10}" srcOrd="1" destOrd="0" presId="urn:microsoft.com/office/officeart/2005/8/layout/process3"/>
    <dgm:cxn modelId="{CCC620FA-E72C-426B-BEA9-822FA16F6547}" type="presParOf" srcId="{A06FE5E7-98FA-4507-A803-D712B2458034}" destId="{BD0E9B6B-9032-401A-8B4E-11688D20A32C}" srcOrd="2" destOrd="0" presId="urn:microsoft.com/office/officeart/2005/8/layout/process3"/>
    <dgm:cxn modelId="{EA78BBFA-835A-49BA-B0B9-F30A3E72F10F}" type="presParOf" srcId="{1A2075AC-1421-4C2B-B3A5-20E18B9EF8E1}" destId="{0EA67761-32E7-4473-8FF0-EE68E48AA3C9}" srcOrd="5" destOrd="0" presId="urn:microsoft.com/office/officeart/2005/8/layout/process3"/>
    <dgm:cxn modelId="{243C8086-D528-4984-AE16-FCA0D93A573F}" type="presParOf" srcId="{0EA67761-32E7-4473-8FF0-EE68E48AA3C9}" destId="{D57E3146-935F-416E-A24C-CD5798F6D21C}" srcOrd="0" destOrd="0" presId="urn:microsoft.com/office/officeart/2005/8/layout/process3"/>
    <dgm:cxn modelId="{6115DA5D-EFC9-464D-8895-75FAAD1F99D0}" type="presParOf" srcId="{1A2075AC-1421-4C2B-B3A5-20E18B9EF8E1}" destId="{FB48DC72-5429-4DE2-BF3E-E9A0F2B2D20F}" srcOrd="6" destOrd="0" presId="urn:microsoft.com/office/officeart/2005/8/layout/process3"/>
    <dgm:cxn modelId="{96DBC412-00B1-4E9C-80E7-3AB1C67F20C0}" type="presParOf" srcId="{FB48DC72-5429-4DE2-BF3E-E9A0F2B2D20F}" destId="{73B6CC81-8285-4790-80BF-264A6F79123B}" srcOrd="0" destOrd="0" presId="urn:microsoft.com/office/officeart/2005/8/layout/process3"/>
    <dgm:cxn modelId="{29AAC969-A176-4595-8297-39F28C27DB08}" type="presParOf" srcId="{FB48DC72-5429-4DE2-BF3E-E9A0F2B2D20F}" destId="{A3126557-48E6-4FD6-834F-0555441F4BCE}" srcOrd="1" destOrd="0" presId="urn:microsoft.com/office/officeart/2005/8/layout/process3"/>
    <dgm:cxn modelId="{CB28B2D6-0F8F-4030-838B-ECD408C51B41}" type="presParOf" srcId="{FB48DC72-5429-4DE2-BF3E-E9A0F2B2D20F}" destId="{6CE5DC80-1C88-41B1-B7F0-C7195D14B65B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6CCC28ED-F07A-4381-BA60-735CBAB42E3A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6B687C07-D7A2-4720-9555-EA143FA17CA2}">
      <dgm:prSet phldrT="[Texto]" custT="1"/>
      <dgm:spPr/>
      <dgm:t>
        <a:bodyPr/>
        <a:lstStyle/>
        <a:p>
          <a:r>
            <a:rPr lang="es-ES" sz="1050" dirty="0"/>
            <a:t>2024</a:t>
          </a:r>
        </a:p>
      </dgm:t>
    </dgm:pt>
    <dgm:pt modelId="{D0B1687D-A644-457A-9602-378041BDC69B}" type="parTrans" cxnId="{F9AA32AA-2A0D-4E26-BEF6-D8FA87AF8191}">
      <dgm:prSet/>
      <dgm:spPr/>
      <dgm:t>
        <a:bodyPr/>
        <a:lstStyle/>
        <a:p>
          <a:endParaRPr lang="es-ES"/>
        </a:p>
      </dgm:t>
    </dgm:pt>
    <dgm:pt modelId="{CE5F4166-2355-45A2-B0CA-A1553CB329FB}" type="sibTrans" cxnId="{F9AA32AA-2A0D-4E26-BEF6-D8FA87AF8191}">
      <dgm:prSet/>
      <dgm:spPr/>
      <dgm:t>
        <a:bodyPr/>
        <a:lstStyle/>
        <a:p>
          <a:endParaRPr lang="es-ES"/>
        </a:p>
      </dgm:t>
    </dgm:pt>
    <dgm:pt modelId="{B6D2DA71-1529-4F96-98A5-BCFC5E52B5A9}">
      <dgm:prSet phldrT="[Texto]"/>
      <dgm:spPr/>
      <dgm:t>
        <a:bodyPr/>
        <a:lstStyle/>
        <a:p>
          <a:r>
            <a:rPr lang="es-ES" dirty="0"/>
            <a:t>% 100.000</a:t>
          </a:r>
        </a:p>
      </dgm:t>
    </dgm:pt>
    <dgm:pt modelId="{A44E1735-90AF-47F3-80F9-4786ED213FE5}" type="parTrans" cxnId="{98E6AC88-6141-484B-953A-C871F45AF9CE}">
      <dgm:prSet/>
      <dgm:spPr/>
      <dgm:t>
        <a:bodyPr/>
        <a:lstStyle/>
        <a:p>
          <a:endParaRPr lang="es-ES"/>
        </a:p>
      </dgm:t>
    </dgm:pt>
    <dgm:pt modelId="{B07C64FA-6145-49F6-A59E-0B32E72FBE96}" type="sibTrans" cxnId="{98E6AC88-6141-484B-953A-C871F45AF9CE}">
      <dgm:prSet/>
      <dgm:spPr/>
      <dgm:t>
        <a:bodyPr/>
        <a:lstStyle/>
        <a:p>
          <a:endParaRPr lang="es-ES"/>
        </a:p>
      </dgm:t>
    </dgm:pt>
    <dgm:pt modelId="{62E54259-E334-49DB-AF10-DBB2112012D6}">
      <dgm:prSet phldrT="[Texto]" custT="1"/>
      <dgm:spPr/>
      <dgm:t>
        <a:bodyPr/>
        <a:lstStyle/>
        <a:p>
          <a:r>
            <a:rPr lang="es-ES" sz="1050" dirty="0"/>
            <a:t>2025</a:t>
          </a:r>
        </a:p>
      </dgm:t>
    </dgm:pt>
    <dgm:pt modelId="{36699B34-AFB6-4197-BC89-190DFCE8191C}" type="parTrans" cxnId="{F4D071CA-EE0C-47B0-ABDC-9E8E7E8C2B65}">
      <dgm:prSet/>
      <dgm:spPr/>
      <dgm:t>
        <a:bodyPr/>
        <a:lstStyle/>
        <a:p>
          <a:endParaRPr lang="es-ES"/>
        </a:p>
      </dgm:t>
    </dgm:pt>
    <dgm:pt modelId="{3089072C-52DD-485B-A9F6-67D0A39FA2AF}" type="sibTrans" cxnId="{F4D071CA-EE0C-47B0-ABDC-9E8E7E8C2B65}">
      <dgm:prSet/>
      <dgm:spPr/>
      <dgm:t>
        <a:bodyPr/>
        <a:lstStyle/>
        <a:p>
          <a:endParaRPr lang="es-ES"/>
        </a:p>
      </dgm:t>
    </dgm:pt>
    <dgm:pt modelId="{D43FABB7-5F1C-49D2-AB91-0DAD3F1AA50B}">
      <dgm:prSet phldrT="[Texto]"/>
      <dgm:spPr/>
      <dgm:t>
        <a:bodyPr/>
        <a:lstStyle/>
        <a:p>
          <a:r>
            <a:rPr lang="es-ES" dirty="0"/>
            <a:t>%100.000</a:t>
          </a:r>
        </a:p>
      </dgm:t>
    </dgm:pt>
    <dgm:pt modelId="{2AA186C5-6194-49C9-9300-2E8E5AF9B8B5}" type="parTrans" cxnId="{B5633255-7B34-47FE-9BAC-9568E4812DC2}">
      <dgm:prSet/>
      <dgm:spPr/>
      <dgm:t>
        <a:bodyPr/>
        <a:lstStyle/>
        <a:p>
          <a:endParaRPr lang="es-ES"/>
        </a:p>
      </dgm:t>
    </dgm:pt>
    <dgm:pt modelId="{80EFD2CF-8483-44B2-9D37-F2681934FFA1}" type="sibTrans" cxnId="{B5633255-7B34-47FE-9BAC-9568E4812DC2}">
      <dgm:prSet/>
      <dgm:spPr/>
      <dgm:t>
        <a:bodyPr/>
        <a:lstStyle/>
        <a:p>
          <a:endParaRPr lang="es-ES"/>
        </a:p>
      </dgm:t>
    </dgm:pt>
    <dgm:pt modelId="{F5CFD17A-9BA3-4CAA-A223-AB0009B76FB0}">
      <dgm:prSet phldrT="[Texto]" custT="1"/>
      <dgm:spPr/>
      <dgm:t>
        <a:bodyPr/>
        <a:lstStyle/>
        <a:p>
          <a:r>
            <a:rPr lang="es-ES" sz="1050" dirty="0"/>
            <a:t>2026</a:t>
          </a:r>
        </a:p>
      </dgm:t>
    </dgm:pt>
    <dgm:pt modelId="{56E80DDA-F455-4F0F-B2FE-B52375B3277B}" type="parTrans" cxnId="{97667784-0214-49BC-9824-BB1DAAE00CC5}">
      <dgm:prSet/>
      <dgm:spPr/>
      <dgm:t>
        <a:bodyPr/>
        <a:lstStyle/>
        <a:p>
          <a:endParaRPr lang="es-ES"/>
        </a:p>
      </dgm:t>
    </dgm:pt>
    <dgm:pt modelId="{E7D5D7C7-7A62-4299-978E-2455ACB8C976}" type="sibTrans" cxnId="{97667784-0214-49BC-9824-BB1DAAE00CC5}">
      <dgm:prSet/>
      <dgm:spPr/>
      <dgm:t>
        <a:bodyPr/>
        <a:lstStyle/>
        <a:p>
          <a:endParaRPr lang="es-ES"/>
        </a:p>
      </dgm:t>
    </dgm:pt>
    <dgm:pt modelId="{026928C8-29E7-4DF0-B517-B4BEBD753D5F}">
      <dgm:prSet phldrT="[Texto]"/>
      <dgm:spPr/>
      <dgm:t>
        <a:bodyPr/>
        <a:lstStyle/>
        <a:p>
          <a:r>
            <a:rPr lang="es-ES" dirty="0"/>
            <a:t>%100.000</a:t>
          </a:r>
        </a:p>
      </dgm:t>
    </dgm:pt>
    <dgm:pt modelId="{BE5D6ABB-4C6D-4AEB-BC46-1D6AAA4039CD}" type="parTrans" cxnId="{87E3C497-D1B0-429E-8771-C582BAE01FDD}">
      <dgm:prSet/>
      <dgm:spPr/>
      <dgm:t>
        <a:bodyPr/>
        <a:lstStyle/>
        <a:p>
          <a:endParaRPr lang="es-ES"/>
        </a:p>
      </dgm:t>
    </dgm:pt>
    <dgm:pt modelId="{9A3A0DFF-1CF9-4778-B275-7AA98C0CA631}" type="sibTrans" cxnId="{87E3C497-D1B0-429E-8771-C582BAE01FDD}">
      <dgm:prSet/>
      <dgm:spPr/>
      <dgm:t>
        <a:bodyPr/>
        <a:lstStyle/>
        <a:p>
          <a:endParaRPr lang="es-ES"/>
        </a:p>
      </dgm:t>
    </dgm:pt>
    <dgm:pt modelId="{60625180-757B-4BC4-944E-B26C41AE2E70}">
      <dgm:prSet phldrT="[Texto]" custT="1"/>
      <dgm:spPr/>
      <dgm:t>
        <a:bodyPr/>
        <a:lstStyle/>
        <a:p>
          <a:r>
            <a:rPr lang="es-ES" sz="1050" dirty="0"/>
            <a:t>2027</a:t>
          </a:r>
        </a:p>
      </dgm:t>
    </dgm:pt>
    <dgm:pt modelId="{9CD31BFC-C1F6-4607-BB99-C41921682737}" type="parTrans" cxnId="{44FA07CA-E505-47B7-9403-23EA07D5D12C}">
      <dgm:prSet/>
      <dgm:spPr/>
      <dgm:t>
        <a:bodyPr/>
        <a:lstStyle/>
        <a:p>
          <a:endParaRPr lang="es-ES"/>
        </a:p>
      </dgm:t>
    </dgm:pt>
    <dgm:pt modelId="{FE593121-B1DB-46BA-A7B4-2B088C8196A0}" type="sibTrans" cxnId="{44FA07CA-E505-47B7-9403-23EA07D5D12C}">
      <dgm:prSet/>
      <dgm:spPr/>
      <dgm:t>
        <a:bodyPr/>
        <a:lstStyle/>
        <a:p>
          <a:endParaRPr lang="es-ES"/>
        </a:p>
      </dgm:t>
    </dgm:pt>
    <dgm:pt modelId="{77EE23E7-C7EC-4E70-BB1D-D578A03369C7}">
      <dgm:prSet phldrT="[Texto]"/>
      <dgm:spPr/>
      <dgm:t>
        <a:bodyPr/>
        <a:lstStyle/>
        <a:p>
          <a:r>
            <a:rPr lang="es-ES" dirty="0"/>
            <a:t>%100.000</a:t>
          </a:r>
        </a:p>
      </dgm:t>
    </dgm:pt>
    <dgm:pt modelId="{81DBE515-2209-49E8-9186-12EB9B271021}" type="parTrans" cxnId="{CCA22B2D-1711-42D6-8CAF-C0B6051EF238}">
      <dgm:prSet/>
      <dgm:spPr/>
      <dgm:t>
        <a:bodyPr/>
        <a:lstStyle/>
        <a:p>
          <a:endParaRPr lang="es-ES"/>
        </a:p>
      </dgm:t>
    </dgm:pt>
    <dgm:pt modelId="{CFAB3B3F-85DC-4CF1-A1F4-36C67B87D148}" type="sibTrans" cxnId="{CCA22B2D-1711-42D6-8CAF-C0B6051EF238}">
      <dgm:prSet/>
      <dgm:spPr/>
      <dgm:t>
        <a:bodyPr/>
        <a:lstStyle/>
        <a:p>
          <a:endParaRPr lang="es-ES"/>
        </a:p>
      </dgm:t>
    </dgm:pt>
    <dgm:pt modelId="{1A2075AC-1421-4C2B-B3A5-20E18B9EF8E1}" type="pres">
      <dgm:prSet presAssocID="{6CCC28ED-F07A-4381-BA60-735CBAB42E3A}" presName="linearFlow" presStyleCnt="0">
        <dgm:presLayoutVars>
          <dgm:dir/>
          <dgm:animLvl val="lvl"/>
          <dgm:resizeHandles val="exact"/>
        </dgm:presLayoutVars>
      </dgm:prSet>
      <dgm:spPr/>
    </dgm:pt>
    <dgm:pt modelId="{D1E077E2-A232-45C1-A912-3F52A3922825}" type="pres">
      <dgm:prSet presAssocID="{6B687C07-D7A2-4720-9555-EA143FA17CA2}" presName="composite" presStyleCnt="0"/>
      <dgm:spPr/>
    </dgm:pt>
    <dgm:pt modelId="{5709FA4A-95E6-4595-8972-05F0CE881636}" type="pres">
      <dgm:prSet presAssocID="{6B687C07-D7A2-4720-9555-EA143FA17CA2}" presName="par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444613AE-83CA-466D-B89E-E4B54D075F5A}" type="pres">
      <dgm:prSet presAssocID="{6B687C07-D7A2-4720-9555-EA143FA17CA2}" presName="parSh" presStyleLbl="node1" presStyleIdx="0" presStyleCnt="4"/>
      <dgm:spPr/>
    </dgm:pt>
    <dgm:pt modelId="{C204E5D8-F812-41F6-BDAB-B943DA3A6B98}" type="pres">
      <dgm:prSet presAssocID="{6B687C07-D7A2-4720-9555-EA143FA17CA2}" presName="desTx" presStyleLbl="fgAcc1" presStyleIdx="0" presStyleCnt="4">
        <dgm:presLayoutVars>
          <dgm:bulletEnabled val="1"/>
        </dgm:presLayoutVars>
      </dgm:prSet>
      <dgm:spPr/>
    </dgm:pt>
    <dgm:pt modelId="{F4FD33C1-4679-480A-9DE3-13D2037EE759}" type="pres">
      <dgm:prSet presAssocID="{CE5F4166-2355-45A2-B0CA-A1553CB329FB}" presName="sibTrans" presStyleLbl="sibTrans2D1" presStyleIdx="0" presStyleCnt="3"/>
      <dgm:spPr/>
    </dgm:pt>
    <dgm:pt modelId="{318D1A31-1490-4941-B038-67EEAF2E5187}" type="pres">
      <dgm:prSet presAssocID="{CE5F4166-2355-45A2-B0CA-A1553CB329FB}" presName="connTx" presStyleLbl="sibTrans2D1" presStyleIdx="0" presStyleCnt="3"/>
      <dgm:spPr/>
    </dgm:pt>
    <dgm:pt modelId="{5347B0CB-0D75-4FB0-AAE8-29F3D841067E}" type="pres">
      <dgm:prSet presAssocID="{62E54259-E334-49DB-AF10-DBB2112012D6}" presName="composite" presStyleCnt="0"/>
      <dgm:spPr/>
    </dgm:pt>
    <dgm:pt modelId="{0955743F-453C-4C4D-ACFD-9809B1960964}" type="pres">
      <dgm:prSet presAssocID="{62E54259-E334-49DB-AF10-DBB2112012D6}" presName="par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CC5AF0B9-DD23-4D89-842C-FB7E3D79A323}" type="pres">
      <dgm:prSet presAssocID="{62E54259-E334-49DB-AF10-DBB2112012D6}" presName="parSh" presStyleLbl="node1" presStyleIdx="1" presStyleCnt="4"/>
      <dgm:spPr/>
    </dgm:pt>
    <dgm:pt modelId="{0DBD3DE0-0DA4-4C93-B77C-3298A9DB90D1}" type="pres">
      <dgm:prSet presAssocID="{62E54259-E334-49DB-AF10-DBB2112012D6}" presName="desTx" presStyleLbl="fgAcc1" presStyleIdx="1" presStyleCnt="4">
        <dgm:presLayoutVars>
          <dgm:bulletEnabled val="1"/>
        </dgm:presLayoutVars>
      </dgm:prSet>
      <dgm:spPr/>
    </dgm:pt>
    <dgm:pt modelId="{76F2FDC3-58E3-4639-9EC6-77EB1C2D1484}" type="pres">
      <dgm:prSet presAssocID="{3089072C-52DD-485B-A9F6-67D0A39FA2AF}" presName="sibTrans" presStyleLbl="sibTrans2D1" presStyleIdx="1" presStyleCnt="3"/>
      <dgm:spPr/>
    </dgm:pt>
    <dgm:pt modelId="{7C504866-7AF3-4DD9-B947-CCB3FD413445}" type="pres">
      <dgm:prSet presAssocID="{3089072C-52DD-485B-A9F6-67D0A39FA2AF}" presName="connTx" presStyleLbl="sibTrans2D1" presStyleIdx="1" presStyleCnt="3"/>
      <dgm:spPr/>
    </dgm:pt>
    <dgm:pt modelId="{A06FE5E7-98FA-4507-A803-D712B2458034}" type="pres">
      <dgm:prSet presAssocID="{F5CFD17A-9BA3-4CAA-A223-AB0009B76FB0}" presName="composite" presStyleCnt="0"/>
      <dgm:spPr/>
    </dgm:pt>
    <dgm:pt modelId="{E0FBE406-E613-4863-82C1-161C1EA6BB65}" type="pres">
      <dgm:prSet presAssocID="{F5CFD17A-9BA3-4CAA-A223-AB0009B76FB0}" presName="par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3F32B15D-1E6F-433F-9FBF-95CFE9945A10}" type="pres">
      <dgm:prSet presAssocID="{F5CFD17A-9BA3-4CAA-A223-AB0009B76FB0}" presName="parSh" presStyleLbl="node1" presStyleIdx="2" presStyleCnt="4"/>
      <dgm:spPr/>
    </dgm:pt>
    <dgm:pt modelId="{BD0E9B6B-9032-401A-8B4E-11688D20A32C}" type="pres">
      <dgm:prSet presAssocID="{F5CFD17A-9BA3-4CAA-A223-AB0009B76FB0}" presName="desTx" presStyleLbl="fgAcc1" presStyleIdx="2" presStyleCnt="4">
        <dgm:presLayoutVars>
          <dgm:bulletEnabled val="1"/>
        </dgm:presLayoutVars>
      </dgm:prSet>
      <dgm:spPr/>
    </dgm:pt>
    <dgm:pt modelId="{0EA67761-32E7-4473-8FF0-EE68E48AA3C9}" type="pres">
      <dgm:prSet presAssocID="{E7D5D7C7-7A62-4299-978E-2455ACB8C976}" presName="sibTrans" presStyleLbl="sibTrans2D1" presStyleIdx="2" presStyleCnt="3"/>
      <dgm:spPr/>
    </dgm:pt>
    <dgm:pt modelId="{D57E3146-935F-416E-A24C-CD5798F6D21C}" type="pres">
      <dgm:prSet presAssocID="{E7D5D7C7-7A62-4299-978E-2455ACB8C976}" presName="connTx" presStyleLbl="sibTrans2D1" presStyleIdx="2" presStyleCnt="3"/>
      <dgm:spPr/>
    </dgm:pt>
    <dgm:pt modelId="{FB48DC72-5429-4DE2-BF3E-E9A0F2B2D20F}" type="pres">
      <dgm:prSet presAssocID="{60625180-757B-4BC4-944E-B26C41AE2E70}" presName="composite" presStyleCnt="0"/>
      <dgm:spPr/>
    </dgm:pt>
    <dgm:pt modelId="{73B6CC81-8285-4790-80BF-264A6F79123B}" type="pres">
      <dgm:prSet presAssocID="{60625180-757B-4BC4-944E-B26C41AE2E70}" presName="par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A3126557-48E6-4FD6-834F-0555441F4BCE}" type="pres">
      <dgm:prSet presAssocID="{60625180-757B-4BC4-944E-B26C41AE2E70}" presName="parSh" presStyleLbl="node1" presStyleIdx="3" presStyleCnt="4"/>
      <dgm:spPr/>
    </dgm:pt>
    <dgm:pt modelId="{6CE5DC80-1C88-41B1-B7F0-C7195D14B65B}" type="pres">
      <dgm:prSet presAssocID="{60625180-757B-4BC4-944E-B26C41AE2E70}" presName="desTx" presStyleLbl="fgAcc1" presStyleIdx="3" presStyleCnt="4">
        <dgm:presLayoutVars>
          <dgm:bulletEnabled val="1"/>
        </dgm:presLayoutVars>
      </dgm:prSet>
      <dgm:spPr/>
    </dgm:pt>
  </dgm:ptLst>
  <dgm:cxnLst>
    <dgm:cxn modelId="{8C1E2400-8A18-4FAA-B74C-984B8E5DAF59}" type="presOf" srcId="{62E54259-E334-49DB-AF10-DBB2112012D6}" destId="{CC5AF0B9-DD23-4D89-842C-FB7E3D79A323}" srcOrd="1" destOrd="0" presId="urn:microsoft.com/office/officeart/2005/8/layout/process3"/>
    <dgm:cxn modelId="{91155701-2810-41EA-B13B-87FE00387F3E}" type="presOf" srcId="{F5CFD17A-9BA3-4CAA-A223-AB0009B76FB0}" destId="{3F32B15D-1E6F-433F-9FBF-95CFE9945A10}" srcOrd="1" destOrd="0" presId="urn:microsoft.com/office/officeart/2005/8/layout/process3"/>
    <dgm:cxn modelId="{451C5517-3E7C-4FEC-B3DD-73D7F185C3E9}" type="presOf" srcId="{F5CFD17A-9BA3-4CAA-A223-AB0009B76FB0}" destId="{E0FBE406-E613-4863-82C1-161C1EA6BB65}" srcOrd="0" destOrd="0" presId="urn:microsoft.com/office/officeart/2005/8/layout/process3"/>
    <dgm:cxn modelId="{9D727320-8C94-4E3B-9FFF-50A297E27F61}" type="presOf" srcId="{E7D5D7C7-7A62-4299-978E-2455ACB8C976}" destId="{0EA67761-32E7-4473-8FF0-EE68E48AA3C9}" srcOrd="0" destOrd="0" presId="urn:microsoft.com/office/officeart/2005/8/layout/process3"/>
    <dgm:cxn modelId="{BB944B24-E732-47CF-9AB6-24917916D173}" type="presOf" srcId="{6CCC28ED-F07A-4381-BA60-735CBAB42E3A}" destId="{1A2075AC-1421-4C2B-B3A5-20E18B9EF8E1}" srcOrd="0" destOrd="0" presId="urn:microsoft.com/office/officeart/2005/8/layout/process3"/>
    <dgm:cxn modelId="{CC3AAC25-96DF-4EF5-ABA3-2AC2B28F3747}" type="presOf" srcId="{60625180-757B-4BC4-944E-B26C41AE2E70}" destId="{A3126557-48E6-4FD6-834F-0555441F4BCE}" srcOrd="1" destOrd="0" presId="urn:microsoft.com/office/officeart/2005/8/layout/process3"/>
    <dgm:cxn modelId="{CCA22B2D-1711-42D6-8CAF-C0B6051EF238}" srcId="{60625180-757B-4BC4-944E-B26C41AE2E70}" destId="{77EE23E7-C7EC-4E70-BB1D-D578A03369C7}" srcOrd="0" destOrd="0" parTransId="{81DBE515-2209-49E8-9186-12EB9B271021}" sibTransId="{CFAB3B3F-85DC-4CF1-A1F4-36C67B87D148}"/>
    <dgm:cxn modelId="{65F88141-2DB9-46F3-9EE3-45B1C5B4B44B}" type="presOf" srcId="{3089072C-52DD-485B-A9F6-67D0A39FA2AF}" destId="{7C504866-7AF3-4DD9-B947-CCB3FD413445}" srcOrd="1" destOrd="0" presId="urn:microsoft.com/office/officeart/2005/8/layout/process3"/>
    <dgm:cxn modelId="{08EF9565-84E4-4FC9-842F-917C3E95C764}" type="presOf" srcId="{026928C8-29E7-4DF0-B517-B4BEBD753D5F}" destId="{BD0E9B6B-9032-401A-8B4E-11688D20A32C}" srcOrd="0" destOrd="0" presId="urn:microsoft.com/office/officeart/2005/8/layout/process3"/>
    <dgm:cxn modelId="{C4825C46-642F-4F03-92EF-4C618DD19E76}" type="presOf" srcId="{77EE23E7-C7EC-4E70-BB1D-D578A03369C7}" destId="{6CE5DC80-1C88-41B1-B7F0-C7195D14B65B}" srcOrd="0" destOrd="0" presId="urn:microsoft.com/office/officeart/2005/8/layout/process3"/>
    <dgm:cxn modelId="{B5633255-7B34-47FE-9BAC-9568E4812DC2}" srcId="{62E54259-E334-49DB-AF10-DBB2112012D6}" destId="{D43FABB7-5F1C-49D2-AB91-0DAD3F1AA50B}" srcOrd="0" destOrd="0" parTransId="{2AA186C5-6194-49C9-9300-2E8E5AF9B8B5}" sibTransId="{80EFD2CF-8483-44B2-9D37-F2681934FFA1}"/>
    <dgm:cxn modelId="{97667784-0214-49BC-9824-BB1DAAE00CC5}" srcId="{6CCC28ED-F07A-4381-BA60-735CBAB42E3A}" destId="{F5CFD17A-9BA3-4CAA-A223-AB0009B76FB0}" srcOrd="2" destOrd="0" parTransId="{56E80DDA-F455-4F0F-B2FE-B52375B3277B}" sibTransId="{E7D5D7C7-7A62-4299-978E-2455ACB8C976}"/>
    <dgm:cxn modelId="{98E6AC88-6141-484B-953A-C871F45AF9CE}" srcId="{6B687C07-D7A2-4720-9555-EA143FA17CA2}" destId="{B6D2DA71-1529-4F96-98A5-BCFC5E52B5A9}" srcOrd="0" destOrd="0" parTransId="{A44E1735-90AF-47F3-80F9-4786ED213FE5}" sibTransId="{B07C64FA-6145-49F6-A59E-0B32E72FBE96}"/>
    <dgm:cxn modelId="{87E3C497-D1B0-429E-8771-C582BAE01FDD}" srcId="{F5CFD17A-9BA3-4CAA-A223-AB0009B76FB0}" destId="{026928C8-29E7-4DF0-B517-B4BEBD753D5F}" srcOrd="0" destOrd="0" parTransId="{BE5D6ABB-4C6D-4AEB-BC46-1D6AAA4039CD}" sibTransId="{9A3A0DFF-1CF9-4778-B275-7AA98C0CA631}"/>
    <dgm:cxn modelId="{F9AA32AA-2A0D-4E26-BEF6-D8FA87AF8191}" srcId="{6CCC28ED-F07A-4381-BA60-735CBAB42E3A}" destId="{6B687C07-D7A2-4720-9555-EA143FA17CA2}" srcOrd="0" destOrd="0" parTransId="{D0B1687D-A644-457A-9602-378041BDC69B}" sibTransId="{CE5F4166-2355-45A2-B0CA-A1553CB329FB}"/>
    <dgm:cxn modelId="{27564EAE-9E63-4632-AC45-A9640914EC62}" type="presOf" srcId="{D43FABB7-5F1C-49D2-AB91-0DAD3F1AA50B}" destId="{0DBD3DE0-0DA4-4C93-B77C-3298A9DB90D1}" srcOrd="0" destOrd="0" presId="urn:microsoft.com/office/officeart/2005/8/layout/process3"/>
    <dgm:cxn modelId="{5277F8B6-DB2D-4055-9DBB-42545AC2D877}" type="presOf" srcId="{B6D2DA71-1529-4F96-98A5-BCFC5E52B5A9}" destId="{C204E5D8-F812-41F6-BDAB-B943DA3A6B98}" srcOrd="0" destOrd="0" presId="urn:microsoft.com/office/officeart/2005/8/layout/process3"/>
    <dgm:cxn modelId="{924134BA-1893-4F4D-A6F2-9CDD88DD27C7}" type="presOf" srcId="{62E54259-E334-49DB-AF10-DBB2112012D6}" destId="{0955743F-453C-4C4D-ACFD-9809B1960964}" srcOrd="0" destOrd="0" presId="urn:microsoft.com/office/officeart/2005/8/layout/process3"/>
    <dgm:cxn modelId="{F97432BC-9749-4879-B5D2-1777657F85D9}" type="presOf" srcId="{6B687C07-D7A2-4720-9555-EA143FA17CA2}" destId="{444613AE-83CA-466D-B89E-E4B54D075F5A}" srcOrd="1" destOrd="0" presId="urn:microsoft.com/office/officeart/2005/8/layout/process3"/>
    <dgm:cxn modelId="{1CE140C1-55EA-4A56-84DC-E04072AC903F}" type="presOf" srcId="{CE5F4166-2355-45A2-B0CA-A1553CB329FB}" destId="{F4FD33C1-4679-480A-9DE3-13D2037EE759}" srcOrd="0" destOrd="0" presId="urn:microsoft.com/office/officeart/2005/8/layout/process3"/>
    <dgm:cxn modelId="{A87007C9-0DE8-49B4-8E94-FFF19F9F53F9}" type="presOf" srcId="{60625180-757B-4BC4-944E-B26C41AE2E70}" destId="{73B6CC81-8285-4790-80BF-264A6F79123B}" srcOrd="0" destOrd="0" presId="urn:microsoft.com/office/officeart/2005/8/layout/process3"/>
    <dgm:cxn modelId="{44FA07CA-E505-47B7-9403-23EA07D5D12C}" srcId="{6CCC28ED-F07A-4381-BA60-735CBAB42E3A}" destId="{60625180-757B-4BC4-944E-B26C41AE2E70}" srcOrd="3" destOrd="0" parTransId="{9CD31BFC-C1F6-4607-BB99-C41921682737}" sibTransId="{FE593121-B1DB-46BA-A7B4-2B088C8196A0}"/>
    <dgm:cxn modelId="{F4D071CA-EE0C-47B0-ABDC-9E8E7E8C2B65}" srcId="{6CCC28ED-F07A-4381-BA60-735CBAB42E3A}" destId="{62E54259-E334-49DB-AF10-DBB2112012D6}" srcOrd="1" destOrd="0" parTransId="{36699B34-AFB6-4197-BC89-190DFCE8191C}" sibTransId="{3089072C-52DD-485B-A9F6-67D0A39FA2AF}"/>
    <dgm:cxn modelId="{2860F4DE-8B26-4C7B-BA08-E7077FDA4879}" type="presOf" srcId="{CE5F4166-2355-45A2-B0CA-A1553CB329FB}" destId="{318D1A31-1490-4941-B038-67EEAF2E5187}" srcOrd="1" destOrd="0" presId="urn:microsoft.com/office/officeart/2005/8/layout/process3"/>
    <dgm:cxn modelId="{D1164DE2-3712-48CB-8450-A76FEACD4F66}" type="presOf" srcId="{3089072C-52DD-485B-A9F6-67D0A39FA2AF}" destId="{76F2FDC3-58E3-4639-9EC6-77EB1C2D1484}" srcOrd="0" destOrd="0" presId="urn:microsoft.com/office/officeart/2005/8/layout/process3"/>
    <dgm:cxn modelId="{319BE8EB-AED4-4C4D-9463-E3EA29E8A36F}" type="presOf" srcId="{E7D5D7C7-7A62-4299-978E-2455ACB8C976}" destId="{D57E3146-935F-416E-A24C-CD5798F6D21C}" srcOrd="1" destOrd="0" presId="urn:microsoft.com/office/officeart/2005/8/layout/process3"/>
    <dgm:cxn modelId="{01703FFB-9116-4C16-B3F0-8D68C663A891}" type="presOf" srcId="{6B687C07-D7A2-4720-9555-EA143FA17CA2}" destId="{5709FA4A-95E6-4595-8972-05F0CE881636}" srcOrd="0" destOrd="0" presId="urn:microsoft.com/office/officeart/2005/8/layout/process3"/>
    <dgm:cxn modelId="{FF470DBE-892A-4164-AF40-32E214FF0B4D}" type="presParOf" srcId="{1A2075AC-1421-4C2B-B3A5-20E18B9EF8E1}" destId="{D1E077E2-A232-45C1-A912-3F52A3922825}" srcOrd="0" destOrd="0" presId="urn:microsoft.com/office/officeart/2005/8/layout/process3"/>
    <dgm:cxn modelId="{1E4C227F-9DA9-4CF9-8716-69C0AB5C1447}" type="presParOf" srcId="{D1E077E2-A232-45C1-A912-3F52A3922825}" destId="{5709FA4A-95E6-4595-8972-05F0CE881636}" srcOrd="0" destOrd="0" presId="urn:microsoft.com/office/officeart/2005/8/layout/process3"/>
    <dgm:cxn modelId="{6B897AF3-208B-4D25-BB63-A555EDB62301}" type="presParOf" srcId="{D1E077E2-A232-45C1-A912-3F52A3922825}" destId="{444613AE-83CA-466D-B89E-E4B54D075F5A}" srcOrd="1" destOrd="0" presId="urn:microsoft.com/office/officeart/2005/8/layout/process3"/>
    <dgm:cxn modelId="{2A8B9DF7-19C4-4D1E-A13D-72D9B96F9011}" type="presParOf" srcId="{D1E077E2-A232-45C1-A912-3F52A3922825}" destId="{C204E5D8-F812-41F6-BDAB-B943DA3A6B98}" srcOrd="2" destOrd="0" presId="urn:microsoft.com/office/officeart/2005/8/layout/process3"/>
    <dgm:cxn modelId="{81A7C653-BA9A-41D7-BD90-AF486F829638}" type="presParOf" srcId="{1A2075AC-1421-4C2B-B3A5-20E18B9EF8E1}" destId="{F4FD33C1-4679-480A-9DE3-13D2037EE759}" srcOrd="1" destOrd="0" presId="urn:microsoft.com/office/officeart/2005/8/layout/process3"/>
    <dgm:cxn modelId="{F6224356-6710-4849-B2FA-15FD80B3C837}" type="presParOf" srcId="{F4FD33C1-4679-480A-9DE3-13D2037EE759}" destId="{318D1A31-1490-4941-B038-67EEAF2E5187}" srcOrd="0" destOrd="0" presId="urn:microsoft.com/office/officeart/2005/8/layout/process3"/>
    <dgm:cxn modelId="{1FFF33AA-A3D2-4EBF-8A04-41FBDEA879C1}" type="presParOf" srcId="{1A2075AC-1421-4C2B-B3A5-20E18B9EF8E1}" destId="{5347B0CB-0D75-4FB0-AAE8-29F3D841067E}" srcOrd="2" destOrd="0" presId="urn:microsoft.com/office/officeart/2005/8/layout/process3"/>
    <dgm:cxn modelId="{9B018581-D76C-4235-B7C3-127FF251F8D1}" type="presParOf" srcId="{5347B0CB-0D75-4FB0-AAE8-29F3D841067E}" destId="{0955743F-453C-4C4D-ACFD-9809B1960964}" srcOrd="0" destOrd="0" presId="urn:microsoft.com/office/officeart/2005/8/layout/process3"/>
    <dgm:cxn modelId="{ACCDBB69-B6E2-4665-BCC3-6C8F55BF20D2}" type="presParOf" srcId="{5347B0CB-0D75-4FB0-AAE8-29F3D841067E}" destId="{CC5AF0B9-DD23-4D89-842C-FB7E3D79A323}" srcOrd="1" destOrd="0" presId="urn:microsoft.com/office/officeart/2005/8/layout/process3"/>
    <dgm:cxn modelId="{751C3682-E4D3-4BCC-BBCF-5D88DF61B3E5}" type="presParOf" srcId="{5347B0CB-0D75-4FB0-AAE8-29F3D841067E}" destId="{0DBD3DE0-0DA4-4C93-B77C-3298A9DB90D1}" srcOrd="2" destOrd="0" presId="urn:microsoft.com/office/officeart/2005/8/layout/process3"/>
    <dgm:cxn modelId="{519C7659-0E60-4C39-A1FF-4DA6A7319180}" type="presParOf" srcId="{1A2075AC-1421-4C2B-B3A5-20E18B9EF8E1}" destId="{76F2FDC3-58E3-4639-9EC6-77EB1C2D1484}" srcOrd="3" destOrd="0" presId="urn:microsoft.com/office/officeart/2005/8/layout/process3"/>
    <dgm:cxn modelId="{4F94F346-58D6-4BFD-8107-323B45B3659B}" type="presParOf" srcId="{76F2FDC3-58E3-4639-9EC6-77EB1C2D1484}" destId="{7C504866-7AF3-4DD9-B947-CCB3FD413445}" srcOrd="0" destOrd="0" presId="urn:microsoft.com/office/officeart/2005/8/layout/process3"/>
    <dgm:cxn modelId="{5BADF3FF-1D4D-4760-80C7-E86BD316BF7E}" type="presParOf" srcId="{1A2075AC-1421-4C2B-B3A5-20E18B9EF8E1}" destId="{A06FE5E7-98FA-4507-A803-D712B2458034}" srcOrd="4" destOrd="0" presId="urn:microsoft.com/office/officeart/2005/8/layout/process3"/>
    <dgm:cxn modelId="{6748A896-117A-4A39-85E9-76BBA7E9DAF1}" type="presParOf" srcId="{A06FE5E7-98FA-4507-A803-D712B2458034}" destId="{E0FBE406-E613-4863-82C1-161C1EA6BB65}" srcOrd="0" destOrd="0" presId="urn:microsoft.com/office/officeart/2005/8/layout/process3"/>
    <dgm:cxn modelId="{7696A7EB-E585-4B53-A385-CE8581438748}" type="presParOf" srcId="{A06FE5E7-98FA-4507-A803-D712B2458034}" destId="{3F32B15D-1E6F-433F-9FBF-95CFE9945A10}" srcOrd="1" destOrd="0" presId="urn:microsoft.com/office/officeart/2005/8/layout/process3"/>
    <dgm:cxn modelId="{512F4237-0EFF-4C03-A72A-B45BB3A3B07E}" type="presParOf" srcId="{A06FE5E7-98FA-4507-A803-D712B2458034}" destId="{BD0E9B6B-9032-401A-8B4E-11688D20A32C}" srcOrd="2" destOrd="0" presId="urn:microsoft.com/office/officeart/2005/8/layout/process3"/>
    <dgm:cxn modelId="{C58C602C-C51B-4674-8A4A-E1F20AF92BB8}" type="presParOf" srcId="{1A2075AC-1421-4C2B-B3A5-20E18B9EF8E1}" destId="{0EA67761-32E7-4473-8FF0-EE68E48AA3C9}" srcOrd="5" destOrd="0" presId="urn:microsoft.com/office/officeart/2005/8/layout/process3"/>
    <dgm:cxn modelId="{B3A0AAE7-3E84-4769-98A1-BDA08C96BCF6}" type="presParOf" srcId="{0EA67761-32E7-4473-8FF0-EE68E48AA3C9}" destId="{D57E3146-935F-416E-A24C-CD5798F6D21C}" srcOrd="0" destOrd="0" presId="urn:microsoft.com/office/officeart/2005/8/layout/process3"/>
    <dgm:cxn modelId="{C4133FE3-B50E-4B3E-8D1C-0A0BA41243F5}" type="presParOf" srcId="{1A2075AC-1421-4C2B-B3A5-20E18B9EF8E1}" destId="{FB48DC72-5429-4DE2-BF3E-E9A0F2B2D20F}" srcOrd="6" destOrd="0" presId="urn:microsoft.com/office/officeart/2005/8/layout/process3"/>
    <dgm:cxn modelId="{62DC441D-EF9D-4728-B43A-076DD57919B8}" type="presParOf" srcId="{FB48DC72-5429-4DE2-BF3E-E9A0F2B2D20F}" destId="{73B6CC81-8285-4790-80BF-264A6F79123B}" srcOrd="0" destOrd="0" presId="urn:microsoft.com/office/officeart/2005/8/layout/process3"/>
    <dgm:cxn modelId="{96773564-5375-42B8-AFA3-AFB98CBDC45A}" type="presParOf" srcId="{FB48DC72-5429-4DE2-BF3E-E9A0F2B2D20F}" destId="{A3126557-48E6-4FD6-834F-0555441F4BCE}" srcOrd="1" destOrd="0" presId="urn:microsoft.com/office/officeart/2005/8/layout/process3"/>
    <dgm:cxn modelId="{2D0DA652-9AD7-4DD9-801B-F990187E0C98}" type="presParOf" srcId="{FB48DC72-5429-4DE2-BF3E-E9A0F2B2D20F}" destId="{6CE5DC80-1C88-41B1-B7F0-C7195D14B65B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B129261-264F-4AC7-A312-6323D64DA75E}" type="doc">
      <dgm:prSet loTypeId="urn:microsoft.com/office/officeart/2005/8/layout/hList7" loCatId="picture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D62D06A4-9A64-448F-AB53-F03B5B39B3AA}">
      <dgm:prSet phldrT="[Texto]" custT="1"/>
      <dgm:spPr>
        <a:solidFill>
          <a:srgbClr val="0070C0"/>
        </a:solidFill>
      </dgm:spPr>
      <dgm:t>
        <a:bodyPr/>
        <a:lstStyle/>
        <a:p>
          <a:r>
            <a: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Modelo Presupuestación por Resultados</a:t>
          </a:r>
        </a:p>
      </dgm:t>
    </dgm:pt>
    <dgm:pt modelId="{2BAA0D11-E492-442E-B3A5-C7067C01CD73}" type="sibTrans" cxnId="{D409B3E1-AE03-4D26-8897-32FC225268C3}">
      <dgm:prSet/>
      <dgm:spPr/>
      <dgm:t>
        <a:bodyPr/>
        <a:lstStyle/>
        <a:p>
          <a:endParaRPr lang="es-ES" sz="2000"/>
        </a:p>
      </dgm:t>
    </dgm:pt>
    <dgm:pt modelId="{14F730E8-AA92-4C5F-B6BA-BDEA9BB60E5C}" type="parTrans" cxnId="{D409B3E1-AE03-4D26-8897-32FC225268C3}">
      <dgm:prSet/>
      <dgm:spPr/>
      <dgm:t>
        <a:bodyPr/>
        <a:lstStyle/>
        <a:p>
          <a:endParaRPr lang="es-ES" sz="2000"/>
        </a:p>
      </dgm:t>
    </dgm:pt>
    <dgm:pt modelId="{C986A088-7F88-4C48-9739-CBA184032FEF}">
      <dgm:prSet phldrT="[Texto]" custT="1"/>
      <dgm:spPr>
        <a:solidFill>
          <a:srgbClr val="0070C0"/>
        </a:solidFill>
      </dgm:spPr>
      <dgm:t>
        <a:bodyPr/>
        <a:lstStyle/>
        <a:p>
          <a:r>
            <a: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Proyecto de Gestión Eficiente Remanentes Afectados</a:t>
          </a:r>
        </a:p>
      </dgm:t>
    </dgm:pt>
    <dgm:pt modelId="{239CD17E-7BD7-4B25-8FBB-990C8D84DB9F}" type="parTrans" cxnId="{1B174427-B935-4110-8FAC-3DEF388AB280}">
      <dgm:prSet/>
      <dgm:spPr/>
      <dgm:t>
        <a:bodyPr/>
        <a:lstStyle/>
        <a:p>
          <a:endParaRPr lang="es-ES" sz="2000"/>
        </a:p>
      </dgm:t>
    </dgm:pt>
    <dgm:pt modelId="{BDC4346E-CB63-4072-8372-9B2A95A13914}" type="sibTrans" cxnId="{1B174427-B935-4110-8FAC-3DEF388AB280}">
      <dgm:prSet/>
      <dgm:spPr/>
      <dgm:t>
        <a:bodyPr/>
        <a:lstStyle/>
        <a:p>
          <a:endParaRPr lang="es-ES" sz="2000"/>
        </a:p>
      </dgm:t>
    </dgm:pt>
    <dgm:pt modelId="{918A38C0-3A4C-4401-B1E6-2D4271F081AE}" type="pres">
      <dgm:prSet presAssocID="{2B129261-264F-4AC7-A312-6323D64DA75E}" presName="Name0" presStyleCnt="0">
        <dgm:presLayoutVars>
          <dgm:dir/>
          <dgm:resizeHandles val="exact"/>
        </dgm:presLayoutVars>
      </dgm:prSet>
      <dgm:spPr/>
    </dgm:pt>
    <dgm:pt modelId="{D55A8950-07A3-45BE-8AF3-02B248B74F96}" type="pres">
      <dgm:prSet presAssocID="{2B129261-264F-4AC7-A312-6323D64DA75E}" presName="fgShape" presStyleLbl="fgShp" presStyleIdx="0" presStyleCnt="1" custLinFactNeighborX="-1608" custLinFactNeighborY="15964"/>
      <dgm:spPr/>
    </dgm:pt>
    <dgm:pt modelId="{756795A2-A4EA-493C-83B3-8B8AFCD90A35}" type="pres">
      <dgm:prSet presAssocID="{2B129261-264F-4AC7-A312-6323D64DA75E}" presName="linComp" presStyleCnt="0"/>
      <dgm:spPr/>
    </dgm:pt>
    <dgm:pt modelId="{AD7DF18A-93E8-4B31-A502-C85494DF5AF0}" type="pres">
      <dgm:prSet presAssocID="{D62D06A4-9A64-448F-AB53-F03B5B39B3AA}" presName="compNode" presStyleCnt="0"/>
      <dgm:spPr/>
    </dgm:pt>
    <dgm:pt modelId="{282628AA-C569-438C-BABD-422E6B8376E8}" type="pres">
      <dgm:prSet presAssocID="{D62D06A4-9A64-448F-AB53-F03B5B39B3AA}" presName="bkgdShape" presStyleLbl="node1" presStyleIdx="0" presStyleCnt="2" custScaleY="75314" custLinFactNeighborX="1847" custLinFactNeighborY="-10031"/>
      <dgm:spPr/>
    </dgm:pt>
    <dgm:pt modelId="{B4AAAE7A-7A30-4364-AB8A-DBCF6E426AEA}" type="pres">
      <dgm:prSet presAssocID="{D62D06A4-9A64-448F-AB53-F03B5B39B3AA}" presName="nodeTx" presStyleLbl="node1" presStyleIdx="0" presStyleCnt="2">
        <dgm:presLayoutVars>
          <dgm:bulletEnabled val="1"/>
        </dgm:presLayoutVars>
      </dgm:prSet>
      <dgm:spPr/>
    </dgm:pt>
    <dgm:pt modelId="{AD51CA03-3654-437B-B6A9-951E89C1F9BD}" type="pres">
      <dgm:prSet presAssocID="{D62D06A4-9A64-448F-AB53-F03B5B39B3AA}" presName="invisiNode" presStyleLbl="node1" presStyleIdx="0" presStyleCnt="2"/>
      <dgm:spPr/>
    </dgm:pt>
    <dgm:pt modelId="{4EA7C855-86A9-40EB-9857-17D2314F8AE9}" type="pres">
      <dgm:prSet presAssocID="{D62D06A4-9A64-448F-AB53-F03B5B39B3AA}" presName="imagNode" presStyleLbl="fgImgPlace1" presStyleIdx="0" presStyleCnt="2" custLinFactNeighborX="-6003" custLinFactNeighborY="-4972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</dgm:spPr>
    </dgm:pt>
    <dgm:pt modelId="{E5628002-7C16-4663-9E5A-8F2EFE24B9BE}" type="pres">
      <dgm:prSet presAssocID="{2BAA0D11-E492-442E-B3A5-C7067C01CD73}" presName="sibTrans" presStyleLbl="sibTrans2D1" presStyleIdx="0" presStyleCnt="0"/>
      <dgm:spPr/>
    </dgm:pt>
    <dgm:pt modelId="{B8775464-8AC7-4713-9432-3001A21126DB}" type="pres">
      <dgm:prSet presAssocID="{C986A088-7F88-4C48-9739-CBA184032FEF}" presName="compNode" presStyleCnt="0"/>
      <dgm:spPr/>
    </dgm:pt>
    <dgm:pt modelId="{F6FE3E4E-C960-4AA5-AE66-7903290FB475}" type="pres">
      <dgm:prSet presAssocID="{C986A088-7F88-4C48-9739-CBA184032FEF}" presName="bkgdShape" presStyleLbl="node1" presStyleIdx="1" presStyleCnt="2" custScaleY="73737" custLinFactNeighborX="332" custLinFactNeighborY="-11532"/>
      <dgm:spPr/>
    </dgm:pt>
    <dgm:pt modelId="{11BFFF43-65D3-4A9B-8B16-8FE309304366}" type="pres">
      <dgm:prSet presAssocID="{C986A088-7F88-4C48-9739-CBA184032FEF}" presName="nodeTx" presStyleLbl="node1" presStyleIdx="1" presStyleCnt="2">
        <dgm:presLayoutVars>
          <dgm:bulletEnabled val="1"/>
        </dgm:presLayoutVars>
      </dgm:prSet>
      <dgm:spPr/>
    </dgm:pt>
    <dgm:pt modelId="{113C569E-9840-4BD3-BC80-084228FF368B}" type="pres">
      <dgm:prSet presAssocID="{C986A088-7F88-4C48-9739-CBA184032FEF}" presName="invisiNode" presStyleLbl="node1" presStyleIdx="1" presStyleCnt="2"/>
      <dgm:spPr/>
    </dgm:pt>
    <dgm:pt modelId="{95AB2C53-B987-4293-8AA2-ED827EF2DAD9}" type="pres">
      <dgm:prSet presAssocID="{C986A088-7F88-4C48-9739-CBA184032FEF}" presName="imagNode" presStyleLbl="fgImgPlace1" presStyleIdx="1" presStyleCnt="2" custLinFactNeighborX="-16521" custLinFactNeighborY="-3762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</dgm:pt>
  </dgm:ptLst>
  <dgm:cxnLst>
    <dgm:cxn modelId="{1B174427-B935-4110-8FAC-3DEF388AB280}" srcId="{2B129261-264F-4AC7-A312-6323D64DA75E}" destId="{C986A088-7F88-4C48-9739-CBA184032FEF}" srcOrd="1" destOrd="0" parTransId="{239CD17E-7BD7-4B25-8FBB-990C8D84DB9F}" sibTransId="{BDC4346E-CB63-4072-8372-9B2A95A13914}"/>
    <dgm:cxn modelId="{E1D24E39-52EB-4FEC-BD62-96F95D8E1DE7}" type="presOf" srcId="{2BAA0D11-E492-442E-B3A5-C7067C01CD73}" destId="{E5628002-7C16-4663-9E5A-8F2EFE24B9BE}" srcOrd="0" destOrd="0" presId="urn:microsoft.com/office/officeart/2005/8/layout/hList7"/>
    <dgm:cxn modelId="{BDD2DF7E-392F-4D1C-9A50-D98B51723CC8}" type="presOf" srcId="{D62D06A4-9A64-448F-AB53-F03B5B39B3AA}" destId="{B4AAAE7A-7A30-4364-AB8A-DBCF6E426AEA}" srcOrd="1" destOrd="0" presId="urn:microsoft.com/office/officeart/2005/8/layout/hList7"/>
    <dgm:cxn modelId="{75FD6FBF-1A80-44C2-9CEB-DA85A2EA5DD2}" type="presOf" srcId="{2B129261-264F-4AC7-A312-6323D64DA75E}" destId="{918A38C0-3A4C-4401-B1E6-2D4271F081AE}" srcOrd="0" destOrd="0" presId="urn:microsoft.com/office/officeart/2005/8/layout/hList7"/>
    <dgm:cxn modelId="{A00AA7D9-E52A-4CF4-A29B-414987136C4B}" type="presOf" srcId="{C986A088-7F88-4C48-9739-CBA184032FEF}" destId="{F6FE3E4E-C960-4AA5-AE66-7903290FB475}" srcOrd="0" destOrd="0" presId="urn:microsoft.com/office/officeart/2005/8/layout/hList7"/>
    <dgm:cxn modelId="{D409B3E1-AE03-4D26-8897-32FC225268C3}" srcId="{2B129261-264F-4AC7-A312-6323D64DA75E}" destId="{D62D06A4-9A64-448F-AB53-F03B5B39B3AA}" srcOrd="0" destOrd="0" parTransId="{14F730E8-AA92-4C5F-B6BA-BDEA9BB60E5C}" sibTransId="{2BAA0D11-E492-442E-B3A5-C7067C01CD73}"/>
    <dgm:cxn modelId="{EDD483E3-A8E2-4F42-A9AE-F132DE7D6BD2}" type="presOf" srcId="{D62D06A4-9A64-448F-AB53-F03B5B39B3AA}" destId="{282628AA-C569-438C-BABD-422E6B8376E8}" srcOrd="0" destOrd="0" presId="urn:microsoft.com/office/officeart/2005/8/layout/hList7"/>
    <dgm:cxn modelId="{139FC5E7-1FD4-43F0-BDEC-EFA87F9811CA}" type="presOf" srcId="{C986A088-7F88-4C48-9739-CBA184032FEF}" destId="{11BFFF43-65D3-4A9B-8B16-8FE309304366}" srcOrd="1" destOrd="0" presId="urn:microsoft.com/office/officeart/2005/8/layout/hList7"/>
    <dgm:cxn modelId="{4FD06370-E855-43B2-B15E-04B93FC69B42}" type="presParOf" srcId="{918A38C0-3A4C-4401-B1E6-2D4271F081AE}" destId="{D55A8950-07A3-45BE-8AF3-02B248B74F96}" srcOrd="0" destOrd="0" presId="urn:microsoft.com/office/officeart/2005/8/layout/hList7"/>
    <dgm:cxn modelId="{FD195FF7-B5B4-42F4-98BA-73528BA7E247}" type="presParOf" srcId="{918A38C0-3A4C-4401-B1E6-2D4271F081AE}" destId="{756795A2-A4EA-493C-83B3-8B8AFCD90A35}" srcOrd="1" destOrd="0" presId="urn:microsoft.com/office/officeart/2005/8/layout/hList7"/>
    <dgm:cxn modelId="{FA17F782-9E60-4B04-A8AD-645023E4822E}" type="presParOf" srcId="{756795A2-A4EA-493C-83B3-8B8AFCD90A35}" destId="{AD7DF18A-93E8-4B31-A502-C85494DF5AF0}" srcOrd="0" destOrd="0" presId="urn:microsoft.com/office/officeart/2005/8/layout/hList7"/>
    <dgm:cxn modelId="{CC68614A-F2FE-4969-A304-2246AE2DB067}" type="presParOf" srcId="{AD7DF18A-93E8-4B31-A502-C85494DF5AF0}" destId="{282628AA-C569-438C-BABD-422E6B8376E8}" srcOrd="0" destOrd="0" presId="urn:microsoft.com/office/officeart/2005/8/layout/hList7"/>
    <dgm:cxn modelId="{52CDD29F-EDBB-4436-82A9-216A5FA85DDF}" type="presParOf" srcId="{AD7DF18A-93E8-4B31-A502-C85494DF5AF0}" destId="{B4AAAE7A-7A30-4364-AB8A-DBCF6E426AEA}" srcOrd="1" destOrd="0" presId="urn:microsoft.com/office/officeart/2005/8/layout/hList7"/>
    <dgm:cxn modelId="{041C1DB5-9EC5-4949-A7B2-73D989E40DD6}" type="presParOf" srcId="{AD7DF18A-93E8-4B31-A502-C85494DF5AF0}" destId="{AD51CA03-3654-437B-B6A9-951E89C1F9BD}" srcOrd="2" destOrd="0" presId="urn:microsoft.com/office/officeart/2005/8/layout/hList7"/>
    <dgm:cxn modelId="{2C5B2AC8-65D0-4915-BA80-6CE4A9250A0F}" type="presParOf" srcId="{AD7DF18A-93E8-4B31-A502-C85494DF5AF0}" destId="{4EA7C855-86A9-40EB-9857-17D2314F8AE9}" srcOrd="3" destOrd="0" presId="urn:microsoft.com/office/officeart/2005/8/layout/hList7"/>
    <dgm:cxn modelId="{56B43371-3B46-4817-8F2E-E0F0ED39F075}" type="presParOf" srcId="{756795A2-A4EA-493C-83B3-8B8AFCD90A35}" destId="{E5628002-7C16-4663-9E5A-8F2EFE24B9BE}" srcOrd="1" destOrd="0" presId="urn:microsoft.com/office/officeart/2005/8/layout/hList7"/>
    <dgm:cxn modelId="{9DF9E5C9-0444-42FE-AE78-E13C7F5E4FB7}" type="presParOf" srcId="{756795A2-A4EA-493C-83B3-8B8AFCD90A35}" destId="{B8775464-8AC7-4713-9432-3001A21126DB}" srcOrd="2" destOrd="0" presId="urn:microsoft.com/office/officeart/2005/8/layout/hList7"/>
    <dgm:cxn modelId="{99ED23FA-AB9F-4EAA-B597-914C6C4C0D51}" type="presParOf" srcId="{B8775464-8AC7-4713-9432-3001A21126DB}" destId="{F6FE3E4E-C960-4AA5-AE66-7903290FB475}" srcOrd="0" destOrd="0" presId="urn:microsoft.com/office/officeart/2005/8/layout/hList7"/>
    <dgm:cxn modelId="{FA4DFA6A-2D67-4327-BBB1-4DE1904D0F4E}" type="presParOf" srcId="{B8775464-8AC7-4713-9432-3001A21126DB}" destId="{11BFFF43-65D3-4A9B-8B16-8FE309304366}" srcOrd="1" destOrd="0" presId="urn:microsoft.com/office/officeart/2005/8/layout/hList7"/>
    <dgm:cxn modelId="{5F957A5C-5D82-492E-B828-4E56F4D02EA5}" type="presParOf" srcId="{B8775464-8AC7-4713-9432-3001A21126DB}" destId="{113C569E-9840-4BD3-BC80-084228FF368B}" srcOrd="2" destOrd="0" presId="urn:microsoft.com/office/officeart/2005/8/layout/hList7"/>
    <dgm:cxn modelId="{ECBCD1AB-1DAD-4C7F-BCE4-A41340136015}" type="presParOf" srcId="{B8775464-8AC7-4713-9432-3001A21126DB}" destId="{95AB2C53-B987-4293-8AA2-ED827EF2DAD9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AF9C8501-1627-462F-84B0-5563347F8FE5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7D5F8EB1-61F7-4772-A8BD-F5E76336BF1B}">
      <dgm:prSet phldrT="[Texto]"/>
      <dgm:spPr/>
      <dgm:t>
        <a:bodyPr/>
        <a:lstStyle/>
        <a:p>
          <a:r>
            <a:rPr lang="es-ES" dirty="0"/>
            <a:t>PLANIFICACIÓN FASE 2</a:t>
          </a:r>
        </a:p>
      </dgm:t>
    </dgm:pt>
    <dgm:pt modelId="{44F3A17A-94D3-4AD6-A986-810C71E89AB8}" type="parTrans" cxnId="{D44FF040-C8F1-4944-9B88-C7CC0041B8F9}">
      <dgm:prSet/>
      <dgm:spPr/>
      <dgm:t>
        <a:bodyPr/>
        <a:lstStyle/>
        <a:p>
          <a:endParaRPr lang="es-ES"/>
        </a:p>
      </dgm:t>
    </dgm:pt>
    <dgm:pt modelId="{6B77C78E-541B-4DBB-B907-76224284AA8C}" type="sibTrans" cxnId="{D44FF040-C8F1-4944-9B88-C7CC0041B8F9}">
      <dgm:prSet/>
      <dgm:spPr/>
      <dgm:t>
        <a:bodyPr/>
        <a:lstStyle/>
        <a:p>
          <a:endParaRPr lang="es-ES"/>
        </a:p>
      </dgm:t>
    </dgm:pt>
    <dgm:pt modelId="{E5E9D053-F881-4D0E-BF3B-9654B407D91E}">
      <dgm:prSet phldrT="[Texto]"/>
      <dgm:spPr/>
      <dgm:t>
        <a:bodyPr/>
        <a:lstStyle/>
        <a:p>
          <a:r>
            <a:rPr lang="es-ES" dirty="0"/>
            <a:t>CATALOGO DE MODALIDADES ACTIVIDADES FINALISTAS</a:t>
          </a:r>
        </a:p>
      </dgm:t>
    </dgm:pt>
    <dgm:pt modelId="{CC48A509-7FB6-47EA-BA3D-4598D7C4B8E6}" type="parTrans" cxnId="{8185C2C7-6AA1-450D-8595-29241123F738}">
      <dgm:prSet/>
      <dgm:spPr/>
      <dgm:t>
        <a:bodyPr/>
        <a:lstStyle/>
        <a:p>
          <a:endParaRPr lang="es-ES"/>
        </a:p>
      </dgm:t>
    </dgm:pt>
    <dgm:pt modelId="{308516AF-D4FF-4D1B-B5DF-FA2583F55799}" type="sibTrans" cxnId="{8185C2C7-6AA1-450D-8595-29241123F738}">
      <dgm:prSet/>
      <dgm:spPr/>
      <dgm:t>
        <a:bodyPr/>
        <a:lstStyle/>
        <a:p>
          <a:endParaRPr lang="es-ES"/>
        </a:p>
      </dgm:t>
    </dgm:pt>
    <dgm:pt modelId="{543410C2-7235-4CD3-8639-5D9C412BBED3}">
      <dgm:prSet phldrT="[Texto]"/>
      <dgm:spPr/>
      <dgm:t>
        <a:bodyPr/>
        <a:lstStyle/>
        <a:p>
          <a:r>
            <a:rPr lang="es-ES" dirty="0"/>
            <a:t>MODELO ADAPTADO</a:t>
          </a:r>
        </a:p>
      </dgm:t>
    </dgm:pt>
    <dgm:pt modelId="{3E73E422-A03F-4AD2-B7C9-D54C115B4896}" type="parTrans" cxnId="{EBA244F6-0261-497E-9A3B-99E4121AE653}">
      <dgm:prSet/>
      <dgm:spPr/>
      <dgm:t>
        <a:bodyPr/>
        <a:lstStyle/>
        <a:p>
          <a:endParaRPr lang="es-ES"/>
        </a:p>
      </dgm:t>
    </dgm:pt>
    <dgm:pt modelId="{EFFE9A35-A2D0-4BFE-8D8D-2F453B9E688F}" type="sibTrans" cxnId="{EBA244F6-0261-497E-9A3B-99E4121AE653}">
      <dgm:prSet/>
      <dgm:spPr/>
      <dgm:t>
        <a:bodyPr/>
        <a:lstStyle/>
        <a:p>
          <a:endParaRPr lang="es-ES"/>
        </a:p>
      </dgm:t>
    </dgm:pt>
    <dgm:pt modelId="{4CBB508D-1804-44BE-891F-CF9EC2EAED34}" type="pres">
      <dgm:prSet presAssocID="{AF9C8501-1627-462F-84B0-5563347F8FE5}" presName="theList" presStyleCnt="0">
        <dgm:presLayoutVars>
          <dgm:dir/>
          <dgm:animLvl val="lvl"/>
          <dgm:resizeHandles val="exact"/>
        </dgm:presLayoutVars>
      </dgm:prSet>
      <dgm:spPr/>
    </dgm:pt>
    <dgm:pt modelId="{E62462A5-571C-4021-8431-F7EF54AE62E9}" type="pres">
      <dgm:prSet presAssocID="{7D5F8EB1-61F7-4772-A8BD-F5E76336BF1B}" presName="compNode" presStyleCnt="0"/>
      <dgm:spPr/>
    </dgm:pt>
    <dgm:pt modelId="{6E40E1F5-12F8-4B0E-8E49-9EF003619FFE}" type="pres">
      <dgm:prSet presAssocID="{7D5F8EB1-61F7-4772-A8BD-F5E76336BF1B}" presName="aNode" presStyleLbl="bgShp" presStyleIdx="0" presStyleCnt="1" custLinFactNeighborX="-10644" custLinFactNeighborY="-304"/>
      <dgm:spPr/>
    </dgm:pt>
    <dgm:pt modelId="{E2CE76A5-7DBB-4609-B7AA-D77B1C5EEDF7}" type="pres">
      <dgm:prSet presAssocID="{7D5F8EB1-61F7-4772-A8BD-F5E76336BF1B}" presName="textNode" presStyleLbl="bgShp" presStyleIdx="0" presStyleCnt="1"/>
      <dgm:spPr/>
    </dgm:pt>
    <dgm:pt modelId="{C2FCD033-0836-4A89-80B9-6B56387F02C1}" type="pres">
      <dgm:prSet presAssocID="{7D5F8EB1-61F7-4772-A8BD-F5E76336BF1B}" presName="compChildNode" presStyleCnt="0"/>
      <dgm:spPr/>
    </dgm:pt>
    <dgm:pt modelId="{CA46282F-205D-422A-B1BC-6B8553379AD6}" type="pres">
      <dgm:prSet presAssocID="{7D5F8EB1-61F7-4772-A8BD-F5E76336BF1B}" presName="theInnerList" presStyleCnt="0"/>
      <dgm:spPr/>
    </dgm:pt>
    <dgm:pt modelId="{F2AA1AD1-C110-4884-A5D5-F3158E6FCB9B}" type="pres">
      <dgm:prSet presAssocID="{E5E9D053-F881-4D0E-BF3B-9654B407D91E}" presName="childNode" presStyleLbl="node1" presStyleIdx="0" presStyleCnt="2">
        <dgm:presLayoutVars>
          <dgm:bulletEnabled val="1"/>
        </dgm:presLayoutVars>
      </dgm:prSet>
      <dgm:spPr/>
    </dgm:pt>
    <dgm:pt modelId="{E8262CD5-1872-4207-B2D0-9937FE83D8AB}" type="pres">
      <dgm:prSet presAssocID="{E5E9D053-F881-4D0E-BF3B-9654B407D91E}" presName="aSpace2" presStyleCnt="0"/>
      <dgm:spPr/>
    </dgm:pt>
    <dgm:pt modelId="{1612168A-865F-46C4-9AD9-76FED0373AFE}" type="pres">
      <dgm:prSet presAssocID="{543410C2-7235-4CD3-8639-5D9C412BBED3}" presName="childNode" presStyleLbl="node1" presStyleIdx="1" presStyleCnt="2">
        <dgm:presLayoutVars>
          <dgm:bulletEnabled val="1"/>
        </dgm:presLayoutVars>
      </dgm:prSet>
      <dgm:spPr/>
    </dgm:pt>
  </dgm:ptLst>
  <dgm:cxnLst>
    <dgm:cxn modelId="{04648025-9A84-4EBA-90A7-E9E471BEFE4A}" type="presOf" srcId="{AF9C8501-1627-462F-84B0-5563347F8FE5}" destId="{4CBB508D-1804-44BE-891F-CF9EC2EAED34}" srcOrd="0" destOrd="0" presId="urn:microsoft.com/office/officeart/2005/8/layout/lProcess2"/>
    <dgm:cxn modelId="{832E092D-942A-4368-8A86-638623D07976}" type="presOf" srcId="{7D5F8EB1-61F7-4772-A8BD-F5E76336BF1B}" destId="{6E40E1F5-12F8-4B0E-8E49-9EF003619FFE}" srcOrd="0" destOrd="0" presId="urn:microsoft.com/office/officeart/2005/8/layout/lProcess2"/>
    <dgm:cxn modelId="{D44FF040-C8F1-4944-9B88-C7CC0041B8F9}" srcId="{AF9C8501-1627-462F-84B0-5563347F8FE5}" destId="{7D5F8EB1-61F7-4772-A8BD-F5E76336BF1B}" srcOrd="0" destOrd="0" parTransId="{44F3A17A-94D3-4AD6-A986-810C71E89AB8}" sibTransId="{6B77C78E-541B-4DBB-B907-76224284AA8C}"/>
    <dgm:cxn modelId="{F26F409C-EC3B-479A-AD7D-638EBD4499A7}" type="presOf" srcId="{7D5F8EB1-61F7-4772-A8BD-F5E76336BF1B}" destId="{E2CE76A5-7DBB-4609-B7AA-D77B1C5EEDF7}" srcOrd="1" destOrd="0" presId="urn:microsoft.com/office/officeart/2005/8/layout/lProcess2"/>
    <dgm:cxn modelId="{CFC3BE9E-4005-4FF8-9CD2-86EB76C4A4F3}" type="presOf" srcId="{E5E9D053-F881-4D0E-BF3B-9654B407D91E}" destId="{F2AA1AD1-C110-4884-A5D5-F3158E6FCB9B}" srcOrd="0" destOrd="0" presId="urn:microsoft.com/office/officeart/2005/8/layout/lProcess2"/>
    <dgm:cxn modelId="{8185C2C7-6AA1-450D-8595-29241123F738}" srcId="{7D5F8EB1-61F7-4772-A8BD-F5E76336BF1B}" destId="{E5E9D053-F881-4D0E-BF3B-9654B407D91E}" srcOrd="0" destOrd="0" parTransId="{CC48A509-7FB6-47EA-BA3D-4598D7C4B8E6}" sibTransId="{308516AF-D4FF-4D1B-B5DF-FA2583F55799}"/>
    <dgm:cxn modelId="{EBA244F6-0261-497E-9A3B-99E4121AE653}" srcId="{7D5F8EB1-61F7-4772-A8BD-F5E76336BF1B}" destId="{543410C2-7235-4CD3-8639-5D9C412BBED3}" srcOrd="1" destOrd="0" parTransId="{3E73E422-A03F-4AD2-B7C9-D54C115B4896}" sibTransId="{EFFE9A35-A2D0-4BFE-8D8D-2F453B9E688F}"/>
    <dgm:cxn modelId="{92495FFB-F161-483A-8D2B-C3203EA7C043}" type="presOf" srcId="{543410C2-7235-4CD3-8639-5D9C412BBED3}" destId="{1612168A-865F-46C4-9AD9-76FED0373AFE}" srcOrd="0" destOrd="0" presId="urn:microsoft.com/office/officeart/2005/8/layout/lProcess2"/>
    <dgm:cxn modelId="{AD88DF7E-9010-4741-8295-8090D6BA16E3}" type="presParOf" srcId="{4CBB508D-1804-44BE-891F-CF9EC2EAED34}" destId="{E62462A5-571C-4021-8431-F7EF54AE62E9}" srcOrd="0" destOrd="0" presId="urn:microsoft.com/office/officeart/2005/8/layout/lProcess2"/>
    <dgm:cxn modelId="{5C16DDC3-B275-42FF-929A-09ECA18EC332}" type="presParOf" srcId="{E62462A5-571C-4021-8431-F7EF54AE62E9}" destId="{6E40E1F5-12F8-4B0E-8E49-9EF003619FFE}" srcOrd="0" destOrd="0" presId="urn:microsoft.com/office/officeart/2005/8/layout/lProcess2"/>
    <dgm:cxn modelId="{042EE1D8-25F9-487F-B3A1-8AD62B46BEC2}" type="presParOf" srcId="{E62462A5-571C-4021-8431-F7EF54AE62E9}" destId="{E2CE76A5-7DBB-4609-B7AA-D77B1C5EEDF7}" srcOrd="1" destOrd="0" presId="urn:microsoft.com/office/officeart/2005/8/layout/lProcess2"/>
    <dgm:cxn modelId="{A1F1B109-1769-4B2C-A26C-57992C4A47CB}" type="presParOf" srcId="{E62462A5-571C-4021-8431-F7EF54AE62E9}" destId="{C2FCD033-0836-4A89-80B9-6B56387F02C1}" srcOrd="2" destOrd="0" presId="urn:microsoft.com/office/officeart/2005/8/layout/lProcess2"/>
    <dgm:cxn modelId="{F8573472-C170-4148-96B9-8E405D18298D}" type="presParOf" srcId="{C2FCD033-0836-4A89-80B9-6B56387F02C1}" destId="{CA46282F-205D-422A-B1BC-6B8553379AD6}" srcOrd="0" destOrd="0" presId="urn:microsoft.com/office/officeart/2005/8/layout/lProcess2"/>
    <dgm:cxn modelId="{BF591093-9C1F-4D27-BAFA-9033662CD7A9}" type="presParOf" srcId="{CA46282F-205D-422A-B1BC-6B8553379AD6}" destId="{F2AA1AD1-C110-4884-A5D5-F3158E6FCB9B}" srcOrd="0" destOrd="0" presId="urn:microsoft.com/office/officeart/2005/8/layout/lProcess2"/>
    <dgm:cxn modelId="{FD9DA902-EE22-4DA8-A074-D2A255C1BC9D}" type="presParOf" srcId="{CA46282F-205D-422A-B1BC-6B8553379AD6}" destId="{E8262CD5-1872-4207-B2D0-9937FE83D8AB}" srcOrd="1" destOrd="0" presId="urn:microsoft.com/office/officeart/2005/8/layout/lProcess2"/>
    <dgm:cxn modelId="{F42FA220-AF37-47FE-93B4-D3BAE6AEF99D}" type="presParOf" srcId="{CA46282F-205D-422A-B1BC-6B8553379AD6}" destId="{1612168A-865F-46C4-9AD9-76FED0373AFE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394BAF19-52ED-4798-A7F9-A0FB69E058F6}" type="doc">
      <dgm:prSet loTypeId="urn:microsoft.com/office/officeart/2008/layout/VerticalCurvedList" loCatId="list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es-ES"/>
        </a:p>
      </dgm:t>
    </dgm:pt>
    <dgm:pt modelId="{0D193F08-70D0-42B1-9D7A-CC25792BEEC0}">
      <dgm:prSet phldrT="[Texto]" custT="1"/>
      <dgm:spPr/>
      <dgm:t>
        <a:bodyPr/>
        <a:lstStyle/>
        <a:p>
          <a:r>
            <a:rPr lang="es-ES" sz="1800" dirty="0"/>
            <a:t>COMPLEMENTARIA</a:t>
          </a:r>
        </a:p>
      </dgm:t>
    </dgm:pt>
    <dgm:pt modelId="{EB4DA733-39E8-4582-973E-E983C388318D}" type="parTrans" cxnId="{7FC0CBF3-38F4-446B-BB5E-91B8A400090E}">
      <dgm:prSet/>
      <dgm:spPr/>
      <dgm:t>
        <a:bodyPr/>
        <a:lstStyle/>
        <a:p>
          <a:endParaRPr lang="es-ES"/>
        </a:p>
      </dgm:t>
    </dgm:pt>
    <dgm:pt modelId="{7D69F0D9-A2E9-40AD-BE16-BD2C7625C072}" type="sibTrans" cxnId="{7FC0CBF3-38F4-446B-BB5E-91B8A400090E}">
      <dgm:prSet/>
      <dgm:spPr/>
      <dgm:t>
        <a:bodyPr/>
        <a:lstStyle/>
        <a:p>
          <a:endParaRPr lang="es-ES"/>
        </a:p>
      </dgm:t>
    </dgm:pt>
    <dgm:pt modelId="{E8387A98-E424-43E1-9965-E7A59A75506F}" type="pres">
      <dgm:prSet presAssocID="{394BAF19-52ED-4798-A7F9-A0FB69E058F6}" presName="Name0" presStyleCnt="0">
        <dgm:presLayoutVars>
          <dgm:chMax val="7"/>
          <dgm:chPref val="7"/>
          <dgm:dir/>
        </dgm:presLayoutVars>
      </dgm:prSet>
      <dgm:spPr/>
    </dgm:pt>
    <dgm:pt modelId="{1C0656ED-21C1-477C-938F-8FCE5D8EC981}" type="pres">
      <dgm:prSet presAssocID="{394BAF19-52ED-4798-A7F9-A0FB69E058F6}" presName="Name1" presStyleCnt="0"/>
      <dgm:spPr/>
    </dgm:pt>
    <dgm:pt modelId="{035012D0-4163-4BD9-B3CA-0B22BD1F3364}" type="pres">
      <dgm:prSet presAssocID="{394BAF19-52ED-4798-A7F9-A0FB69E058F6}" presName="cycle" presStyleCnt="0"/>
      <dgm:spPr/>
    </dgm:pt>
    <dgm:pt modelId="{3735C8A3-D333-4616-BA42-76CA73B585EE}" type="pres">
      <dgm:prSet presAssocID="{394BAF19-52ED-4798-A7F9-A0FB69E058F6}" presName="srcNode" presStyleLbl="node1" presStyleIdx="0" presStyleCnt="1"/>
      <dgm:spPr/>
    </dgm:pt>
    <dgm:pt modelId="{4E967E33-08B5-4328-9FDC-4493409F84FE}" type="pres">
      <dgm:prSet presAssocID="{394BAF19-52ED-4798-A7F9-A0FB69E058F6}" presName="conn" presStyleLbl="parChTrans1D2" presStyleIdx="0" presStyleCnt="1"/>
      <dgm:spPr/>
    </dgm:pt>
    <dgm:pt modelId="{6A7C0A66-13A2-4001-82B6-33A1A4D826CE}" type="pres">
      <dgm:prSet presAssocID="{394BAF19-52ED-4798-A7F9-A0FB69E058F6}" presName="extraNode" presStyleLbl="node1" presStyleIdx="0" presStyleCnt="1"/>
      <dgm:spPr/>
    </dgm:pt>
    <dgm:pt modelId="{135BD205-2589-4613-9A31-D89A3E61B2C5}" type="pres">
      <dgm:prSet presAssocID="{394BAF19-52ED-4798-A7F9-A0FB69E058F6}" presName="dstNode" presStyleLbl="node1" presStyleIdx="0" presStyleCnt="1"/>
      <dgm:spPr/>
    </dgm:pt>
    <dgm:pt modelId="{8D90680B-B3DD-4416-A647-EA956D590F52}" type="pres">
      <dgm:prSet presAssocID="{0D193F08-70D0-42B1-9D7A-CC25792BEEC0}" presName="text_1" presStyleLbl="node1" presStyleIdx="0" presStyleCnt="1" custScaleX="154376" custScaleY="16056" custLinFactY="-4893" custLinFactNeighborX="19061" custLinFactNeighborY="-100000">
        <dgm:presLayoutVars>
          <dgm:bulletEnabled val="1"/>
        </dgm:presLayoutVars>
      </dgm:prSet>
      <dgm:spPr/>
    </dgm:pt>
    <dgm:pt modelId="{4C3C7798-9D3A-4279-93B0-1D3A000CD423}" type="pres">
      <dgm:prSet presAssocID="{0D193F08-70D0-42B1-9D7A-CC25792BEEC0}" presName="accent_1" presStyleCnt="0"/>
      <dgm:spPr/>
    </dgm:pt>
    <dgm:pt modelId="{A17C5CF9-93F1-4C62-9EF9-A25ECF4E947A}" type="pres">
      <dgm:prSet presAssocID="{0D193F08-70D0-42B1-9D7A-CC25792BEEC0}" presName="accentRepeatNode" presStyleLbl="solidFgAcc1" presStyleIdx="0" presStyleCnt="1" custScaleX="20211" custScaleY="28657"/>
      <dgm:spPr/>
    </dgm:pt>
  </dgm:ptLst>
  <dgm:cxnLst>
    <dgm:cxn modelId="{7CEA552E-D991-430A-BBC8-2CF05741F2B5}" type="presOf" srcId="{7D69F0D9-A2E9-40AD-BE16-BD2C7625C072}" destId="{4E967E33-08B5-4328-9FDC-4493409F84FE}" srcOrd="0" destOrd="0" presId="urn:microsoft.com/office/officeart/2008/layout/VerticalCurvedList"/>
    <dgm:cxn modelId="{0F1A9AB5-55D5-45B8-B3CB-7572EDFA83BA}" type="presOf" srcId="{394BAF19-52ED-4798-A7F9-A0FB69E058F6}" destId="{E8387A98-E424-43E1-9965-E7A59A75506F}" srcOrd="0" destOrd="0" presId="urn:microsoft.com/office/officeart/2008/layout/VerticalCurvedList"/>
    <dgm:cxn modelId="{0A2501B6-059B-40C2-A95A-6624B3FC5B06}" type="presOf" srcId="{0D193F08-70D0-42B1-9D7A-CC25792BEEC0}" destId="{8D90680B-B3DD-4416-A647-EA956D590F52}" srcOrd="0" destOrd="0" presId="urn:microsoft.com/office/officeart/2008/layout/VerticalCurvedList"/>
    <dgm:cxn modelId="{7FC0CBF3-38F4-446B-BB5E-91B8A400090E}" srcId="{394BAF19-52ED-4798-A7F9-A0FB69E058F6}" destId="{0D193F08-70D0-42B1-9D7A-CC25792BEEC0}" srcOrd="0" destOrd="0" parTransId="{EB4DA733-39E8-4582-973E-E983C388318D}" sibTransId="{7D69F0D9-A2E9-40AD-BE16-BD2C7625C072}"/>
    <dgm:cxn modelId="{7CBC23D4-97E0-4C87-85C3-099F90D4E16B}" type="presParOf" srcId="{E8387A98-E424-43E1-9965-E7A59A75506F}" destId="{1C0656ED-21C1-477C-938F-8FCE5D8EC981}" srcOrd="0" destOrd="0" presId="urn:microsoft.com/office/officeart/2008/layout/VerticalCurvedList"/>
    <dgm:cxn modelId="{5FCF95BD-1F77-4ED3-AE01-6D97C8491CFB}" type="presParOf" srcId="{1C0656ED-21C1-477C-938F-8FCE5D8EC981}" destId="{035012D0-4163-4BD9-B3CA-0B22BD1F3364}" srcOrd="0" destOrd="0" presId="urn:microsoft.com/office/officeart/2008/layout/VerticalCurvedList"/>
    <dgm:cxn modelId="{979E9020-FC87-4144-AD4C-E4761F2D907B}" type="presParOf" srcId="{035012D0-4163-4BD9-B3CA-0B22BD1F3364}" destId="{3735C8A3-D333-4616-BA42-76CA73B585EE}" srcOrd="0" destOrd="0" presId="urn:microsoft.com/office/officeart/2008/layout/VerticalCurvedList"/>
    <dgm:cxn modelId="{1AE3D0A8-DCFE-4ED5-8D66-567361E95393}" type="presParOf" srcId="{035012D0-4163-4BD9-B3CA-0B22BD1F3364}" destId="{4E967E33-08B5-4328-9FDC-4493409F84FE}" srcOrd="1" destOrd="0" presId="urn:microsoft.com/office/officeart/2008/layout/VerticalCurvedList"/>
    <dgm:cxn modelId="{6F28DD73-8FB8-4193-9C5C-81170ADA290E}" type="presParOf" srcId="{035012D0-4163-4BD9-B3CA-0B22BD1F3364}" destId="{6A7C0A66-13A2-4001-82B6-33A1A4D826CE}" srcOrd="2" destOrd="0" presId="urn:microsoft.com/office/officeart/2008/layout/VerticalCurvedList"/>
    <dgm:cxn modelId="{F551A05D-7F5B-44CA-80FA-69F27042D6F5}" type="presParOf" srcId="{035012D0-4163-4BD9-B3CA-0B22BD1F3364}" destId="{135BD205-2589-4613-9A31-D89A3E61B2C5}" srcOrd="3" destOrd="0" presId="urn:microsoft.com/office/officeart/2008/layout/VerticalCurvedList"/>
    <dgm:cxn modelId="{75335A59-34E6-46E4-897C-2F0F4E7EE741}" type="presParOf" srcId="{1C0656ED-21C1-477C-938F-8FCE5D8EC981}" destId="{8D90680B-B3DD-4416-A647-EA956D590F52}" srcOrd="1" destOrd="0" presId="urn:microsoft.com/office/officeart/2008/layout/VerticalCurvedList"/>
    <dgm:cxn modelId="{9E9FCEB2-D743-4DD6-A7C9-569171E67740}" type="presParOf" srcId="{1C0656ED-21C1-477C-938F-8FCE5D8EC981}" destId="{4C3C7798-9D3A-4279-93B0-1D3A000CD423}" srcOrd="2" destOrd="0" presId="urn:microsoft.com/office/officeart/2008/layout/VerticalCurvedList"/>
    <dgm:cxn modelId="{A78584ED-728B-47A0-A9A9-DBC230BB0698}" type="presParOf" srcId="{4C3C7798-9D3A-4279-93B0-1D3A000CD423}" destId="{A17C5CF9-93F1-4C62-9EF9-A25ECF4E947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5638BEA0-9763-4827-890E-0D40013D6F1B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</dgm:pt>
    <dgm:pt modelId="{D0CF7408-2ABB-4512-B71B-8FA1696B0E61}">
      <dgm:prSet phldrT="[Texto]"/>
      <dgm:spPr/>
      <dgm:t>
        <a:bodyPr/>
        <a:lstStyle/>
        <a:p>
          <a:r>
            <a:rPr lang="es-ES" dirty="0"/>
            <a:t>IE (PROYECTOS EUROPEOS)</a:t>
          </a:r>
        </a:p>
      </dgm:t>
    </dgm:pt>
    <dgm:pt modelId="{7FDFCFCF-DD28-4AED-8CB5-7F40F01F0D84}" type="parTrans" cxnId="{0F378312-5212-47E0-90EB-8AA56A8DDE28}">
      <dgm:prSet/>
      <dgm:spPr/>
      <dgm:t>
        <a:bodyPr/>
        <a:lstStyle/>
        <a:p>
          <a:endParaRPr lang="es-ES"/>
        </a:p>
      </dgm:t>
    </dgm:pt>
    <dgm:pt modelId="{FACD8AD3-C82F-48BB-94C0-A99704B1C9CF}" type="sibTrans" cxnId="{0F378312-5212-47E0-90EB-8AA56A8DDE28}">
      <dgm:prSet/>
      <dgm:spPr/>
      <dgm:t>
        <a:bodyPr/>
        <a:lstStyle/>
        <a:p>
          <a:endParaRPr lang="es-ES"/>
        </a:p>
      </dgm:t>
    </dgm:pt>
    <dgm:pt modelId="{543E827E-FACB-42DD-A640-66D8CD1E1E1A}">
      <dgm:prSet phldrT="[Texto]"/>
      <dgm:spPr/>
      <dgm:t>
        <a:bodyPr/>
        <a:lstStyle/>
        <a:p>
          <a:r>
            <a:rPr lang="es-ES" dirty="0"/>
            <a:t>GC</a:t>
          </a:r>
        </a:p>
      </dgm:t>
    </dgm:pt>
    <dgm:pt modelId="{5C26BF0B-09A2-4234-85B8-8C70DA158216}" type="parTrans" cxnId="{D2126AC5-2E06-4BB2-83AC-CA9A3175B7C2}">
      <dgm:prSet/>
      <dgm:spPr/>
      <dgm:t>
        <a:bodyPr/>
        <a:lstStyle/>
        <a:p>
          <a:endParaRPr lang="es-ES"/>
        </a:p>
      </dgm:t>
    </dgm:pt>
    <dgm:pt modelId="{DE747EF2-9EE3-4748-9729-B9ACDF8ADEAA}" type="sibTrans" cxnId="{D2126AC5-2E06-4BB2-83AC-CA9A3175B7C2}">
      <dgm:prSet/>
      <dgm:spPr/>
      <dgm:t>
        <a:bodyPr/>
        <a:lstStyle/>
        <a:p>
          <a:endParaRPr lang="es-ES"/>
        </a:p>
      </dgm:t>
    </dgm:pt>
    <dgm:pt modelId="{82922FD1-C938-4EB4-8056-EC01B4C182C6}">
      <dgm:prSet/>
      <dgm:spPr/>
      <dgm:t>
        <a:bodyPr/>
        <a:lstStyle/>
        <a:p>
          <a:r>
            <a:rPr lang="es-ES" dirty="0"/>
            <a:t>FP-9</a:t>
          </a:r>
          <a:r>
            <a:rPr lang="es-ES"/>
            <a:t>: LIQUIDACIÓN </a:t>
          </a:r>
          <a:r>
            <a:rPr lang="es-ES" dirty="0"/>
            <a:t>A </a:t>
          </a:r>
          <a:r>
            <a:rPr lang="es-ES" dirty="0" err="1"/>
            <a:t>PARe</a:t>
          </a:r>
          <a:endParaRPr lang="es-ES" dirty="0"/>
        </a:p>
      </dgm:t>
    </dgm:pt>
    <dgm:pt modelId="{1E422011-1CEA-4710-8E97-184C4FF44B24}" type="parTrans" cxnId="{3EFA5B65-9CF2-4AD5-B9F4-25B968091693}">
      <dgm:prSet/>
      <dgm:spPr/>
      <dgm:t>
        <a:bodyPr/>
        <a:lstStyle/>
        <a:p>
          <a:endParaRPr lang="es-ES"/>
        </a:p>
      </dgm:t>
    </dgm:pt>
    <dgm:pt modelId="{0776B5CE-A743-4662-800A-14F6E3E891B0}" type="sibTrans" cxnId="{3EFA5B65-9CF2-4AD5-B9F4-25B968091693}">
      <dgm:prSet/>
      <dgm:spPr/>
      <dgm:t>
        <a:bodyPr/>
        <a:lstStyle/>
        <a:p>
          <a:endParaRPr lang="es-ES"/>
        </a:p>
      </dgm:t>
    </dgm:pt>
    <dgm:pt modelId="{94D3DA66-24F3-4FF3-8A86-9C8FA5E3EA50}">
      <dgm:prSet/>
      <dgm:spPr/>
      <dgm:t>
        <a:bodyPr/>
        <a:lstStyle/>
        <a:p>
          <a:r>
            <a:rPr lang="es-ES" dirty="0"/>
            <a:t>CIERRE A FINALIZACIÓN (TRANSITORIEDAD NORMATIVA ESPECÍFICA)</a:t>
          </a:r>
        </a:p>
      </dgm:t>
    </dgm:pt>
    <dgm:pt modelId="{67A27A42-6F67-446A-83F4-7C102DB5D6A9}" type="parTrans" cxnId="{CECFCBCB-0CC4-49EE-B328-982AD4B1C28B}">
      <dgm:prSet/>
      <dgm:spPr/>
      <dgm:t>
        <a:bodyPr/>
        <a:lstStyle/>
        <a:p>
          <a:endParaRPr lang="es-ES"/>
        </a:p>
      </dgm:t>
    </dgm:pt>
    <dgm:pt modelId="{1E9A4404-3EFB-4AAE-9274-9CE195C53BEC}" type="sibTrans" cxnId="{CECFCBCB-0CC4-49EE-B328-982AD4B1C28B}">
      <dgm:prSet/>
      <dgm:spPr/>
      <dgm:t>
        <a:bodyPr/>
        <a:lstStyle/>
        <a:p>
          <a:endParaRPr lang="es-ES"/>
        </a:p>
      </dgm:t>
    </dgm:pt>
    <dgm:pt modelId="{79A1C82D-1952-4A8D-A416-A24665588587}" type="pres">
      <dgm:prSet presAssocID="{5638BEA0-9763-4827-890E-0D40013D6F1B}" presName="linear" presStyleCnt="0">
        <dgm:presLayoutVars>
          <dgm:dir/>
          <dgm:animLvl val="lvl"/>
          <dgm:resizeHandles val="exact"/>
        </dgm:presLayoutVars>
      </dgm:prSet>
      <dgm:spPr/>
    </dgm:pt>
    <dgm:pt modelId="{2D30B97E-D23C-4D21-82D0-152927355904}" type="pres">
      <dgm:prSet presAssocID="{D0CF7408-2ABB-4512-B71B-8FA1696B0E61}" presName="parentLin" presStyleCnt="0"/>
      <dgm:spPr/>
    </dgm:pt>
    <dgm:pt modelId="{0E6B9DBE-869F-4FC9-934D-7ADF53F88478}" type="pres">
      <dgm:prSet presAssocID="{D0CF7408-2ABB-4512-B71B-8FA1696B0E61}" presName="parentLeftMargin" presStyleLbl="node1" presStyleIdx="0" presStyleCnt="2"/>
      <dgm:spPr/>
    </dgm:pt>
    <dgm:pt modelId="{24A2539B-272B-4EA0-9CFD-013ECAAD9337}" type="pres">
      <dgm:prSet presAssocID="{D0CF7408-2ABB-4512-B71B-8FA1696B0E61}" presName="parentText" presStyleLbl="node1" presStyleIdx="0" presStyleCnt="2" custLinFactNeighborX="64656" custLinFactNeighborY="-95802">
        <dgm:presLayoutVars>
          <dgm:chMax val="0"/>
          <dgm:bulletEnabled val="1"/>
        </dgm:presLayoutVars>
      </dgm:prSet>
      <dgm:spPr/>
    </dgm:pt>
    <dgm:pt modelId="{BF5DD38F-AFB9-4BDB-8EE9-727028232B4F}" type="pres">
      <dgm:prSet presAssocID="{D0CF7408-2ABB-4512-B71B-8FA1696B0E61}" presName="negativeSpace" presStyleCnt="0"/>
      <dgm:spPr/>
    </dgm:pt>
    <dgm:pt modelId="{64CEAB49-DBAA-4381-BEFB-EE0DA48EA7A7}" type="pres">
      <dgm:prSet presAssocID="{D0CF7408-2ABB-4512-B71B-8FA1696B0E61}" presName="childText" presStyleLbl="conFgAcc1" presStyleIdx="0" presStyleCnt="2" custScaleX="84221" custScaleY="127159" custLinFactY="-11572" custLinFactNeighborX="11251" custLinFactNeighborY="-100000">
        <dgm:presLayoutVars>
          <dgm:bulletEnabled val="1"/>
        </dgm:presLayoutVars>
      </dgm:prSet>
      <dgm:spPr/>
    </dgm:pt>
    <dgm:pt modelId="{492AFC94-B01F-4EDE-BF86-E2759480FCD4}" type="pres">
      <dgm:prSet presAssocID="{FACD8AD3-C82F-48BB-94C0-A99704B1C9CF}" presName="spaceBetweenRectangles" presStyleCnt="0"/>
      <dgm:spPr/>
    </dgm:pt>
    <dgm:pt modelId="{05F436AD-5697-4B63-887F-F30CFCDFBAEA}" type="pres">
      <dgm:prSet presAssocID="{543E827E-FACB-42DD-A640-66D8CD1E1E1A}" presName="parentLin" presStyleCnt="0"/>
      <dgm:spPr/>
    </dgm:pt>
    <dgm:pt modelId="{BD393F86-E9D3-4146-87DB-6C80DF3C6872}" type="pres">
      <dgm:prSet presAssocID="{543E827E-FACB-42DD-A640-66D8CD1E1E1A}" presName="parentLeftMargin" presStyleLbl="node1" presStyleIdx="0" presStyleCnt="2"/>
      <dgm:spPr/>
    </dgm:pt>
    <dgm:pt modelId="{47C5B895-FAE1-43D2-A355-7BBC007A2C54}" type="pres">
      <dgm:prSet presAssocID="{543E827E-FACB-42DD-A640-66D8CD1E1E1A}" presName="parentText" presStyleLbl="node1" presStyleIdx="1" presStyleCnt="2" custLinFactNeighborX="17647" custLinFactNeighborY="37275">
        <dgm:presLayoutVars>
          <dgm:chMax val="0"/>
          <dgm:bulletEnabled val="1"/>
        </dgm:presLayoutVars>
      </dgm:prSet>
      <dgm:spPr/>
    </dgm:pt>
    <dgm:pt modelId="{093A5293-58A1-4D40-81F7-BD7BC58213EA}" type="pres">
      <dgm:prSet presAssocID="{543E827E-FACB-42DD-A640-66D8CD1E1E1A}" presName="negativeSpace" presStyleCnt="0"/>
      <dgm:spPr/>
    </dgm:pt>
    <dgm:pt modelId="{6ADF46C4-18CB-44C3-BD20-7BD32DC5C29A}" type="pres">
      <dgm:prSet presAssocID="{543E827E-FACB-42DD-A640-66D8CD1E1E1A}" presName="childText" presStyleLbl="conFgAcc1" presStyleIdx="1" presStyleCnt="2" custScaleX="85527" custScaleY="107669" custLinFactY="729" custLinFactNeighborX="11250" custLinFactNeighborY="100000">
        <dgm:presLayoutVars>
          <dgm:bulletEnabled val="1"/>
        </dgm:presLayoutVars>
      </dgm:prSet>
      <dgm:spPr/>
    </dgm:pt>
  </dgm:ptLst>
  <dgm:cxnLst>
    <dgm:cxn modelId="{B5CEDB02-ADE1-4424-8408-4602FAE8DBB1}" type="presOf" srcId="{5638BEA0-9763-4827-890E-0D40013D6F1B}" destId="{79A1C82D-1952-4A8D-A416-A24665588587}" srcOrd="0" destOrd="0" presId="urn:microsoft.com/office/officeart/2005/8/layout/list1"/>
    <dgm:cxn modelId="{39661606-F92E-4203-9CB0-97169C92D921}" type="presOf" srcId="{D0CF7408-2ABB-4512-B71B-8FA1696B0E61}" destId="{0E6B9DBE-869F-4FC9-934D-7ADF53F88478}" srcOrd="0" destOrd="0" presId="urn:microsoft.com/office/officeart/2005/8/layout/list1"/>
    <dgm:cxn modelId="{0F378312-5212-47E0-90EB-8AA56A8DDE28}" srcId="{5638BEA0-9763-4827-890E-0D40013D6F1B}" destId="{D0CF7408-2ABB-4512-B71B-8FA1696B0E61}" srcOrd="0" destOrd="0" parTransId="{7FDFCFCF-DD28-4AED-8CB5-7F40F01F0D84}" sibTransId="{FACD8AD3-C82F-48BB-94C0-A99704B1C9CF}"/>
    <dgm:cxn modelId="{79161264-9396-4FEF-931E-08C9F5C901DA}" type="presOf" srcId="{94D3DA66-24F3-4FF3-8A86-9C8FA5E3EA50}" destId="{6ADF46C4-18CB-44C3-BD20-7BD32DC5C29A}" srcOrd="0" destOrd="0" presId="urn:microsoft.com/office/officeart/2005/8/layout/list1"/>
    <dgm:cxn modelId="{3EFA5B65-9CF2-4AD5-B9F4-25B968091693}" srcId="{D0CF7408-2ABB-4512-B71B-8FA1696B0E61}" destId="{82922FD1-C938-4EB4-8056-EC01B4C182C6}" srcOrd="0" destOrd="0" parTransId="{1E422011-1CEA-4710-8E97-184C4FF44B24}" sibTransId="{0776B5CE-A743-4662-800A-14F6E3E891B0}"/>
    <dgm:cxn modelId="{74AF5495-50A6-4775-B43C-DB1F4794CDF9}" type="presOf" srcId="{D0CF7408-2ABB-4512-B71B-8FA1696B0E61}" destId="{24A2539B-272B-4EA0-9CFD-013ECAAD9337}" srcOrd="1" destOrd="0" presId="urn:microsoft.com/office/officeart/2005/8/layout/list1"/>
    <dgm:cxn modelId="{359CE5C1-83CD-4B39-A5E1-EF5BB2E0C7A0}" type="presOf" srcId="{543E827E-FACB-42DD-A640-66D8CD1E1E1A}" destId="{47C5B895-FAE1-43D2-A355-7BBC007A2C54}" srcOrd="1" destOrd="0" presId="urn:microsoft.com/office/officeart/2005/8/layout/list1"/>
    <dgm:cxn modelId="{D2126AC5-2E06-4BB2-83AC-CA9A3175B7C2}" srcId="{5638BEA0-9763-4827-890E-0D40013D6F1B}" destId="{543E827E-FACB-42DD-A640-66D8CD1E1E1A}" srcOrd="1" destOrd="0" parTransId="{5C26BF0B-09A2-4234-85B8-8C70DA158216}" sibTransId="{DE747EF2-9EE3-4748-9729-B9ACDF8ADEAA}"/>
    <dgm:cxn modelId="{CECFCBCB-0CC4-49EE-B328-982AD4B1C28B}" srcId="{543E827E-FACB-42DD-A640-66D8CD1E1E1A}" destId="{94D3DA66-24F3-4FF3-8A86-9C8FA5E3EA50}" srcOrd="0" destOrd="0" parTransId="{67A27A42-6F67-446A-83F4-7C102DB5D6A9}" sibTransId="{1E9A4404-3EFB-4AAE-9274-9CE195C53BEC}"/>
    <dgm:cxn modelId="{56781DE9-B66A-4ADD-A7A4-13337FD69113}" type="presOf" srcId="{82922FD1-C938-4EB4-8056-EC01B4C182C6}" destId="{64CEAB49-DBAA-4381-BEFB-EE0DA48EA7A7}" srcOrd="0" destOrd="0" presId="urn:microsoft.com/office/officeart/2005/8/layout/list1"/>
    <dgm:cxn modelId="{83C750FC-0EA2-412D-B65D-07B86188EFE9}" type="presOf" srcId="{543E827E-FACB-42DD-A640-66D8CD1E1E1A}" destId="{BD393F86-E9D3-4146-87DB-6C80DF3C6872}" srcOrd="0" destOrd="0" presId="urn:microsoft.com/office/officeart/2005/8/layout/list1"/>
    <dgm:cxn modelId="{7C672BCF-F3D9-44F9-BF25-563DB23B70FD}" type="presParOf" srcId="{79A1C82D-1952-4A8D-A416-A24665588587}" destId="{2D30B97E-D23C-4D21-82D0-152927355904}" srcOrd="0" destOrd="0" presId="urn:microsoft.com/office/officeart/2005/8/layout/list1"/>
    <dgm:cxn modelId="{BAA539AC-51FC-4A0B-B0A6-F73791E60DAD}" type="presParOf" srcId="{2D30B97E-D23C-4D21-82D0-152927355904}" destId="{0E6B9DBE-869F-4FC9-934D-7ADF53F88478}" srcOrd="0" destOrd="0" presId="urn:microsoft.com/office/officeart/2005/8/layout/list1"/>
    <dgm:cxn modelId="{52EA6D27-C686-4390-9878-70503AE87DDA}" type="presParOf" srcId="{2D30B97E-D23C-4D21-82D0-152927355904}" destId="{24A2539B-272B-4EA0-9CFD-013ECAAD9337}" srcOrd="1" destOrd="0" presId="urn:microsoft.com/office/officeart/2005/8/layout/list1"/>
    <dgm:cxn modelId="{EF3253EF-BB61-4B5C-9036-E2540C053E45}" type="presParOf" srcId="{79A1C82D-1952-4A8D-A416-A24665588587}" destId="{BF5DD38F-AFB9-4BDB-8EE9-727028232B4F}" srcOrd="1" destOrd="0" presId="urn:microsoft.com/office/officeart/2005/8/layout/list1"/>
    <dgm:cxn modelId="{A8BD6DD9-A8DC-4D2A-B7D5-C86660F930A0}" type="presParOf" srcId="{79A1C82D-1952-4A8D-A416-A24665588587}" destId="{64CEAB49-DBAA-4381-BEFB-EE0DA48EA7A7}" srcOrd="2" destOrd="0" presId="urn:microsoft.com/office/officeart/2005/8/layout/list1"/>
    <dgm:cxn modelId="{C5526159-ED70-42C3-952B-596E6DD98BA9}" type="presParOf" srcId="{79A1C82D-1952-4A8D-A416-A24665588587}" destId="{492AFC94-B01F-4EDE-BF86-E2759480FCD4}" srcOrd="3" destOrd="0" presId="urn:microsoft.com/office/officeart/2005/8/layout/list1"/>
    <dgm:cxn modelId="{7FA67F35-B670-42BD-A04A-42701F89BBDC}" type="presParOf" srcId="{79A1C82D-1952-4A8D-A416-A24665588587}" destId="{05F436AD-5697-4B63-887F-F30CFCDFBAEA}" srcOrd="4" destOrd="0" presId="urn:microsoft.com/office/officeart/2005/8/layout/list1"/>
    <dgm:cxn modelId="{95D66DA8-F633-4143-8E66-AA03085AA06E}" type="presParOf" srcId="{05F436AD-5697-4B63-887F-F30CFCDFBAEA}" destId="{BD393F86-E9D3-4146-87DB-6C80DF3C6872}" srcOrd="0" destOrd="0" presId="urn:microsoft.com/office/officeart/2005/8/layout/list1"/>
    <dgm:cxn modelId="{58273A0E-2DE0-43A3-95D5-516E91FE2866}" type="presParOf" srcId="{05F436AD-5697-4B63-887F-F30CFCDFBAEA}" destId="{47C5B895-FAE1-43D2-A355-7BBC007A2C54}" srcOrd="1" destOrd="0" presId="urn:microsoft.com/office/officeart/2005/8/layout/list1"/>
    <dgm:cxn modelId="{CC362F2C-F5C3-4381-A1F9-FDE08B2CF945}" type="presParOf" srcId="{79A1C82D-1952-4A8D-A416-A24665588587}" destId="{093A5293-58A1-4D40-81F7-BD7BC58213EA}" srcOrd="5" destOrd="0" presId="urn:microsoft.com/office/officeart/2005/8/layout/list1"/>
    <dgm:cxn modelId="{A8FF4E32-E305-497F-8266-B84E77A8AF66}" type="presParOf" srcId="{79A1C82D-1952-4A8D-A416-A24665588587}" destId="{6ADF46C4-18CB-44C3-BD20-7BD32DC5C29A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3CAF94F3-7F95-4C10-A27B-C4610C4443BF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7FD3BBF8-6CF7-489A-9B4E-42F779693BCC}">
      <dgm:prSet phldrT="[Texto]"/>
      <dgm:spPr/>
      <dgm:t>
        <a:bodyPr/>
        <a:lstStyle/>
        <a:p>
          <a:r>
            <a:rPr lang="es-ES" dirty="0"/>
            <a:t>GI</a:t>
          </a:r>
        </a:p>
      </dgm:t>
    </dgm:pt>
    <dgm:pt modelId="{37DC6F54-DDD2-47F9-AE17-21C7CDD19B1B}" type="parTrans" cxnId="{B393D78A-7A3D-4892-B603-F246BDB8EFBD}">
      <dgm:prSet/>
      <dgm:spPr/>
      <dgm:t>
        <a:bodyPr/>
        <a:lstStyle/>
        <a:p>
          <a:endParaRPr lang="es-ES"/>
        </a:p>
      </dgm:t>
    </dgm:pt>
    <dgm:pt modelId="{E7006681-9193-4CA5-8BA8-B51E305D5948}" type="sibTrans" cxnId="{B393D78A-7A3D-4892-B603-F246BDB8EFBD}">
      <dgm:prSet/>
      <dgm:spPr/>
      <dgm:t>
        <a:bodyPr/>
        <a:lstStyle/>
        <a:p>
          <a:endParaRPr lang="es-ES"/>
        </a:p>
      </dgm:t>
    </dgm:pt>
    <dgm:pt modelId="{37FF4A34-E9CF-4A0D-A815-A9B36F7C898B}">
      <dgm:prSet phldrT="[Texto]"/>
      <dgm:spPr/>
      <dgm:t>
        <a:bodyPr/>
        <a:lstStyle/>
        <a:p>
          <a:r>
            <a:rPr lang="es-ES" dirty="0"/>
            <a:t>NO TIENE AFECTACIÓN	</a:t>
          </a:r>
        </a:p>
      </dgm:t>
    </dgm:pt>
    <dgm:pt modelId="{AD6FCA9A-8D33-46B8-8044-4548E08F6D9B}" type="parTrans" cxnId="{277AABF4-07A9-4F88-8577-2A4F5CB90D70}">
      <dgm:prSet/>
      <dgm:spPr/>
      <dgm:t>
        <a:bodyPr/>
        <a:lstStyle/>
        <a:p>
          <a:endParaRPr lang="es-ES"/>
        </a:p>
      </dgm:t>
    </dgm:pt>
    <dgm:pt modelId="{8E895EAD-399E-44B1-B967-B17982C83808}" type="sibTrans" cxnId="{277AABF4-07A9-4F88-8577-2A4F5CB90D70}">
      <dgm:prSet/>
      <dgm:spPr/>
      <dgm:t>
        <a:bodyPr/>
        <a:lstStyle/>
        <a:p>
          <a:endParaRPr lang="es-ES"/>
        </a:p>
      </dgm:t>
    </dgm:pt>
    <dgm:pt modelId="{E8C452FC-341D-4743-B392-052EBBD206D1}">
      <dgm:prSet phldrT="[Texto]"/>
      <dgm:spPr/>
      <dgm:t>
        <a:bodyPr/>
        <a:lstStyle/>
        <a:p>
          <a:r>
            <a:rPr lang="es-ES" dirty="0"/>
            <a:t>MANTIENE INCORPORACIÓN (HASTA DESARROLLO)</a:t>
          </a:r>
        </a:p>
      </dgm:t>
    </dgm:pt>
    <dgm:pt modelId="{85212994-1E70-41D5-AFDF-CD4E780A5421}" type="parTrans" cxnId="{D32D66CF-6BD4-4982-BCD9-E6A9C5EE38E5}">
      <dgm:prSet/>
      <dgm:spPr/>
      <dgm:t>
        <a:bodyPr/>
        <a:lstStyle/>
        <a:p>
          <a:endParaRPr lang="es-ES"/>
        </a:p>
      </dgm:t>
    </dgm:pt>
    <dgm:pt modelId="{A3B2D746-B0E6-465B-97BC-B2332F6511A8}" type="sibTrans" cxnId="{D32D66CF-6BD4-4982-BCD9-E6A9C5EE38E5}">
      <dgm:prSet/>
      <dgm:spPr/>
      <dgm:t>
        <a:bodyPr/>
        <a:lstStyle/>
        <a:p>
          <a:endParaRPr lang="es-ES"/>
        </a:p>
      </dgm:t>
    </dgm:pt>
    <dgm:pt modelId="{00AEA0D6-CC24-43C9-8BE2-5ED027BB6EB8}">
      <dgm:prSet phldrT="[Texto]"/>
      <dgm:spPr/>
      <dgm:t>
        <a:bodyPr/>
        <a:lstStyle/>
        <a:p>
          <a:r>
            <a:rPr lang="es-ES" dirty="0"/>
            <a:t>ANÁLISIS A FUTURO ESTRUCTURAS DE COSTES</a:t>
          </a:r>
        </a:p>
      </dgm:t>
    </dgm:pt>
    <dgm:pt modelId="{5A1115F2-27D6-47AA-A77A-AF31A0BC271C}" type="parTrans" cxnId="{EF4A5EF0-C3B8-49BC-977C-91F6AC9D3008}">
      <dgm:prSet/>
      <dgm:spPr/>
      <dgm:t>
        <a:bodyPr/>
        <a:lstStyle/>
        <a:p>
          <a:endParaRPr lang="es-ES"/>
        </a:p>
      </dgm:t>
    </dgm:pt>
    <dgm:pt modelId="{25353FA3-7C55-4A16-9A58-0DA42C1534F6}" type="sibTrans" cxnId="{EF4A5EF0-C3B8-49BC-977C-91F6AC9D3008}">
      <dgm:prSet/>
      <dgm:spPr/>
      <dgm:t>
        <a:bodyPr/>
        <a:lstStyle/>
        <a:p>
          <a:endParaRPr lang="es-ES"/>
        </a:p>
      </dgm:t>
    </dgm:pt>
    <dgm:pt modelId="{854D6687-DCB6-43BE-BCAE-E7DD9A9733EF}">
      <dgm:prSet phldrT="[Texto]"/>
      <dgm:spPr/>
      <dgm:t>
        <a:bodyPr/>
        <a:lstStyle/>
        <a:p>
          <a:r>
            <a:rPr lang="es-ES" dirty="0"/>
            <a:t>PLANIFICACIÓN AVANCE NORMATIVA EN 2019</a:t>
          </a:r>
        </a:p>
      </dgm:t>
    </dgm:pt>
    <dgm:pt modelId="{79FE17F7-3A7A-46BF-9255-09C7BE78B480}" type="parTrans" cxnId="{CC359A29-E7BD-424A-95FB-A8DD0492212B}">
      <dgm:prSet/>
      <dgm:spPr/>
      <dgm:t>
        <a:bodyPr/>
        <a:lstStyle/>
        <a:p>
          <a:endParaRPr lang="es-ES"/>
        </a:p>
      </dgm:t>
    </dgm:pt>
    <dgm:pt modelId="{1AFD8DA2-BF67-4EA9-9DD9-0E85C29B95A2}" type="sibTrans" cxnId="{CC359A29-E7BD-424A-95FB-A8DD0492212B}">
      <dgm:prSet/>
      <dgm:spPr/>
      <dgm:t>
        <a:bodyPr/>
        <a:lstStyle/>
        <a:p>
          <a:endParaRPr lang="es-ES"/>
        </a:p>
      </dgm:t>
    </dgm:pt>
    <dgm:pt modelId="{B6A57B40-E252-4D5B-ABCD-6E43E4F7DD10}" type="pres">
      <dgm:prSet presAssocID="{3CAF94F3-7F95-4C10-A27B-C4610C4443BF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415A0444-A4BA-48DF-AD61-16BFF42D3D04}" type="pres">
      <dgm:prSet presAssocID="{3CAF94F3-7F95-4C10-A27B-C4610C4443BF}" presName="matrix" presStyleCnt="0"/>
      <dgm:spPr/>
    </dgm:pt>
    <dgm:pt modelId="{A80EAA45-F753-43F5-83C8-7382A1D82E8B}" type="pres">
      <dgm:prSet presAssocID="{3CAF94F3-7F95-4C10-A27B-C4610C4443BF}" presName="tile1" presStyleLbl="node1" presStyleIdx="0" presStyleCnt="4"/>
      <dgm:spPr/>
    </dgm:pt>
    <dgm:pt modelId="{7195F206-B3B8-413D-B4D3-E821BF6AFECD}" type="pres">
      <dgm:prSet presAssocID="{3CAF94F3-7F95-4C10-A27B-C4610C4443BF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B223E61A-C739-40F0-B371-9CAFE8DF33D5}" type="pres">
      <dgm:prSet presAssocID="{3CAF94F3-7F95-4C10-A27B-C4610C4443BF}" presName="tile2" presStyleLbl="node1" presStyleIdx="1" presStyleCnt="4"/>
      <dgm:spPr/>
    </dgm:pt>
    <dgm:pt modelId="{6DC30002-44F3-4540-891E-6CCEDF62D5EB}" type="pres">
      <dgm:prSet presAssocID="{3CAF94F3-7F95-4C10-A27B-C4610C4443BF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6BB51C86-C054-41E4-84CB-9C52DDCC5837}" type="pres">
      <dgm:prSet presAssocID="{3CAF94F3-7F95-4C10-A27B-C4610C4443BF}" presName="tile3" presStyleLbl="node1" presStyleIdx="2" presStyleCnt="4"/>
      <dgm:spPr/>
    </dgm:pt>
    <dgm:pt modelId="{66B26779-150C-4162-9401-6F0C942C13BE}" type="pres">
      <dgm:prSet presAssocID="{3CAF94F3-7F95-4C10-A27B-C4610C4443BF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F1F47079-3DBB-4810-8302-F78F45DE73F6}" type="pres">
      <dgm:prSet presAssocID="{3CAF94F3-7F95-4C10-A27B-C4610C4443BF}" presName="tile4" presStyleLbl="node1" presStyleIdx="3" presStyleCnt="4"/>
      <dgm:spPr/>
    </dgm:pt>
    <dgm:pt modelId="{2714CD56-546E-4E0C-B652-1B9C1E763A5F}" type="pres">
      <dgm:prSet presAssocID="{3CAF94F3-7F95-4C10-A27B-C4610C4443BF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631D9380-0243-41EE-BAAA-E281E134C7BB}" type="pres">
      <dgm:prSet presAssocID="{3CAF94F3-7F95-4C10-A27B-C4610C4443BF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041A5717-E7F3-4193-AD9B-71F10E9C5D1F}" type="presOf" srcId="{854D6687-DCB6-43BE-BCAE-E7DD9A9733EF}" destId="{2714CD56-546E-4E0C-B652-1B9C1E763A5F}" srcOrd="1" destOrd="0" presId="urn:microsoft.com/office/officeart/2005/8/layout/matrix1"/>
    <dgm:cxn modelId="{E30DF917-B127-41F4-B8C0-8861F265EDC0}" type="presOf" srcId="{854D6687-DCB6-43BE-BCAE-E7DD9A9733EF}" destId="{F1F47079-3DBB-4810-8302-F78F45DE73F6}" srcOrd="0" destOrd="0" presId="urn:microsoft.com/office/officeart/2005/8/layout/matrix1"/>
    <dgm:cxn modelId="{4BE5EA24-EC9D-4EA8-96EA-947742D9D2F5}" type="presOf" srcId="{00AEA0D6-CC24-43C9-8BE2-5ED027BB6EB8}" destId="{6BB51C86-C054-41E4-84CB-9C52DDCC5837}" srcOrd="0" destOrd="0" presId="urn:microsoft.com/office/officeart/2005/8/layout/matrix1"/>
    <dgm:cxn modelId="{CC359A29-E7BD-424A-95FB-A8DD0492212B}" srcId="{7FD3BBF8-6CF7-489A-9B4E-42F779693BCC}" destId="{854D6687-DCB6-43BE-BCAE-E7DD9A9733EF}" srcOrd="3" destOrd="0" parTransId="{79FE17F7-3A7A-46BF-9255-09C7BE78B480}" sibTransId="{1AFD8DA2-BF67-4EA9-9DD9-0E85C29B95A2}"/>
    <dgm:cxn modelId="{F10EF439-5DC2-4CBE-B76C-C183F3CE5A49}" type="presOf" srcId="{00AEA0D6-CC24-43C9-8BE2-5ED027BB6EB8}" destId="{66B26779-150C-4162-9401-6F0C942C13BE}" srcOrd="1" destOrd="0" presId="urn:microsoft.com/office/officeart/2005/8/layout/matrix1"/>
    <dgm:cxn modelId="{953BDE63-691C-41C4-A1AE-D2177644D453}" type="presOf" srcId="{37FF4A34-E9CF-4A0D-A815-A9B36F7C898B}" destId="{7195F206-B3B8-413D-B4D3-E821BF6AFECD}" srcOrd="1" destOrd="0" presId="urn:microsoft.com/office/officeart/2005/8/layout/matrix1"/>
    <dgm:cxn modelId="{A0826264-2683-4592-94FC-0C07B4187E83}" type="presOf" srcId="{E8C452FC-341D-4743-B392-052EBBD206D1}" destId="{B223E61A-C739-40F0-B371-9CAFE8DF33D5}" srcOrd="0" destOrd="0" presId="urn:microsoft.com/office/officeart/2005/8/layout/matrix1"/>
    <dgm:cxn modelId="{B393D78A-7A3D-4892-B603-F246BDB8EFBD}" srcId="{3CAF94F3-7F95-4C10-A27B-C4610C4443BF}" destId="{7FD3BBF8-6CF7-489A-9B4E-42F779693BCC}" srcOrd="0" destOrd="0" parTransId="{37DC6F54-DDD2-47F9-AE17-21C7CDD19B1B}" sibTransId="{E7006681-9193-4CA5-8BA8-B51E305D5948}"/>
    <dgm:cxn modelId="{B6264F93-B96A-4FC6-8297-81158201FEDF}" type="presOf" srcId="{E8C452FC-341D-4743-B392-052EBBD206D1}" destId="{6DC30002-44F3-4540-891E-6CCEDF62D5EB}" srcOrd="1" destOrd="0" presId="urn:microsoft.com/office/officeart/2005/8/layout/matrix1"/>
    <dgm:cxn modelId="{52D37FA7-F792-4FB4-A403-2AE316010701}" type="presOf" srcId="{3CAF94F3-7F95-4C10-A27B-C4610C4443BF}" destId="{B6A57B40-E252-4D5B-ABCD-6E43E4F7DD10}" srcOrd="0" destOrd="0" presId="urn:microsoft.com/office/officeart/2005/8/layout/matrix1"/>
    <dgm:cxn modelId="{366508B4-03DA-41D0-92D5-307334EDC3FE}" type="presOf" srcId="{37FF4A34-E9CF-4A0D-A815-A9B36F7C898B}" destId="{A80EAA45-F753-43F5-83C8-7382A1D82E8B}" srcOrd="0" destOrd="0" presId="urn:microsoft.com/office/officeart/2005/8/layout/matrix1"/>
    <dgm:cxn modelId="{D32D66CF-6BD4-4982-BCD9-E6A9C5EE38E5}" srcId="{7FD3BBF8-6CF7-489A-9B4E-42F779693BCC}" destId="{E8C452FC-341D-4743-B392-052EBBD206D1}" srcOrd="1" destOrd="0" parTransId="{85212994-1E70-41D5-AFDF-CD4E780A5421}" sibTransId="{A3B2D746-B0E6-465B-97BC-B2332F6511A8}"/>
    <dgm:cxn modelId="{79C7EDE9-7A03-4ED7-9F83-4D439786C21B}" type="presOf" srcId="{7FD3BBF8-6CF7-489A-9B4E-42F779693BCC}" destId="{631D9380-0243-41EE-BAAA-E281E134C7BB}" srcOrd="0" destOrd="0" presId="urn:microsoft.com/office/officeart/2005/8/layout/matrix1"/>
    <dgm:cxn modelId="{EF4A5EF0-C3B8-49BC-977C-91F6AC9D3008}" srcId="{7FD3BBF8-6CF7-489A-9B4E-42F779693BCC}" destId="{00AEA0D6-CC24-43C9-8BE2-5ED027BB6EB8}" srcOrd="2" destOrd="0" parTransId="{5A1115F2-27D6-47AA-A77A-AF31A0BC271C}" sibTransId="{25353FA3-7C55-4A16-9A58-0DA42C1534F6}"/>
    <dgm:cxn modelId="{277AABF4-07A9-4F88-8577-2A4F5CB90D70}" srcId="{7FD3BBF8-6CF7-489A-9B4E-42F779693BCC}" destId="{37FF4A34-E9CF-4A0D-A815-A9B36F7C898B}" srcOrd="0" destOrd="0" parTransId="{AD6FCA9A-8D33-46B8-8044-4548E08F6D9B}" sibTransId="{8E895EAD-399E-44B1-B967-B17982C83808}"/>
    <dgm:cxn modelId="{9C19FA0A-66AA-48C4-A90A-9C7765CBFB47}" type="presParOf" srcId="{B6A57B40-E252-4D5B-ABCD-6E43E4F7DD10}" destId="{415A0444-A4BA-48DF-AD61-16BFF42D3D04}" srcOrd="0" destOrd="0" presId="urn:microsoft.com/office/officeart/2005/8/layout/matrix1"/>
    <dgm:cxn modelId="{6EC1F98A-E183-4794-940F-F06B0076928E}" type="presParOf" srcId="{415A0444-A4BA-48DF-AD61-16BFF42D3D04}" destId="{A80EAA45-F753-43F5-83C8-7382A1D82E8B}" srcOrd="0" destOrd="0" presId="urn:microsoft.com/office/officeart/2005/8/layout/matrix1"/>
    <dgm:cxn modelId="{981244E9-6170-4D6C-928C-928B1ECAC71B}" type="presParOf" srcId="{415A0444-A4BA-48DF-AD61-16BFF42D3D04}" destId="{7195F206-B3B8-413D-B4D3-E821BF6AFECD}" srcOrd="1" destOrd="0" presId="urn:microsoft.com/office/officeart/2005/8/layout/matrix1"/>
    <dgm:cxn modelId="{83E8E444-2700-48F6-8990-0D69D6B890F6}" type="presParOf" srcId="{415A0444-A4BA-48DF-AD61-16BFF42D3D04}" destId="{B223E61A-C739-40F0-B371-9CAFE8DF33D5}" srcOrd="2" destOrd="0" presId="urn:microsoft.com/office/officeart/2005/8/layout/matrix1"/>
    <dgm:cxn modelId="{64478261-B3B0-45DE-916D-BDA3065837C2}" type="presParOf" srcId="{415A0444-A4BA-48DF-AD61-16BFF42D3D04}" destId="{6DC30002-44F3-4540-891E-6CCEDF62D5EB}" srcOrd="3" destOrd="0" presId="urn:microsoft.com/office/officeart/2005/8/layout/matrix1"/>
    <dgm:cxn modelId="{832CBFC2-A78E-44B6-8ED4-923AF588FB93}" type="presParOf" srcId="{415A0444-A4BA-48DF-AD61-16BFF42D3D04}" destId="{6BB51C86-C054-41E4-84CB-9C52DDCC5837}" srcOrd="4" destOrd="0" presId="urn:microsoft.com/office/officeart/2005/8/layout/matrix1"/>
    <dgm:cxn modelId="{DFA85CD3-0113-4AB2-AE93-405C7845657B}" type="presParOf" srcId="{415A0444-A4BA-48DF-AD61-16BFF42D3D04}" destId="{66B26779-150C-4162-9401-6F0C942C13BE}" srcOrd="5" destOrd="0" presId="urn:microsoft.com/office/officeart/2005/8/layout/matrix1"/>
    <dgm:cxn modelId="{98FF8440-419D-4309-841F-D48148336453}" type="presParOf" srcId="{415A0444-A4BA-48DF-AD61-16BFF42D3D04}" destId="{F1F47079-3DBB-4810-8302-F78F45DE73F6}" srcOrd="6" destOrd="0" presId="urn:microsoft.com/office/officeart/2005/8/layout/matrix1"/>
    <dgm:cxn modelId="{EF9B8A8E-C879-4D59-9EA6-E0A7FD86B29C}" type="presParOf" srcId="{415A0444-A4BA-48DF-AD61-16BFF42D3D04}" destId="{2714CD56-546E-4E0C-B652-1B9C1E763A5F}" srcOrd="7" destOrd="0" presId="urn:microsoft.com/office/officeart/2005/8/layout/matrix1"/>
    <dgm:cxn modelId="{BBB7E418-9E4E-4C86-8C3F-642897CEC2F6}" type="presParOf" srcId="{B6A57B40-E252-4D5B-ABCD-6E43E4F7DD10}" destId="{631D9380-0243-41EE-BAAA-E281E134C7BB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3CAF94F3-7F95-4C10-A27B-C4610C4443BF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7FD3BBF8-6CF7-489A-9B4E-42F779693BCC}">
      <dgm:prSet phldrT="[Texto]"/>
      <dgm:spPr/>
      <dgm:t>
        <a:bodyPr/>
        <a:lstStyle/>
        <a:p>
          <a:r>
            <a:rPr lang="es-ES" dirty="0"/>
            <a:t>CT</a:t>
          </a:r>
        </a:p>
      </dgm:t>
    </dgm:pt>
    <dgm:pt modelId="{37DC6F54-DDD2-47F9-AE17-21C7CDD19B1B}" type="parTrans" cxnId="{B393D78A-7A3D-4892-B603-F246BDB8EFBD}">
      <dgm:prSet/>
      <dgm:spPr/>
      <dgm:t>
        <a:bodyPr/>
        <a:lstStyle/>
        <a:p>
          <a:endParaRPr lang="es-ES"/>
        </a:p>
      </dgm:t>
    </dgm:pt>
    <dgm:pt modelId="{E7006681-9193-4CA5-8BA8-B51E305D5948}" type="sibTrans" cxnId="{B393D78A-7A3D-4892-B603-F246BDB8EFBD}">
      <dgm:prSet/>
      <dgm:spPr/>
      <dgm:t>
        <a:bodyPr/>
        <a:lstStyle/>
        <a:p>
          <a:endParaRPr lang="es-ES"/>
        </a:p>
      </dgm:t>
    </dgm:pt>
    <dgm:pt modelId="{37FF4A34-E9CF-4A0D-A815-A9B36F7C898B}">
      <dgm:prSet phldrT="[Texto]"/>
      <dgm:spPr/>
      <dgm:t>
        <a:bodyPr/>
        <a:lstStyle/>
        <a:p>
          <a:r>
            <a:rPr lang="es-ES" dirty="0"/>
            <a:t>MARCO PROPIO IMPULSO ACTIVIDADES	</a:t>
          </a:r>
        </a:p>
      </dgm:t>
    </dgm:pt>
    <dgm:pt modelId="{AD6FCA9A-8D33-46B8-8044-4548E08F6D9B}" type="parTrans" cxnId="{277AABF4-07A9-4F88-8577-2A4F5CB90D70}">
      <dgm:prSet/>
      <dgm:spPr/>
      <dgm:t>
        <a:bodyPr/>
        <a:lstStyle/>
        <a:p>
          <a:endParaRPr lang="es-ES"/>
        </a:p>
      </dgm:t>
    </dgm:pt>
    <dgm:pt modelId="{8E895EAD-399E-44B1-B967-B17982C83808}" type="sibTrans" cxnId="{277AABF4-07A9-4F88-8577-2A4F5CB90D70}">
      <dgm:prSet/>
      <dgm:spPr/>
      <dgm:t>
        <a:bodyPr/>
        <a:lstStyle/>
        <a:p>
          <a:endParaRPr lang="es-ES"/>
        </a:p>
      </dgm:t>
    </dgm:pt>
    <dgm:pt modelId="{E8C452FC-341D-4743-B392-052EBBD206D1}">
      <dgm:prSet phldrT="[Texto]"/>
      <dgm:spPr/>
      <dgm:t>
        <a:bodyPr/>
        <a:lstStyle/>
        <a:p>
          <a:r>
            <a:rPr lang="es-ES" dirty="0"/>
            <a:t>MANTIENE INCORPORACIÓN (HASTA DESARROLLO)</a:t>
          </a:r>
        </a:p>
      </dgm:t>
    </dgm:pt>
    <dgm:pt modelId="{85212994-1E70-41D5-AFDF-CD4E780A5421}" type="parTrans" cxnId="{D32D66CF-6BD4-4982-BCD9-E6A9C5EE38E5}">
      <dgm:prSet/>
      <dgm:spPr/>
      <dgm:t>
        <a:bodyPr/>
        <a:lstStyle/>
        <a:p>
          <a:endParaRPr lang="es-ES"/>
        </a:p>
      </dgm:t>
    </dgm:pt>
    <dgm:pt modelId="{A3B2D746-B0E6-465B-97BC-B2332F6511A8}" type="sibTrans" cxnId="{D32D66CF-6BD4-4982-BCD9-E6A9C5EE38E5}">
      <dgm:prSet/>
      <dgm:spPr/>
      <dgm:t>
        <a:bodyPr/>
        <a:lstStyle/>
        <a:p>
          <a:endParaRPr lang="es-ES"/>
        </a:p>
      </dgm:t>
    </dgm:pt>
    <dgm:pt modelId="{00AEA0D6-CC24-43C9-8BE2-5ED027BB6EB8}">
      <dgm:prSet phldrT="[Texto]"/>
      <dgm:spPr/>
      <dgm:t>
        <a:bodyPr/>
        <a:lstStyle/>
        <a:p>
          <a:r>
            <a:rPr lang="es-ES" dirty="0"/>
            <a:t>ANÁLISIS A FUTURO ESTRUCTURAS DE COSTES</a:t>
          </a:r>
        </a:p>
      </dgm:t>
    </dgm:pt>
    <dgm:pt modelId="{5A1115F2-27D6-47AA-A77A-AF31A0BC271C}" type="parTrans" cxnId="{EF4A5EF0-C3B8-49BC-977C-91F6AC9D3008}">
      <dgm:prSet/>
      <dgm:spPr/>
      <dgm:t>
        <a:bodyPr/>
        <a:lstStyle/>
        <a:p>
          <a:endParaRPr lang="es-ES"/>
        </a:p>
      </dgm:t>
    </dgm:pt>
    <dgm:pt modelId="{25353FA3-7C55-4A16-9A58-0DA42C1534F6}" type="sibTrans" cxnId="{EF4A5EF0-C3B8-49BC-977C-91F6AC9D3008}">
      <dgm:prSet/>
      <dgm:spPr/>
      <dgm:t>
        <a:bodyPr/>
        <a:lstStyle/>
        <a:p>
          <a:endParaRPr lang="es-ES"/>
        </a:p>
      </dgm:t>
    </dgm:pt>
    <dgm:pt modelId="{854D6687-DCB6-43BE-BCAE-E7DD9A9733EF}">
      <dgm:prSet phldrT="[Texto]"/>
      <dgm:spPr/>
      <dgm:t>
        <a:bodyPr/>
        <a:lstStyle/>
        <a:p>
          <a:r>
            <a:rPr lang="es-ES" dirty="0"/>
            <a:t>CRITERIOS  DESTINO A LA FINALIZACIÓN VIGENCIA</a:t>
          </a:r>
        </a:p>
      </dgm:t>
    </dgm:pt>
    <dgm:pt modelId="{79FE17F7-3A7A-46BF-9255-09C7BE78B480}" type="parTrans" cxnId="{CC359A29-E7BD-424A-95FB-A8DD0492212B}">
      <dgm:prSet/>
      <dgm:spPr/>
      <dgm:t>
        <a:bodyPr/>
        <a:lstStyle/>
        <a:p>
          <a:endParaRPr lang="es-ES"/>
        </a:p>
      </dgm:t>
    </dgm:pt>
    <dgm:pt modelId="{1AFD8DA2-BF67-4EA9-9DD9-0E85C29B95A2}" type="sibTrans" cxnId="{CC359A29-E7BD-424A-95FB-A8DD0492212B}">
      <dgm:prSet/>
      <dgm:spPr/>
      <dgm:t>
        <a:bodyPr/>
        <a:lstStyle/>
        <a:p>
          <a:endParaRPr lang="es-ES"/>
        </a:p>
      </dgm:t>
    </dgm:pt>
    <dgm:pt modelId="{B6A57B40-E252-4D5B-ABCD-6E43E4F7DD10}" type="pres">
      <dgm:prSet presAssocID="{3CAF94F3-7F95-4C10-A27B-C4610C4443BF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415A0444-A4BA-48DF-AD61-16BFF42D3D04}" type="pres">
      <dgm:prSet presAssocID="{3CAF94F3-7F95-4C10-A27B-C4610C4443BF}" presName="matrix" presStyleCnt="0"/>
      <dgm:spPr/>
    </dgm:pt>
    <dgm:pt modelId="{A80EAA45-F753-43F5-83C8-7382A1D82E8B}" type="pres">
      <dgm:prSet presAssocID="{3CAF94F3-7F95-4C10-A27B-C4610C4443BF}" presName="tile1" presStyleLbl="node1" presStyleIdx="0" presStyleCnt="4"/>
      <dgm:spPr/>
    </dgm:pt>
    <dgm:pt modelId="{7195F206-B3B8-413D-B4D3-E821BF6AFECD}" type="pres">
      <dgm:prSet presAssocID="{3CAF94F3-7F95-4C10-A27B-C4610C4443BF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B223E61A-C739-40F0-B371-9CAFE8DF33D5}" type="pres">
      <dgm:prSet presAssocID="{3CAF94F3-7F95-4C10-A27B-C4610C4443BF}" presName="tile2" presStyleLbl="node1" presStyleIdx="1" presStyleCnt="4"/>
      <dgm:spPr/>
    </dgm:pt>
    <dgm:pt modelId="{6DC30002-44F3-4540-891E-6CCEDF62D5EB}" type="pres">
      <dgm:prSet presAssocID="{3CAF94F3-7F95-4C10-A27B-C4610C4443BF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6BB51C86-C054-41E4-84CB-9C52DDCC5837}" type="pres">
      <dgm:prSet presAssocID="{3CAF94F3-7F95-4C10-A27B-C4610C4443BF}" presName="tile3" presStyleLbl="node1" presStyleIdx="2" presStyleCnt="4"/>
      <dgm:spPr/>
    </dgm:pt>
    <dgm:pt modelId="{66B26779-150C-4162-9401-6F0C942C13BE}" type="pres">
      <dgm:prSet presAssocID="{3CAF94F3-7F95-4C10-A27B-C4610C4443BF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F1F47079-3DBB-4810-8302-F78F45DE73F6}" type="pres">
      <dgm:prSet presAssocID="{3CAF94F3-7F95-4C10-A27B-C4610C4443BF}" presName="tile4" presStyleLbl="node1" presStyleIdx="3" presStyleCnt="4"/>
      <dgm:spPr/>
    </dgm:pt>
    <dgm:pt modelId="{2714CD56-546E-4E0C-B652-1B9C1E763A5F}" type="pres">
      <dgm:prSet presAssocID="{3CAF94F3-7F95-4C10-A27B-C4610C4443BF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631D9380-0243-41EE-BAAA-E281E134C7BB}" type="pres">
      <dgm:prSet presAssocID="{3CAF94F3-7F95-4C10-A27B-C4610C4443BF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4CAE1918-5526-4114-8332-8E734482DCC7}" type="presOf" srcId="{37FF4A34-E9CF-4A0D-A815-A9B36F7C898B}" destId="{A80EAA45-F753-43F5-83C8-7382A1D82E8B}" srcOrd="0" destOrd="0" presId="urn:microsoft.com/office/officeart/2005/8/layout/matrix1"/>
    <dgm:cxn modelId="{19F06619-2EA9-4AC4-9757-18A0150B6898}" type="presOf" srcId="{854D6687-DCB6-43BE-BCAE-E7DD9A9733EF}" destId="{F1F47079-3DBB-4810-8302-F78F45DE73F6}" srcOrd="0" destOrd="0" presId="urn:microsoft.com/office/officeart/2005/8/layout/matrix1"/>
    <dgm:cxn modelId="{CC359A29-E7BD-424A-95FB-A8DD0492212B}" srcId="{7FD3BBF8-6CF7-489A-9B4E-42F779693BCC}" destId="{854D6687-DCB6-43BE-BCAE-E7DD9A9733EF}" srcOrd="3" destOrd="0" parTransId="{79FE17F7-3A7A-46BF-9255-09C7BE78B480}" sibTransId="{1AFD8DA2-BF67-4EA9-9DD9-0E85C29B95A2}"/>
    <dgm:cxn modelId="{331EAA38-FF43-42F3-80B3-408680559579}" type="presOf" srcId="{E8C452FC-341D-4743-B392-052EBBD206D1}" destId="{6DC30002-44F3-4540-891E-6CCEDF62D5EB}" srcOrd="1" destOrd="0" presId="urn:microsoft.com/office/officeart/2005/8/layout/matrix1"/>
    <dgm:cxn modelId="{12DC7878-CFCB-4CF7-B5E1-6694A72716CA}" type="presOf" srcId="{00AEA0D6-CC24-43C9-8BE2-5ED027BB6EB8}" destId="{66B26779-150C-4162-9401-6F0C942C13BE}" srcOrd="1" destOrd="0" presId="urn:microsoft.com/office/officeart/2005/8/layout/matrix1"/>
    <dgm:cxn modelId="{3DBFED87-0747-4C13-B23A-C3FAF2CDD7CA}" type="presOf" srcId="{00AEA0D6-CC24-43C9-8BE2-5ED027BB6EB8}" destId="{6BB51C86-C054-41E4-84CB-9C52DDCC5837}" srcOrd="0" destOrd="0" presId="urn:microsoft.com/office/officeart/2005/8/layout/matrix1"/>
    <dgm:cxn modelId="{B393D78A-7A3D-4892-B603-F246BDB8EFBD}" srcId="{3CAF94F3-7F95-4C10-A27B-C4610C4443BF}" destId="{7FD3BBF8-6CF7-489A-9B4E-42F779693BCC}" srcOrd="0" destOrd="0" parTransId="{37DC6F54-DDD2-47F9-AE17-21C7CDD19B1B}" sibTransId="{E7006681-9193-4CA5-8BA8-B51E305D5948}"/>
    <dgm:cxn modelId="{178C5C93-0F88-4BF3-A651-4F5AA4A7A8EB}" type="presOf" srcId="{37FF4A34-E9CF-4A0D-A815-A9B36F7C898B}" destId="{7195F206-B3B8-413D-B4D3-E821BF6AFECD}" srcOrd="1" destOrd="0" presId="urn:microsoft.com/office/officeart/2005/8/layout/matrix1"/>
    <dgm:cxn modelId="{A27534AB-8989-4D8A-97F8-0C116AFEA916}" type="presOf" srcId="{854D6687-DCB6-43BE-BCAE-E7DD9A9733EF}" destId="{2714CD56-546E-4E0C-B652-1B9C1E763A5F}" srcOrd="1" destOrd="0" presId="urn:microsoft.com/office/officeart/2005/8/layout/matrix1"/>
    <dgm:cxn modelId="{D32D66CF-6BD4-4982-BCD9-E6A9C5EE38E5}" srcId="{7FD3BBF8-6CF7-489A-9B4E-42F779693BCC}" destId="{E8C452FC-341D-4743-B392-052EBBD206D1}" srcOrd="1" destOrd="0" parTransId="{85212994-1E70-41D5-AFDF-CD4E780A5421}" sibTransId="{A3B2D746-B0E6-465B-97BC-B2332F6511A8}"/>
    <dgm:cxn modelId="{88DEE7CF-A1F0-44A8-A685-ABCCB5BDF67A}" type="presOf" srcId="{E8C452FC-341D-4743-B392-052EBBD206D1}" destId="{B223E61A-C739-40F0-B371-9CAFE8DF33D5}" srcOrd="0" destOrd="0" presId="urn:microsoft.com/office/officeart/2005/8/layout/matrix1"/>
    <dgm:cxn modelId="{16DBB9D6-C76D-4722-86E0-1ECCA82DD167}" type="presOf" srcId="{3CAF94F3-7F95-4C10-A27B-C4610C4443BF}" destId="{B6A57B40-E252-4D5B-ABCD-6E43E4F7DD10}" srcOrd="0" destOrd="0" presId="urn:microsoft.com/office/officeart/2005/8/layout/matrix1"/>
    <dgm:cxn modelId="{EF4A5EF0-C3B8-49BC-977C-91F6AC9D3008}" srcId="{7FD3BBF8-6CF7-489A-9B4E-42F779693BCC}" destId="{00AEA0D6-CC24-43C9-8BE2-5ED027BB6EB8}" srcOrd="2" destOrd="0" parTransId="{5A1115F2-27D6-47AA-A77A-AF31A0BC271C}" sibTransId="{25353FA3-7C55-4A16-9A58-0DA42C1534F6}"/>
    <dgm:cxn modelId="{277AABF4-07A9-4F88-8577-2A4F5CB90D70}" srcId="{7FD3BBF8-6CF7-489A-9B4E-42F779693BCC}" destId="{37FF4A34-E9CF-4A0D-A815-A9B36F7C898B}" srcOrd="0" destOrd="0" parTransId="{AD6FCA9A-8D33-46B8-8044-4548E08F6D9B}" sibTransId="{8E895EAD-399E-44B1-B967-B17982C83808}"/>
    <dgm:cxn modelId="{D9707FFA-BFDC-4332-8009-368B2521EA8A}" type="presOf" srcId="{7FD3BBF8-6CF7-489A-9B4E-42F779693BCC}" destId="{631D9380-0243-41EE-BAAA-E281E134C7BB}" srcOrd="0" destOrd="0" presId="urn:microsoft.com/office/officeart/2005/8/layout/matrix1"/>
    <dgm:cxn modelId="{434844A0-912C-4E94-9D99-323989A095E7}" type="presParOf" srcId="{B6A57B40-E252-4D5B-ABCD-6E43E4F7DD10}" destId="{415A0444-A4BA-48DF-AD61-16BFF42D3D04}" srcOrd="0" destOrd="0" presId="urn:microsoft.com/office/officeart/2005/8/layout/matrix1"/>
    <dgm:cxn modelId="{B5EED373-EF89-4F66-A320-007F239A6C2A}" type="presParOf" srcId="{415A0444-A4BA-48DF-AD61-16BFF42D3D04}" destId="{A80EAA45-F753-43F5-83C8-7382A1D82E8B}" srcOrd="0" destOrd="0" presId="urn:microsoft.com/office/officeart/2005/8/layout/matrix1"/>
    <dgm:cxn modelId="{D1458ABA-625E-473F-AB0F-639E256C9EFD}" type="presParOf" srcId="{415A0444-A4BA-48DF-AD61-16BFF42D3D04}" destId="{7195F206-B3B8-413D-B4D3-E821BF6AFECD}" srcOrd="1" destOrd="0" presId="urn:microsoft.com/office/officeart/2005/8/layout/matrix1"/>
    <dgm:cxn modelId="{529A7987-63C3-49C5-B708-6842912E91F0}" type="presParOf" srcId="{415A0444-A4BA-48DF-AD61-16BFF42D3D04}" destId="{B223E61A-C739-40F0-B371-9CAFE8DF33D5}" srcOrd="2" destOrd="0" presId="urn:microsoft.com/office/officeart/2005/8/layout/matrix1"/>
    <dgm:cxn modelId="{825A237A-6BA5-444A-980C-8FE3A8BA5346}" type="presParOf" srcId="{415A0444-A4BA-48DF-AD61-16BFF42D3D04}" destId="{6DC30002-44F3-4540-891E-6CCEDF62D5EB}" srcOrd="3" destOrd="0" presId="urn:microsoft.com/office/officeart/2005/8/layout/matrix1"/>
    <dgm:cxn modelId="{D652ECC7-992D-4392-8E98-314CEBED9374}" type="presParOf" srcId="{415A0444-A4BA-48DF-AD61-16BFF42D3D04}" destId="{6BB51C86-C054-41E4-84CB-9C52DDCC5837}" srcOrd="4" destOrd="0" presId="urn:microsoft.com/office/officeart/2005/8/layout/matrix1"/>
    <dgm:cxn modelId="{AC54732D-7C19-443C-98A4-8DAF2A2F2B79}" type="presParOf" srcId="{415A0444-A4BA-48DF-AD61-16BFF42D3D04}" destId="{66B26779-150C-4162-9401-6F0C942C13BE}" srcOrd="5" destOrd="0" presId="urn:microsoft.com/office/officeart/2005/8/layout/matrix1"/>
    <dgm:cxn modelId="{3CF988A7-6DD9-4230-88E1-324A2DBFBD3B}" type="presParOf" srcId="{415A0444-A4BA-48DF-AD61-16BFF42D3D04}" destId="{F1F47079-3DBB-4810-8302-F78F45DE73F6}" srcOrd="6" destOrd="0" presId="urn:microsoft.com/office/officeart/2005/8/layout/matrix1"/>
    <dgm:cxn modelId="{A17A4439-4C4B-4CD5-AB4C-F907693FE935}" type="presParOf" srcId="{415A0444-A4BA-48DF-AD61-16BFF42D3D04}" destId="{2714CD56-546E-4E0C-B652-1B9C1E763A5F}" srcOrd="7" destOrd="0" presId="urn:microsoft.com/office/officeart/2005/8/layout/matrix1"/>
    <dgm:cxn modelId="{D1AC0D3D-B287-4A08-BACD-94898FAA1F05}" type="presParOf" srcId="{B6A57B40-E252-4D5B-ABCD-6E43E4F7DD10}" destId="{631D9380-0243-41EE-BAAA-E281E134C7BB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A8D3ABF-FDFA-42CA-B05E-04EB37E27824}" type="doc">
      <dgm:prSet loTypeId="urn:microsoft.com/office/officeart/2005/8/layout/arrow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A90F7964-EF3C-4477-B43B-8D74CD68FA37}">
      <dgm:prSet phldrT="[Texto]" custT="1"/>
      <dgm:spPr/>
      <dgm:t>
        <a:bodyPr/>
        <a:lstStyle/>
        <a:p>
          <a:r>
            <a:rPr lang="es-ES" sz="1600" dirty="0"/>
            <a:t>Directores Decanos</a:t>
          </a:r>
        </a:p>
      </dgm:t>
    </dgm:pt>
    <dgm:pt modelId="{5AE90C0A-82CF-4719-BE96-7B070CD296ED}" type="parTrans" cxnId="{E51EB43C-DD0F-4858-B893-5C1C41558FD7}">
      <dgm:prSet/>
      <dgm:spPr/>
      <dgm:t>
        <a:bodyPr/>
        <a:lstStyle/>
        <a:p>
          <a:endParaRPr lang="es-ES"/>
        </a:p>
      </dgm:t>
    </dgm:pt>
    <dgm:pt modelId="{2B06E76A-931E-49EB-A482-CB348560A24C}" type="sibTrans" cxnId="{E51EB43C-DD0F-4858-B893-5C1C41558FD7}">
      <dgm:prSet/>
      <dgm:spPr/>
      <dgm:t>
        <a:bodyPr/>
        <a:lstStyle/>
        <a:p>
          <a:endParaRPr lang="es-ES"/>
        </a:p>
      </dgm:t>
    </dgm:pt>
    <dgm:pt modelId="{D8582B5E-649D-4253-AA75-7FC1B6E23292}">
      <dgm:prSet phldrT="[Texto]" custT="1"/>
      <dgm:spPr/>
      <dgm:t>
        <a:bodyPr/>
        <a:lstStyle/>
        <a:p>
          <a:r>
            <a:rPr lang="es-ES" sz="1100" dirty="0"/>
            <a:t>Profesores Responsables Centros de Gastos</a:t>
          </a:r>
        </a:p>
      </dgm:t>
    </dgm:pt>
    <dgm:pt modelId="{28A84345-345A-4D38-84C2-FD2D931A8405}" type="sibTrans" cxnId="{B5452A65-CFB1-462A-A8DF-3438AC2ABA3C}">
      <dgm:prSet/>
      <dgm:spPr/>
      <dgm:t>
        <a:bodyPr/>
        <a:lstStyle/>
        <a:p>
          <a:endParaRPr lang="es-ES"/>
        </a:p>
      </dgm:t>
    </dgm:pt>
    <dgm:pt modelId="{01159719-E303-419D-9040-E24B66CCF318}" type="parTrans" cxnId="{B5452A65-CFB1-462A-A8DF-3438AC2ABA3C}">
      <dgm:prSet/>
      <dgm:spPr/>
      <dgm:t>
        <a:bodyPr/>
        <a:lstStyle/>
        <a:p>
          <a:endParaRPr lang="es-ES"/>
        </a:p>
      </dgm:t>
    </dgm:pt>
    <dgm:pt modelId="{3C56AA52-F27E-4851-A8BD-ED8539F30C00}" type="pres">
      <dgm:prSet presAssocID="{7A8D3ABF-FDFA-42CA-B05E-04EB37E27824}" presName="cycle" presStyleCnt="0">
        <dgm:presLayoutVars>
          <dgm:dir/>
          <dgm:resizeHandles val="exact"/>
        </dgm:presLayoutVars>
      </dgm:prSet>
      <dgm:spPr/>
    </dgm:pt>
    <dgm:pt modelId="{3B89957F-A37F-4706-8A5F-C481BFE9E0F9}" type="pres">
      <dgm:prSet presAssocID="{A90F7964-EF3C-4477-B43B-8D74CD68FA37}" presName="arrow" presStyleLbl="node1" presStyleIdx="0" presStyleCnt="2" custScaleY="104306">
        <dgm:presLayoutVars>
          <dgm:bulletEnabled val="1"/>
        </dgm:presLayoutVars>
      </dgm:prSet>
      <dgm:spPr/>
    </dgm:pt>
    <dgm:pt modelId="{832AA5D6-6268-463E-BF46-066501F05875}" type="pres">
      <dgm:prSet presAssocID="{D8582B5E-649D-4253-AA75-7FC1B6E23292}" presName="arrow" presStyleLbl="node1" presStyleIdx="1" presStyleCnt="2" custScaleX="103000" custScaleY="104887">
        <dgm:presLayoutVars>
          <dgm:bulletEnabled val="1"/>
        </dgm:presLayoutVars>
      </dgm:prSet>
      <dgm:spPr/>
    </dgm:pt>
  </dgm:ptLst>
  <dgm:cxnLst>
    <dgm:cxn modelId="{74692D27-B165-486D-8DA2-CD4E97E8D384}" type="presOf" srcId="{A90F7964-EF3C-4477-B43B-8D74CD68FA37}" destId="{3B89957F-A37F-4706-8A5F-C481BFE9E0F9}" srcOrd="0" destOrd="0" presId="urn:microsoft.com/office/officeart/2005/8/layout/arrow1"/>
    <dgm:cxn modelId="{E51EB43C-DD0F-4858-B893-5C1C41558FD7}" srcId="{7A8D3ABF-FDFA-42CA-B05E-04EB37E27824}" destId="{A90F7964-EF3C-4477-B43B-8D74CD68FA37}" srcOrd="0" destOrd="0" parTransId="{5AE90C0A-82CF-4719-BE96-7B070CD296ED}" sibTransId="{2B06E76A-931E-49EB-A482-CB348560A24C}"/>
    <dgm:cxn modelId="{B5452A65-CFB1-462A-A8DF-3438AC2ABA3C}" srcId="{7A8D3ABF-FDFA-42CA-B05E-04EB37E27824}" destId="{D8582B5E-649D-4253-AA75-7FC1B6E23292}" srcOrd="1" destOrd="0" parTransId="{01159719-E303-419D-9040-E24B66CCF318}" sibTransId="{28A84345-345A-4D38-84C2-FD2D931A8405}"/>
    <dgm:cxn modelId="{51379156-67DB-4904-84B1-AB6ECB9D65D1}" type="presOf" srcId="{D8582B5E-649D-4253-AA75-7FC1B6E23292}" destId="{832AA5D6-6268-463E-BF46-066501F05875}" srcOrd="0" destOrd="0" presId="urn:microsoft.com/office/officeart/2005/8/layout/arrow1"/>
    <dgm:cxn modelId="{41DF2C80-6A98-4AC3-8266-332CC0722B41}" type="presOf" srcId="{7A8D3ABF-FDFA-42CA-B05E-04EB37E27824}" destId="{3C56AA52-F27E-4851-A8BD-ED8539F30C00}" srcOrd="0" destOrd="0" presId="urn:microsoft.com/office/officeart/2005/8/layout/arrow1"/>
    <dgm:cxn modelId="{B29EBE67-7764-4813-9BD6-9A03CD98D36E}" type="presParOf" srcId="{3C56AA52-F27E-4851-A8BD-ED8539F30C00}" destId="{3B89957F-A37F-4706-8A5F-C481BFE9E0F9}" srcOrd="0" destOrd="0" presId="urn:microsoft.com/office/officeart/2005/8/layout/arrow1"/>
    <dgm:cxn modelId="{01640372-CDD2-40DB-92D5-50998D4A8E00}" type="presParOf" srcId="{3C56AA52-F27E-4851-A8BD-ED8539F30C00}" destId="{832AA5D6-6268-463E-BF46-066501F05875}" srcOrd="1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A8D3ABF-FDFA-42CA-B05E-04EB37E27824}" type="doc">
      <dgm:prSet loTypeId="urn:microsoft.com/office/officeart/2005/8/layout/arrow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D8582B5E-649D-4253-AA75-7FC1B6E23292}">
      <dgm:prSet phldrT="[Texto]" custT="1"/>
      <dgm:spPr/>
      <dgm:t>
        <a:bodyPr/>
        <a:lstStyle/>
        <a:p>
          <a:r>
            <a:rPr lang="es-ES" sz="3200" dirty="0"/>
            <a:t>Profesores Responsables Centros de Gastos</a:t>
          </a:r>
        </a:p>
      </dgm:t>
    </dgm:pt>
    <dgm:pt modelId="{28A84345-345A-4D38-84C2-FD2D931A8405}" type="sibTrans" cxnId="{B5452A65-CFB1-462A-A8DF-3438AC2ABA3C}">
      <dgm:prSet/>
      <dgm:spPr/>
      <dgm:t>
        <a:bodyPr/>
        <a:lstStyle/>
        <a:p>
          <a:endParaRPr lang="es-ES"/>
        </a:p>
      </dgm:t>
    </dgm:pt>
    <dgm:pt modelId="{01159719-E303-419D-9040-E24B66CCF318}" type="parTrans" cxnId="{B5452A65-CFB1-462A-A8DF-3438AC2ABA3C}">
      <dgm:prSet/>
      <dgm:spPr/>
      <dgm:t>
        <a:bodyPr/>
        <a:lstStyle/>
        <a:p>
          <a:endParaRPr lang="es-ES"/>
        </a:p>
      </dgm:t>
    </dgm:pt>
    <dgm:pt modelId="{3C56AA52-F27E-4851-A8BD-ED8539F30C00}" type="pres">
      <dgm:prSet presAssocID="{7A8D3ABF-FDFA-42CA-B05E-04EB37E27824}" presName="cycle" presStyleCnt="0">
        <dgm:presLayoutVars>
          <dgm:dir/>
          <dgm:resizeHandles val="exact"/>
        </dgm:presLayoutVars>
      </dgm:prSet>
      <dgm:spPr/>
    </dgm:pt>
    <dgm:pt modelId="{832AA5D6-6268-463E-BF46-066501F05875}" type="pres">
      <dgm:prSet presAssocID="{D8582B5E-649D-4253-AA75-7FC1B6E23292}" presName="arrow" presStyleLbl="node1" presStyleIdx="0" presStyleCnt="1" custAng="0" custScaleX="261893" custScaleY="104887">
        <dgm:presLayoutVars>
          <dgm:bulletEnabled val="1"/>
        </dgm:presLayoutVars>
      </dgm:prSet>
      <dgm:spPr/>
    </dgm:pt>
  </dgm:ptLst>
  <dgm:cxnLst>
    <dgm:cxn modelId="{B5452A65-CFB1-462A-A8DF-3438AC2ABA3C}" srcId="{7A8D3ABF-FDFA-42CA-B05E-04EB37E27824}" destId="{D8582B5E-649D-4253-AA75-7FC1B6E23292}" srcOrd="0" destOrd="0" parTransId="{01159719-E303-419D-9040-E24B66CCF318}" sibTransId="{28A84345-345A-4D38-84C2-FD2D931A8405}"/>
    <dgm:cxn modelId="{611EFCA5-2AE1-4272-9EEF-62464A94B0B4}" type="presOf" srcId="{D8582B5E-649D-4253-AA75-7FC1B6E23292}" destId="{832AA5D6-6268-463E-BF46-066501F05875}" srcOrd="0" destOrd="0" presId="urn:microsoft.com/office/officeart/2005/8/layout/arrow1"/>
    <dgm:cxn modelId="{445321C8-E49B-4D1C-8E55-6428450B0F9A}" type="presOf" srcId="{7A8D3ABF-FDFA-42CA-B05E-04EB37E27824}" destId="{3C56AA52-F27E-4851-A8BD-ED8539F30C00}" srcOrd="0" destOrd="0" presId="urn:microsoft.com/office/officeart/2005/8/layout/arrow1"/>
    <dgm:cxn modelId="{35DCC22B-46FC-4A3C-9D86-5FBB54199782}" type="presParOf" srcId="{3C56AA52-F27E-4851-A8BD-ED8539F30C00}" destId="{832AA5D6-6268-463E-BF46-066501F05875}" srcOrd="0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F005070-B834-48FD-83B9-936FEB95C8B3}" type="doc">
      <dgm:prSet loTypeId="urn:microsoft.com/office/officeart/2005/8/layout/cycle4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FBCE3BA2-B557-4B92-A29F-A152CBE6B5A7}">
      <dgm:prSet phldrT="[Texto]"/>
      <dgm:spPr/>
      <dgm:t>
        <a:bodyPr/>
        <a:lstStyle/>
        <a:p>
          <a:r>
            <a:rPr lang="es-ES" dirty="0"/>
            <a:t>DEBILIDAD </a:t>
          </a:r>
        </a:p>
      </dgm:t>
    </dgm:pt>
    <dgm:pt modelId="{C8B8ABB4-342B-4840-9873-F823C3904B4D}" type="parTrans" cxnId="{B2B3F896-11F1-4162-81CF-700E116D1D02}">
      <dgm:prSet/>
      <dgm:spPr/>
      <dgm:t>
        <a:bodyPr/>
        <a:lstStyle/>
        <a:p>
          <a:endParaRPr lang="es-ES"/>
        </a:p>
      </dgm:t>
    </dgm:pt>
    <dgm:pt modelId="{B2B7ECCD-5C9E-40CC-9E91-4157752CDFB3}" type="sibTrans" cxnId="{B2B3F896-11F1-4162-81CF-700E116D1D02}">
      <dgm:prSet/>
      <dgm:spPr/>
      <dgm:t>
        <a:bodyPr/>
        <a:lstStyle/>
        <a:p>
          <a:endParaRPr lang="es-ES"/>
        </a:p>
      </dgm:t>
    </dgm:pt>
    <dgm:pt modelId="{8E68783A-5014-4485-8CCE-B618BE587D42}">
      <dgm:prSet phldrT="[Texto]" custT="1"/>
      <dgm:spPr/>
      <dgm:t>
        <a:bodyPr/>
        <a:lstStyle/>
        <a:p>
          <a:r>
            <a:rPr lang="es-ES" sz="1200" dirty="0"/>
            <a:t>EXISTENCIA DE REMANENTE </a:t>
          </a:r>
        </a:p>
      </dgm:t>
    </dgm:pt>
    <dgm:pt modelId="{7D0CD7B3-0B1A-47A7-90FA-781470E21BF8}" type="parTrans" cxnId="{D4E3B995-E801-4F82-B385-12C177A7D2AD}">
      <dgm:prSet/>
      <dgm:spPr/>
      <dgm:t>
        <a:bodyPr/>
        <a:lstStyle/>
        <a:p>
          <a:endParaRPr lang="es-ES"/>
        </a:p>
      </dgm:t>
    </dgm:pt>
    <dgm:pt modelId="{FA2E9C1D-610B-4FB4-8CA7-B407D1C2BD82}" type="sibTrans" cxnId="{D4E3B995-E801-4F82-B385-12C177A7D2AD}">
      <dgm:prSet/>
      <dgm:spPr/>
      <dgm:t>
        <a:bodyPr/>
        <a:lstStyle/>
        <a:p>
          <a:endParaRPr lang="es-ES"/>
        </a:p>
      </dgm:t>
    </dgm:pt>
    <dgm:pt modelId="{40CCB815-A188-4F39-8798-2704296B6F26}">
      <dgm:prSet phldrT="[Texto]"/>
      <dgm:spPr/>
      <dgm:t>
        <a:bodyPr/>
        <a:lstStyle/>
        <a:p>
          <a:r>
            <a:rPr lang="es-ES" dirty="0"/>
            <a:t>FALTA DE COBERTURA</a:t>
          </a:r>
        </a:p>
      </dgm:t>
    </dgm:pt>
    <dgm:pt modelId="{5A69044F-F406-4145-BEC9-E63F6ED54661}" type="parTrans" cxnId="{95939244-4770-4789-9CD2-874684EBA681}">
      <dgm:prSet/>
      <dgm:spPr/>
      <dgm:t>
        <a:bodyPr/>
        <a:lstStyle/>
        <a:p>
          <a:endParaRPr lang="es-ES"/>
        </a:p>
      </dgm:t>
    </dgm:pt>
    <dgm:pt modelId="{1132CE22-1EA6-4B84-8974-C9FBBDD3F1B9}" type="sibTrans" cxnId="{95939244-4770-4789-9CD2-874684EBA681}">
      <dgm:prSet/>
      <dgm:spPr/>
      <dgm:t>
        <a:bodyPr/>
        <a:lstStyle/>
        <a:p>
          <a:endParaRPr lang="es-ES"/>
        </a:p>
      </dgm:t>
    </dgm:pt>
    <dgm:pt modelId="{220FB528-D167-4002-99B1-E523B1B27E76}">
      <dgm:prSet phldrT="[Texto]"/>
      <dgm:spPr/>
      <dgm:t>
        <a:bodyPr/>
        <a:lstStyle/>
        <a:p>
          <a:r>
            <a:rPr lang="es-ES" dirty="0"/>
            <a:t>NECESIDAD DE PLANIFICAR ACCIONES</a:t>
          </a:r>
        </a:p>
      </dgm:t>
    </dgm:pt>
    <dgm:pt modelId="{44AADF53-0E20-4D41-A587-5E01B92380B9}" type="parTrans" cxnId="{101E6DBA-599E-4DC6-8E5F-B4BA47E5BCE3}">
      <dgm:prSet/>
      <dgm:spPr/>
      <dgm:t>
        <a:bodyPr/>
        <a:lstStyle/>
        <a:p>
          <a:endParaRPr lang="es-ES"/>
        </a:p>
      </dgm:t>
    </dgm:pt>
    <dgm:pt modelId="{8B3BAB3B-B547-41E3-999A-06109B062BE2}" type="sibTrans" cxnId="{101E6DBA-599E-4DC6-8E5F-B4BA47E5BCE3}">
      <dgm:prSet/>
      <dgm:spPr/>
      <dgm:t>
        <a:bodyPr/>
        <a:lstStyle/>
        <a:p>
          <a:endParaRPr lang="es-ES"/>
        </a:p>
      </dgm:t>
    </dgm:pt>
    <dgm:pt modelId="{8629D076-91FE-475D-BE6E-F59FBF640B5A}">
      <dgm:prSet phldrT="[Texto]"/>
      <dgm:spPr/>
      <dgm:t>
        <a:bodyPr/>
        <a:lstStyle/>
        <a:p>
          <a:r>
            <a:rPr lang="es-ES" dirty="0"/>
            <a:t>MODELO </a:t>
          </a:r>
        </a:p>
      </dgm:t>
    </dgm:pt>
    <dgm:pt modelId="{C5204AB7-E861-4BDE-B81B-A877CBF25540}" type="parTrans" cxnId="{ADBF6528-901C-4763-A2DC-D4382C4D255A}">
      <dgm:prSet/>
      <dgm:spPr/>
      <dgm:t>
        <a:bodyPr/>
        <a:lstStyle/>
        <a:p>
          <a:endParaRPr lang="es-ES"/>
        </a:p>
      </dgm:t>
    </dgm:pt>
    <dgm:pt modelId="{38EADDF5-C44F-40C1-BD73-344CFAE87C80}" type="sibTrans" cxnId="{ADBF6528-901C-4763-A2DC-D4382C4D255A}">
      <dgm:prSet/>
      <dgm:spPr/>
      <dgm:t>
        <a:bodyPr/>
        <a:lstStyle/>
        <a:p>
          <a:endParaRPr lang="es-ES"/>
        </a:p>
      </dgm:t>
    </dgm:pt>
    <dgm:pt modelId="{367C81F1-B7E8-481B-B26B-6A6A411929E9}">
      <dgm:prSet phldrT="[Texto]"/>
      <dgm:spPr/>
      <dgm:t>
        <a:bodyPr/>
        <a:lstStyle/>
        <a:p>
          <a:r>
            <a:rPr lang="es-ES" dirty="0"/>
            <a:t>GARANTÍA</a:t>
          </a:r>
        </a:p>
      </dgm:t>
    </dgm:pt>
    <dgm:pt modelId="{9E85EC19-FB19-4AB8-BE8F-112525A3D741}" type="parTrans" cxnId="{D636D68A-BFBC-4611-BFC2-198EB4318FF4}">
      <dgm:prSet/>
      <dgm:spPr/>
      <dgm:t>
        <a:bodyPr/>
        <a:lstStyle/>
        <a:p>
          <a:endParaRPr lang="es-ES"/>
        </a:p>
      </dgm:t>
    </dgm:pt>
    <dgm:pt modelId="{FD382325-2A35-4DE4-8589-DAE99B6BFC58}" type="sibTrans" cxnId="{D636D68A-BFBC-4611-BFC2-198EB4318FF4}">
      <dgm:prSet/>
      <dgm:spPr/>
      <dgm:t>
        <a:bodyPr/>
        <a:lstStyle/>
        <a:p>
          <a:endParaRPr lang="es-ES"/>
        </a:p>
      </dgm:t>
    </dgm:pt>
    <dgm:pt modelId="{CFB10AE6-1261-42E8-94D9-8ABDDBFCD0FE}">
      <dgm:prSet phldrT="[Texto]"/>
      <dgm:spPr/>
      <dgm:t>
        <a:bodyPr/>
        <a:lstStyle/>
        <a:p>
          <a:r>
            <a:rPr lang="es-ES" dirty="0"/>
            <a:t>PROTEGER EL AHORRO</a:t>
          </a:r>
        </a:p>
      </dgm:t>
    </dgm:pt>
    <dgm:pt modelId="{13A1CF72-DBCC-47AB-9AE7-65AB40C8ECDC}" type="parTrans" cxnId="{7BCB2022-7714-4006-86E1-179B481E17F0}">
      <dgm:prSet/>
      <dgm:spPr/>
      <dgm:t>
        <a:bodyPr/>
        <a:lstStyle/>
        <a:p>
          <a:endParaRPr lang="es-ES"/>
        </a:p>
      </dgm:t>
    </dgm:pt>
    <dgm:pt modelId="{6AB74D1F-44F4-4097-A64C-08223B9E71D7}" type="sibTrans" cxnId="{7BCB2022-7714-4006-86E1-179B481E17F0}">
      <dgm:prSet/>
      <dgm:spPr/>
      <dgm:t>
        <a:bodyPr/>
        <a:lstStyle/>
        <a:p>
          <a:endParaRPr lang="es-ES"/>
        </a:p>
      </dgm:t>
    </dgm:pt>
    <dgm:pt modelId="{C6A1838A-3C72-43A0-B84E-B711DBB1A3B7}">
      <dgm:prSet phldrT="[Texto]"/>
      <dgm:spPr/>
      <dgm:t>
        <a:bodyPr/>
        <a:lstStyle/>
        <a:p>
          <a:r>
            <a:rPr lang="es-ES" dirty="0"/>
            <a:t>MARCO DE COBERTURA</a:t>
          </a:r>
        </a:p>
      </dgm:t>
    </dgm:pt>
    <dgm:pt modelId="{1814C4C1-44A6-4248-B19C-ACA75F29FB8D}" type="parTrans" cxnId="{765F7DBE-2CC4-4C7F-AAF3-826FB254BF28}">
      <dgm:prSet/>
      <dgm:spPr/>
      <dgm:t>
        <a:bodyPr/>
        <a:lstStyle/>
        <a:p>
          <a:endParaRPr lang="es-ES"/>
        </a:p>
      </dgm:t>
    </dgm:pt>
    <dgm:pt modelId="{057D8297-B5E4-47F8-B14E-DAECF9AD31D3}" type="sibTrans" cxnId="{765F7DBE-2CC4-4C7F-AAF3-826FB254BF28}">
      <dgm:prSet/>
      <dgm:spPr/>
      <dgm:t>
        <a:bodyPr/>
        <a:lstStyle/>
        <a:p>
          <a:endParaRPr lang="es-ES"/>
        </a:p>
      </dgm:t>
    </dgm:pt>
    <dgm:pt modelId="{934A1D90-760C-4AA7-8B5B-4C46CD660DF6}" type="pres">
      <dgm:prSet presAssocID="{AF005070-B834-48FD-83B9-936FEB95C8B3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0BCB121F-C65D-4E24-8E6A-3FC8C601C6FC}" type="pres">
      <dgm:prSet presAssocID="{AF005070-B834-48FD-83B9-936FEB95C8B3}" presName="children" presStyleCnt="0"/>
      <dgm:spPr/>
    </dgm:pt>
    <dgm:pt modelId="{76A24FA8-0EDE-45EC-8CC5-065B6CED013C}" type="pres">
      <dgm:prSet presAssocID="{AF005070-B834-48FD-83B9-936FEB95C8B3}" presName="child1group" presStyleCnt="0"/>
      <dgm:spPr/>
    </dgm:pt>
    <dgm:pt modelId="{37EE8E99-B859-437B-9E0C-769A8E2AFC11}" type="pres">
      <dgm:prSet presAssocID="{AF005070-B834-48FD-83B9-936FEB95C8B3}" presName="child1" presStyleLbl="bgAcc1" presStyleIdx="0" presStyleCnt="4"/>
      <dgm:spPr/>
    </dgm:pt>
    <dgm:pt modelId="{52497C70-6122-47B2-AA21-A3062100E314}" type="pres">
      <dgm:prSet presAssocID="{AF005070-B834-48FD-83B9-936FEB95C8B3}" presName="child1Text" presStyleLbl="bgAcc1" presStyleIdx="0" presStyleCnt="4">
        <dgm:presLayoutVars>
          <dgm:bulletEnabled val="1"/>
        </dgm:presLayoutVars>
      </dgm:prSet>
      <dgm:spPr/>
    </dgm:pt>
    <dgm:pt modelId="{7019DBD1-8763-4B9D-9B27-721F0D0ECD42}" type="pres">
      <dgm:prSet presAssocID="{AF005070-B834-48FD-83B9-936FEB95C8B3}" presName="child2group" presStyleCnt="0"/>
      <dgm:spPr/>
    </dgm:pt>
    <dgm:pt modelId="{09587AF6-2519-41CE-916F-16DC10AD3C42}" type="pres">
      <dgm:prSet presAssocID="{AF005070-B834-48FD-83B9-936FEB95C8B3}" presName="child2" presStyleLbl="bgAcc1" presStyleIdx="1" presStyleCnt="4"/>
      <dgm:spPr/>
    </dgm:pt>
    <dgm:pt modelId="{94660BEF-70C4-4A42-AA6C-7F83F31AC797}" type="pres">
      <dgm:prSet presAssocID="{AF005070-B834-48FD-83B9-936FEB95C8B3}" presName="child2Text" presStyleLbl="bgAcc1" presStyleIdx="1" presStyleCnt="4">
        <dgm:presLayoutVars>
          <dgm:bulletEnabled val="1"/>
        </dgm:presLayoutVars>
      </dgm:prSet>
      <dgm:spPr/>
    </dgm:pt>
    <dgm:pt modelId="{26E8C031-1BC6-4BA1-9799-4979E63607E4}" type="pres">
      <dgm:prSet presAssocID="{AF005070-B834-48FD-83B9-936FEB95C8B3}" presName="child3group" presStyleCnt="0"/>
      <dgm:spPr/>
    </dgm:pt>
    <dgm:pt modelId="{D16B416B-8E50-498A-9BAB-29F51F17EE4A}" type="pres">
      <dgm:prSet presAssocID="{AF005070-B834-48FD-83B9-936FEB95C8B3}" presName="child3" presStyleLbl="bgAcc1" presStyleIdx="2" presStyleCnt="4"/>
      <dgm:spPr/>
    </dgm:pt>
    <dgm:pt modelId="{65D6613F-1CC7-45BE-B2EF-785B11EE153B}" type="pres">
      <dgm:prSet presAssocID="{AF005070-B834-48FD-83B9-936FEB95C8B3}" presName="child3Text" presStyleLbl="bgAcc1" presStyleIdx="2" presStyleCnt="4">
        <dgm:presLayoutVars>
          <dgm:bulletEnabled val="1"/>
        </dgm:presLayoutVars>
      </dgm:prSet>
      <dgm:spPr/>
    </dgm:pt>
    <dgm:pt modelId="{556F0C24-8C86-46C7-9AA8-3AD408376037}" type="pres">
      <dgm:prSet presAssocID="{AF005070-B834-48FD-83B9-936FEB95C8B3}" presName="child4group" presStyleCnt="0"/>
      <dgm:spPr/>
    </dgm:pt>
    <dgm:pt modelId="{06DB0855-294A-4240-89B7-6A731802D78C}" type="pres">
      <dgm:prSet presAssocID="{AF005070-B834-48FD-83B9-936FEB95C8B3}" presName="child4" presStyleLbl="bgAcc1" presStyleIdx="3" presStyleCnt="4"/>
      <dgm:spPr/>
    </dgm:pt>
    <dgm:pt modelId="{643E3E2A-97CB-4258-8B26-903506129454}" type="pres">
      <dgm:prSet presAssocID="{AF005070-B834-48FD-83B9-936FEB95C8B3}" presName="child4Text" presStyleLbl="bgAcc1" presStyleIdx="3" presStyleCnt="4">
        <dgm:presLayoutVars>
          <dgm:bulletEnabled val="1"/>
        </dgm:presLayoutVars>
      </dgm:prSet>
      <dgm:spPr/>
    </dgm:pt>
    <dgm:pt modelId="{6F872EB1-CE03-4579-89BC-3C1B6D168B41}" type="pres">
      <dgm:prSet presAssocID="{AF005070-B834-48FD-83B9-936FEB95C8B3}" presName="childPlaceholder" presStyleCnt="0"/>
      <dgm:spPr/>
    </dgm:pt>
    <dgm:pt modelId="{55478E6B-9C54-4197-8BD4-8A7F700DED8F}" type="pres">
      <dgm:prSet presAssocID="{AF005070-B834-48FD-83B9-936FEB95C8B3}" presName="circle" presStyleCnt="0"/>
      <dgm:spPr/>
    </dgm:pt>
    <dgm:pt modelId="{49877E01-48C9-4986-87F4-D6AED5C01E2D}" type="pres">
      <dgm:prSet presAssocID="{AF005070-B834-48FD-83B9-936FEB95C8B3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DA55F1B8-F889-4426-B26A-406B72F8A4BA}" type="pres">
      <dgm:prSet presAssocID="{AF005070-B834-48FD-83B9-936FEB95C8B3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8D2137D4-806B-468E-BC4F-452928E3A31C}" type="pres">
      <dgm:prSet presAssocID="{AF005070-B834-48FD-83B9-936FEB95C8B3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8B592521-2EA6-4B25-A79E-70C574D5BCAA}" type="pres">
      <dgm:prSet presAssocID="{AF005070-B834-48FD-83B9-936FEB95C8B3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FABB1371-D5F1-4B36-9E48-A6B496A7E53B}" type="pres">
      <dgm:prSet presAssocID="{AF005070-B834-48FD-83B9-936FEB95C8B3}" presName="quadrantPlaceholder" presStyleCnt="0"/>
      <dgm:spPr/>
    </dgm:pt>
    <dgm:pt modelId="{01F5D36A-428E-4CB0-BE0D-6FC4978BC9DB}" type="pres">
      <dgm:prSet presAssocID="{AF005070-B834-48FD-83B9-936FEB95C8B3}" presName="center1" presStyleLbl="fgShp" presStyleIdx="0" presStyleCnt="2"/>
      <dgm:spPr/>
    </dgm:pt>
    <dgm:pt modelId="{DDB9F621-66E6-4C98-A5C4-225AB5609444}" type="pres">
      <dgm:prSet presAssocID="{AF005070-B834-48FD-83B9-936FEB95C8B3}" presName="center2" presStyleLbl="fgShp" presStyleIdx="1" presStyleCnt="2"/>
      <dgm:spPr/>
    </dgm:pt>
  </dgm:ptLst>
  <dgm:cxnLst>
    <dgm:cxn modelId="{55794E1B-1E7D-41E3-AAE0-7DFA74815874}" type="presOf" srcId="{CFB10AE6-1261-42E8-94D9-8ABDDBFCD0FE}" destId="{8B592521-2EA6-4B25-A79E-70C574D5BCAA}" srcOrd="0" destOrd="0" presId="urn:microsoft.com/office/officeart/2005/8/layout/cycle4"/>
    <dgm:cxn modelId="{7BCB2022-7714-4006-86E1-179B481E17F0}" srcId="{AF005070-B834-48FD-83B9-936FEB95C8B3}" destId="{CFB10AE6-1261-42E8-94D9-8ABDDBFCD0FE}" srcOrd="3" destOrd="0" parTransId="{13A1CF72-DBCC-47AB-9AE7-65AB40C8ECDC}" sibTransId="{6AB74D1F-44F4-4097-A64C-08223B9E71D7}"/>
    <dgm:cxn modelId="{15003A27-3A1E-4D2D-AD20-E49D4BF62300}" type="presOf" srcId="{C6A1838A-3C72-43A0-B84E-B711DBB1A3B7}" destId="{643E3E2A-97CB-4258-8B26-903506129454}" srcOrd="1" destOrd="0" presId="urn:microsoft.com/office/officeart/2005/8/layout/cycle4"/>
    <dgm:cxn modelId="{ADBF6528-901C-4763-A2DC-D4382C4D255A}" srcId="{AF005070-B834-48FD-83B9-936FEB95C8B3}" destId="{8629D076-91FE-475D-BE6E-F59FBF640B5A}" srcOrd="2" destOrd="0" parTransId="{C5204AB7-E861-4BDE-B81B-A877CBF25540}" sibTransId="{38EADDF5-C44F-40C1-BD73-344CFAE87C80}"/>
    <dgm:cxn modelId="{52F59E30-1244-4DA5-AA4D-311D85102DEC}" type="presOf" srcId="{AF005070-B834-48FD-83B9-936FEB95C8B3}" destId="{934A1D90-760C-4AA7-8B5B-4C46CD660DF6}" srcOrd="0" destOrd="0" presId="urn:microsoft.com/office/officeart/2005/8/layout/cycle4"/>
    <dgm:cxn modelId="{95939244-4770-4789-9CD2-874684EBA681}" srcId="{AF005070-B834-48FD-83B9-936FEB95C8B3}" destId="{40CCB815-A188-4F39-8798-2704296B6F26}" srcOrd="1" destOrd="0" parTransId="{5A69044F-F406-4145-BEC9-E63F6ED54661}" sibTransId="{1132CE22-1EA6-4B84-8974-C9FBBDD3F1B9}"/>
    <dgm:cxn modelId="{6DBBBB69-F6E8-416D-9C91-DF5942609301}" type="presOf" srcId="{8E68783A-5014-4485-8CCE-B618BE587D42}" destId="{37EE8E99-B859-437B-9E0C-769A8E2AFC11}" srcOrd="0" destOrd="0" presId="urn:microsoft.com/office/officeart/2005/8/layout/cycle4"/>
    <dgm:cxn modelId="{0BC3986B-2EBA-4003-9100-B86B4C116352}" type="presOf" srcId="{8629D076-91FE-475D-BE6E-F59FBF640B5A}" destId="{8D2137D4-806B-468E-BC4F-452928E3A31C}" srcOrd="0" destOrd="0" presId="urn:microsoft.com/office/officeart/2005/8/layout/cycle4"/>
    <dgm:cxn modelId="{5E9EBC6E-647A-4F58-A9A0-9208C9CE4BCC}" type="presOf" srcId="{C6A1838A-3C72-43A0-B84E-B711DBB1A3B7}" destId="{06DB0855-294A-4240-89B7-6A731802D78C}" srcOrd="0" destOrd="0" presId="urn:microsoft.com/office/officeart/2005/8/layout/cycle4"/>
    <dgm:cxn modelId="{33CE2E50-4C76-40BE-BA60-A77C086C9FED}" type="presOf" srcId="{367C81F1-B7E8-481B-B26B-6A6A411929E9}" destId="{D16B416B-8E50-498A-9BAB-29F51F17EE4A}" srcOrd="0" destOrd="0" presId="urn:microsoft.com/office/officeart/2005/8/layout/cycle4"/>
    <dgm:cxn modelId="{7A1A7D80-0FF6-4742-859A-9536F4A65692}" type="presOf" srcId="{FBCE3BA2-B557-4B92-A29F-A152CBE6B5A7}" destId="{49877E01-48C9-4986-87F4-D6AED5C01E2D}" srcOrd="0" destOrd="0" presId="urn:microsoft.com/office/officeart/2005/8/layout/cycle4"/>
    <dgm:cxn modelId="{29486282-D309-4A54-8ADB-E19C5299A5E3}" type="presOf" srcId="{220FB528-D167-4002-99B1-E523B1B27E76}" destId="{94660BEF-70C4-4A42-AA6C-7F83F31AC797}" srcOrd="1" destOrd="0" presId="urn:microsoft.com/office/officeart/2005/8/layout/cycle4"/>
    <dgm:cxn modelId="{D636D68A-BFBC-4611-BFC2-198EB4318FF4}" srcId="{8629D076-91FE-475D-BE6E-F59FBF640B5A}" destId="{367C81F1-B7E8-481B-B26B-6A6A411929E9}" srcOrd="0" destOrd="0" parTransId="{9E85EC19-FB19-4AB8-BE8F-112525A3D741}" sibTransId="{FD382325-2A35-4DE4-8589-DAE99B6BFC58}"/>
    <dgm:cxn modelId="{D4E3B995-E801-4F82-B385-12C177A7D2AD}" srcId="{FBCE3BA2-B557-4B92-A29F-A152CBE6B5A7}" destId="{8E68783A-5014-4485-8CCE-B618BE587D42}" srcOrd="0" destOrd="0" parTransId="{7D0CD7B3-0B1A-47A7-90FA-781470E21BF8}" sibTransId="{FA2E9C1D-610B-4FB4-8CA7-B407D1C2BD82}"/>
    <dgm:cxn modelId="{B2B3F896-11F1-4162-81CF-700E116D1D02}" srcId="{AF005070-B834-48FD-83B9-936FEB95C8B3}" destId="{FBCE3BA2-B557-4B92-A29F-A152CBE6B5A7}" srcOrd="0" destOrd="0" parTransId="{C8B8ABB4-342B-4840-9873-F823C3904B4D}" sibTransId="{B2B7ECCD-5C9E-40CC-9E91-4157752CDFB3}"/>
    <dgm:cxn modelId="{101E6DBA-599E-4DC6-8E5F-B4BA47E5BCE3}" srcId="{40CCB815-A188-4F39-8798-2704296B6F26}" destId="{220FB528-D167-4002-99B1-E523B1B27E76}" srcOrd="0" destOrd="0" parTransId="{44AADF53-0E20-4D41-A587-5E01B92380B9}" sibTransId="{8B3BAB3B-B547-41E3-999A-06109B062BE2}"/>
    <dgm:cxn modelId="{765F7DBE-2CC4-4C7F-AAF3-826FB254BF28}" srcId="{CFB10AE6-1261-42E8-94D9-8ABDDBFCD0FE}" destId="{C6A1838A-3C72-43A0-B84E-B711DBB1A3B7}" srcOrd="0" destOrd="0" parTransId="{1814C4C1-44A6-4248-B19C-ACA75F29FB8D}" sibTransId="{057D8297-B5E4-47F8-B14E-DAECF9AD31D3}"/>
    <dgm:cxn modelId="{7D6F02C1-F473-4315-80C7-D18358CED3C5}" type="presOf" srcId="{367C81F1-B7E8-481B-B26B-6A6A411929E9}" destId="{65D6613F-1CC7-45BE-B2EF-785B11EE153B}" srcOrd="1" destOrd="0" presId="urn:microsoft.com/office/officeart/2005/8/layout/cycle4"/>
    <dgm:cxn modelId="{53C6D0CE-11BF-4DBC-B74A-11ED60FCBEAF}" type="presOf" srcId="{8E68783A-5014-4485-8CCE-B618BE587D42}" destId="{52497C70-6122-47B2-AA21-A3062100E314}" srcOrd="1" destOrd="0" presId="urn:microsoft.com/office/officeart/2005/8/layout/cycle4"/>
    <dgm:cxn modelId="{87A769DD-5A55-4199-BC86-1F62D72530B0}" type="presOf" srcId="{40CCB815-A188-4F39-8798-2704296B6F26}" destId="{DA55F1B8-F889-4426-B26A-406B72F8A4BA}" srcOrd="0" destOrd="0" presId="urn:microsoft.com/office/officeart/2005/8/layout/cycle4"/>
    <dgm:cxn modelId="{E0B8DBE9-8B20-4BDC-9F2D-A58A99095F33}" type="presOf" srcId="{220FB528-D167-4002-99B1-E523B1B27E76}" destId="{09587AF6-2519-41CE-916F-16DC10AD3C42}" srcOrd="0" destOrd="0" presId="urn:microsoft.com/office/officeart/2005/8/layout/cycle4"/>
    <dgm:cxn modelId="{1F741B9F-DD44-4068-9047-6C03122D9166}" type="presParOf" srcId="{934A1D90-760C-4AA7-8B5B-4C46CD660DF6}" destId="{0BCB121F-C65D-4E24-8E6A-3FC8C601C6FC}" srcOrd="0" destOrd="0" presId="urn:microsoft.com/office/officeart/2005/8/layout/cycle4"/>
    <dgm:cxn modelId="{E428D288-BC33-4346-BA57-94D61D1CF182}" type="presParOf" srcId="{0BCB121F-C65D-4E24-8E6A-3FC8C601C6FC}" destId="{76A24FA8-0EDE-45EC-8CC5-065B6CED013C}" srcOrd="0" destOrd="0" presId="urn:microsoft.com/office/officeart/2005/8/layout/cycle4"/>
    <dgm:cxn modelId="{35E252B7-EAB4-474B-A2C4-54AD8FAC805F}" type="presParOf" srcId="{76A24FA8-0EDE-45EC-8CC5-065B6CED013C}" destId="{37EE8E99-B859-437B-9E0C-769A8E2AFC11}" srcOrd="0" destOrd="0" presId="urn:microsoft.com/office/officeart/2005/8/layout/cycle4"/>
    <dgm:cxn modelId="{0B7C2F73-2370-4DF1-85BC-27448EEA6A70}" type="presParOf" srcId="{76A24FA8-0EDE-45EC-8CC5-065B6CED013C}" destId="{52497C70-6122-47B2-AA21-A3062100E314}" srcOrd="1" destOrd="0" presId="urn:microsoft.com/office/officeart/2005/8/layout/cycle4"/>
    <dgm:cxn modelId="{9047C25E-EFBA-445F-892E-354A63F5D3E0}" type="presParOf" srcId="{0BCB121F-C65D-4E24-8E6A-3FC8C601C6FC}" destId="{7019DBD1-8763-4B9D-9B27-721F0D0ECD42}" srcOrd="1" destOrd="0" presId="urn:microsoft.com/office/officeart/2005/8/layout/cycle4"/>
    <dgm:cxn modelId="{90E93BE0-A123-410F-969F-00F2B5FDD627}" type="presParOf" srcId="{7019DBD1-8763-4B9D-9B27-721F0D0ECD42}" destId="{09587AF6-2519-41CE-916F-16DC10AD3C42}" srcOrd="0" destOrd="0" presId="urn:microsoft.com/office/officeart/2005/8/layout/cycle4"/>
    <dgm:cxn modelId="{5E135C3A-A606-419A-9EF6-3C814F068BB3}" type="presParOf" srcId="{7019DBD1-8763-4B9D-9B27-721F0D0ECD42}" destId="{94660BEF-70C4-4A42-AA6C-7F83F31AC797}" srcOrd="1" destOrd="0" presId="urn:microsoft.com/office/officeart/2005/8/layout/cycle4"/>
    <dgm:cxn modelId="{60A07608-AB60-4AF4-8A72-EFF3B903732A}" type="presParOf" srcId="{0BCB121F-C65D-4E24-8E6A-3FC8C601C6FC}" destId="{26E8C031-1BC6-4BA1-9799-4979E63607E4}" srcOrd="2" destOrd="0" presId="urn:microsoft.com/office/officeart/2005/8/layout/cycle4"/>
    <dgm:cxn modelId="{BA948DF2-A37E-4282-9160-37F64652D8BA}" type="presParOf" srcId="{26E8C031-1BC6-4BA1-9799-4979E63607E4}" destId="{D16B416B-8E50-498A-9BAB-29F51F17EE4A}" srcOrd="0" destOrd="0" presId="urn:microsoft.com/office/officeart/2005/8/layout/cycle4"/>
    <dgm:cxn modelId="{644702BA-AE69-4B59-85C4-63FA96135433}" type="presParOf" srcId="{26E8C031-1BC6-4BA1-9799-4979E63607E4}" destId="{65D6613F-1CC7-45BE-B2EF-785B11EE153B}" srcOrd="1" destOrd="0" presId="urn:microsoft.com/office/officeart/2005/8/layout/cycle4"/>
    <dgm:cxn modelId="{DFEA718C-D3B7-489C-943A-0A7EEDB910F3}" type="presParOf" srcId="{0BCB121F-C65D-4E24-8E6A-3FC8C601C6FC}" destId="{556F0C24-8C86-46C7-9AA8-3AD408376037}" srcOrd="3" destOrd="0" presId="urn:microsoft.com/office/officeart/2005/8/layout/cycle4"/>
    <dgm:cxn modelId="{8A5A58D7-887C-420D-8D65-C949BFF7FE08}" type="presParOf" srcId="{556F0C24-8C86-46C7-9AA8-3AD408376037}" destId="{06DB0855-294A-4240-89B7-6A731802D78C}" srcOrd="0" destOrd="0" presId="urn:microsoft.com/office/officeart/2005/8/layout/cycle4"/>
    <dgm:cxn modelId="{31356FD1-7EE4-4857-B8C3-7E54D614EAF3}" type="presParOf" srcId="{556F0C24-8C86-46C7-9AA8-3AD408376037}" destId="{643E3E2A-97CB-4258-8B26-903506129454}" srcOrd="1" destOrd="0" presId="urn:microsoft.com/office/officeart/2005/8/layout/cycle4"/>
    <dgm:cxn modelId="{CF1F249A-53CD-4F2F-856C-20CF63411B05}" type="presParOf" srcId="{0BCB121F-C65D-4E24-8E6A-3FC8C601C6FC}" destId="{6F872EB1-CE03-4579-89BC-3C1B6D168B41}" srcOrd="4" destOrd="0" presId="urn:microsoft.com/office/officeart/2005/8/layout/cycle4"/>
    <dgm:cxn modelId="{DE254966-D493-4596-AB61-ADEC804C3DB0}" type="presParOf" srcId="{934A1D90-760C-4AA7-8B5B-4C46CD660DF6}" destId="{55478E6B-9C54-4197-8BD4-8A7F700DED8F}" srcOrd="1" destOrd="0" presId="urn:microsoft.com/office/officeart/2005/8/layout/cycle4"/>
    <dgm:cxn modelId="{20539DE8-ECCD-4BCA-8D1B-CD28281E5EC8}" type="presParOf" srcId="{55478E6B-9C54-4197-8BD4-8A7F700DED8F}" destId="{49877E01-48C9-4986-87F4-D6AED5C01E2D}" srcOrd="0" destOrd="0" presId="urn:microsoft.com/office/officeart/2005/8/layout/cycle4"/>
    <dgm:cxn modelId="{15C304EC-B48B-4BFF-B968-EF8E1D5A4345}" type="presParOf" srcId="{55478E6B-9C54-4197-8BD4-8A7F700DED8F}" destId="{DA55F1B8-F889-4426-B26A-406B72F8A4BA}" srcOrd="1" destOrd="0" presId="urn:microsoft.com/office/officeart/2005/8/layout/cycle4"/>
    <dgm:cxn modelId="{425D9EFD-5923-4F30-8AFC-98BCB50818F3}" type="presParOf" srcId="{55478E6B-9C54-4197-8BD4-8A7F700DED8F}" destId="{8D2137D4-806B-468E-BC4F-452928E3A31C}" srcOrd="2" destOrd="0" presId="urn:microsoft.com/office/officeart/2005/8/layout/cycle4"/>
    <dgm:cxn modelId="{764DB6DC-2091-40A4-9647-457E6CAF1CDE}" type="presParOf" srcId="{55478E6B-9C54-4197-8BD4-8A7F700DED8F}" destId="{8B592521-2EA6-4B25-A79E-70C574D5BCAA}" srcOrd="3" destOrd="0" presId="urn:microsoft.com/office/officeart/2005/8/layout/cycle4"/>
    <dgm:cxn modelId="{B4E10249-BCDB-4540-8CD8-D4CC3D1E6006}" type="presParOf" srcId="{55478E6B-9C54-4197-8BD4-8A7F700DED8F}" destId="{FABB1371-D5F1-4B36-9E48-A6B496A7E53B}" srcOrd="4" destOrd="0" presId="urn:microsoft.com/office/officeart/2005/8/layout/cycle4"/>
    <dgm:cxn modelId="{E6A6BCB0-383D-4B49-A50A-451DB52539B7}" type="presParOf" srcId="{934A1D90-760C-4AA7-8B5B-4C46CD660DF6}" destId="{01F5D36A-428E-4CB0-BE0D-6FC4978BC9DB}" srcOrd="2" destOrd="0" presId="urn:microsoft.com/office/officeart/2005/8/layout/cycle4"/>
    <dgm:cxn modelId="{B8406DA5-9A18-4045-8426-1592962E506E}" type="presParOf" srcId="{934A1D90-760C-4AA7-8B5B-4C46CD660DF6}" destId="{DDB9F621-66E6-4C98-A5C4-225AB5609444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F1F1065-6281-4656-B371-22447DE1B7D6}" type="doc">
      <dgm:prSet loTypeId="urn:microsoft.com/office/officeart/2005/8/layout/cycle8" loCatId="cycl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73F5C0D-1291-4794-9B81-4414F3305AE8}" type="pres">
      <dgm:prSet presAssocID="{FF1F1065-6281-4656-B371-22447DE1B7D6}" presName="compositeShape" presStyleCnt="0">
        <dgm:presLayoutVars>
          <dgm:chMax val="7"/>
          <dgm:dir/>
          <dgm:resizeHandles val="exact"/>
        </dgm:presLayoutVars>
      </dgm:prSet>
      <dgm:spPr/>
    </dgm:pt>
  </dgm:ptLst>
  <dgm:cxnLst>
    <dgm:cxn modelId="{8993B622-F32F-4E71-B026-B8BEFD747692}" type="presOf" srcId="{FF1F1065-6281-4656-B371-22447DE1B7D6}" destId="{C73F5C0D-1291-4794-9B81-4414F3305AE8}" srcOrd="0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F9C8501-1627-462F-84B0-5563347F8FE5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EACA997A-96FA-4DAA-8427-5C60DB99039F}">
      <dgm:prSet phldrT="[Texto]"/>
      <dgm:spPr/>
      <dgm:t>
        <a:bodyPr/>
        <a:lstStyle/>
        <a:p>
          <a:r>
            <a:rPr lang="es-ES" dirty="0"/>
            <a:t>REFUERZO FASE 1</a:t>
          </a:r>
        </a:p>
      </dgm:t>
    </dgm:pt>
    <dgm:pt modelId="{15B71166-8CBE-47F6-9C28-FD99FC628324}" type="parTrans" cxnId="{2DE064AF-179A-46F7-A287-31056A27E792}">
      <dgm:prSet/>
      <dgm:spPr/>
      <dgm:t>
        <a:bodyPr/>
        <a:lstStyle/>
        <a:p>
          <a:endParaRPr lang="es-ES"/>
        </a:p>
      </dgm:t>
    </dgm:pt>
    <dgm:pt modelId="{E32196AD-1877-4AD1-8C36-C7EFFCAB3FA5}" type="sibTrans" cxnId="{2DE064AF-179A-46F7-A287-31056A27E792}">
      <dgm:prSet/>
      <dgm:spPr/>
      <dgm:t>
        <a:bodyPr/>
        <a:lstStyle/>
        <a:p>
          <a:endParaRPr lang="es-ES"/>
        </a:p>
      </dgm:t>
    </dgm:pt>
    <dgm:pt modelId="{4CECB640-1C76-4C07-9548-CB931E0F9042}">
      <dgm:prSet phldrT="[Texto]"/>
      <dgm:spPr/>
      <dgm:t>
        <a:bodyPr/>
        <a:lstStyle/>
        <a:p>
          <a:r>
            <a:rPr lang="es-ES" dirty="0"/>
            <a:t>CREACIÓN PRE – CAR/PAR</a:t>
          </a:r>
        </a:p>
      </dgm:t>
    </dgm:pt>
    <dgm:pt modelId="{C217830C-B675-47AC-9F6E-EE75B5ED5896}" type="parTrans" cxnId="{89C6BBA1-01F1-46FC-BEA0-FF70C226B3A7}">
      <dgm:prSet/>
      <dgm:spPr/>
      <dgm:t>
        <a:bodyPr/>
        <a:lstStyle/>
        <a:p>
          <a:endParaRPr lang="es-ES"/>
        </a:p>
      </dgm:t>
    </dgm:pt>
    <dgm:pt modelId="{6D004521-7B77-412F-8293-6C7F175F2C4E}" type="sibTrans" cxnId="{89C6BBA1-01F1-46FC-BEA0-FF70C226B3A7}">
      <dgm:prSet/>
      <dgm:spPr/>
      <dgm:t>
        <a:bodyPr/>
        <a:lstStyle/>
        <a:p>
          <a:endParaRPr lang="es-ES"/>
        </a:p>
      </dgm:t>
    </dgm:pt>
    <dgm:pt modelId="{819C0FB1-5EF7-4111-9516-428DC1CFB533}">
      <dgm:prSet phldrT="[Texto]"/>
      <dgm:spPr/>
      <dgm:t>
        <a:bodyPr/>
        <a:lstStyle/>
        <a:p>
          <a:r>
            <a:rPr lang="es-ES" dirty="0"/>
            <a:t>COBERTURA DURANTE AÑO LIQUIDACIÓN /CIERRE </a:t>
          </a:r>
        </a:p>
      </dgm:t>
    </dgm:pt>
    <dgm:pt modelId="{F1B6ABFA-5E46-4691-A375-8EA9D5A7D687}" type="parTrans" cxnId="{8AA9E539-F943-4A5C-9297-9EFA25EDF984}">
      <dgm:prSet/>
      <dgm:spPr/>
      <dgm:t>
        <a:bodyPr/>
        <a:lstStyle/>
        <a:p>
          <a:endParaRPr lang="es-ES"/>
        </a:p>
      </dgm:t>
    </dgm:pt>
    <dgm:pt modelId="{F59A4EB4-73FA-489B-AEF4-19B52B274BAD}" type="sibTrans" cxnId="{8AA9E539-F943-4A5C-9297-9EFA25EDF984}">
      <dgm:prSet/>
      <dgm:spPr/>
      <dgm:t>
        <a:bodyPr/>
        <a:lstStyle/>
        <a:p>
          <a:endParaRPr lang="es-ES"/>
        </a:p>
      </dgm:t>
    </dgm:pt>
    <dgm:pt modelId="{7D5F8EB1-61F7-4772-A8BD-F5E76336BF1B}">
      <dgm:prSet phldrT="[Texto]"/>
      <dgm:spPr/>
      <dgm:t>
        <a:bodyPr/>
        <a:lstStyle/>
        <a:p>
          <a:r>
            <a:rPr lang="es-ES" dirty="0"/>
            <a:t>PLANIFICACIÓN FASE 2</a:t>
          </a:r>
        </a:p>
      </dgm:t>
    </dgm:pt>
    <dgm:pt modelId="{44F3A17A-94D3-4AD6-A986-810C71E89AB8}" type="parTrans" cxnId="{D44FF040-C8F1-4944-9B88-C7CC0041B8F9}">
      <dgm:prSet/>
      <dgm:spPr/>
      <dgm:t>
        <a:bodyPr/>
        <a:lstStyle/>
        <a:p>
          <a:endParaRPr lang="es-ES"/>
        </a:p>
      </dgm:t>
    </dgm:pt>
    <dgm:pt modelId="{6B77C78E-541B-4DBB-B907-76224284AA8C}" type="sibTrans" cxnId="{D44FF040-C8F1-4944-9B88-C7CC0041B8F9}">
      <dgm:prSet/>
      <dgm:spPr/>
      <dgm:t>
        <a:bodyPr/>
        <a:lstStyle/>
        <a:p>
          <a:endParaRPr lang="es-ES"/>
        </a:p>
      </dgm:t>
    </dgm:pt>
    <dgm:pt modelId="{E5E9D053-F881-4D0E-BF3B-9654B407D91E}">
      <dgm:prSet phldrT="[Texto]"/>
      <dgm:spPr/>
      <dgm:t>
        <a:bodyPr/>
        <a:lstStyle/>
        <a:p>
          <a:r>
            <a:rPr lang="es-ES" dirty="0"/>
            <a:t>CATÁLOGO DE MODALIDADES ACTIVIDADES FINALISTAS</a:t>
          </a:r>
        </a:p>
      </dgm:t>
    </dgm:pt>
    <dgm:pt modelId="{CC48A509-7FB6-47EA-BA3D-4598D7C4B8E6}" type="parTrans" cxnId="{8185C2C7-6AA1-450D-8595-29241123F738}">
      <dgm:prSet/>
      <dgm:spPr/>
      <dgm:t>
        <a:bodyPr/>
        <a:lstStyle/>
        <a:p>
          <a:endParaRPr lang="es-ES"/>
        </a:p>
      </dgm:t>
    </dgm:pt>
    <dgm:pt modelId="{308516AF-D4FF-4D1B-B5DF-FA2583F55799}" type="sibTrans" cxnId="{8185C2C7-6AA1-450D-8595-29241123F738}">
      <dgm:prSet/>
      <dgm:spPr/>
      <dgm:t>
        <a:bodyPr/>
        <a:lstStyle/>
        <a:p>
          <a:endParaRPr lang="es-ES"/>
        </a:p>
      </dgm:t>
    </dgm:pt>
    <dgm:pt modelId="{543410C2-7235-4CD3-8639-5D9C412BBED3}">
      <dgm:prSet phldrT="[Texto]"/>
      <dgm:spPr/>
      <dgm:t>
        <a:bodyPr/>
        <a:lstStyle/>
        <a:p>
          <a:r>
            <a:rPr lang="es-ES" dirty="0"/>
            <a:t>MODELO ADAPTADO</a:t>
          </a:r>
        </a:p>
      </dgm:t>
    </dgm:pt>
    <dgm:pt modelId="{3E73E422-A03F-4AD2-B7C9-D54C115B4896}" type="parTrans" cxnId="{EBA244F6-0261-497E-9A3B-99E4121AE653}">
      <dgm:prSet/>
      <dgm:spPr/>
      <dgm:t>
        <a:bodyPr/>
        <a:lstStyle/>
        <a:p>
          <a:endParaRPr lang="es-ES"/>
        </a:p>
      </dgm:t>
    </dgm:pt>
    <dgm:pt modelId="{EFFE9A35-A2D0-4BFE-8D8D-2F453B9E688F}" type="sibTrans" cxnId="{EBA244F6-0261-497E-9A3B-99E4121AE653}">
      <dgm:prSet/>
      <dgm:spPr/>
      <dgm:t>
        <a:bodyPr/>
        <a:lstStyle/>
        <a:p>
          <a:endParaRPr lang="es-ES"/>
        </a:p>
      </dgm:t>
    </dgm:pt>
    <dgm:pt modelId="{88A4D3A7-2BC5-4C11-83A3-045FC317AC7E}">
      <dgm:prSet phldrT="[Texto]"/>
      <dgm:spPr/>
      <dgm:t>
        <a:bodyPr/>
        <a:lstStyle/>
        <a:p>
          <a:r>
            <a:rPr lang="es-ES" dirty="0"/>
            <a:t>PRORROGA FASE 3</a:t>
          </a:r>
        </a:p>
      </dgm:t>
    </dgm:pt>
    <dgm:pt modelId="{0B4B3583-89C5-4C87-BDF8-DD98A2B84A66}" type="parTrans" cxnId="{BEDAE269-490F-49C3-9A23-503C1CB0BF9D}">
      <dgm:prSet/>
      <dgm:spPr/>
      <dgm:t>
        <a:bodyPr/>
        <a:lstStyle/>
        <a:p>
          <a:endParaRPr lang="es-ES"/>
        </a:p>
      </dgm:t>
    </dgm:pt>
    <dgm:pt modelId="{97DADE20-C456-4E8A-AF0A-680476AC888F}" type="sibTrans" cxnId="{BEDAE269-490F-49C3-9A23-503C1CB0BF9D}">
      <dgm:prSet/>
      <dgm:spPr/>
      <dgm:t>
        <a:bodyPr/>
        <a:lstStyle/>
        <a:p>
          <a:endParaRPr lang="es-ES"/>
        </a:p>
      </dgm:t>
    </dgm:pt>
    <dgm:pt modelId="{27B9DF16-BD44-4468-9A6D-68FC38736040}">
      <dgm:prSet phldrT="[Texto]"/>
      <dgm:spPr/>
      <dgm:t>
        <a:bodyPr/>
        <a:lstStyle/>
        <a:p>
          <a:r>
            <a:rPr lang="es-ES" dirty="0"/>
            <a:t>ESTABILIDAD EN ACTIVIDADES DE GESTIÓN ESPECIALES</a:t>
          </a:r>
        </a:p>
      </dgm:t>
    </dgm:pt>
    <dgm:pt modelId="{C619A2D4-9A0E-46E4-B824-584F55493DA4}" type="parTrans" cxnId="{3DE529BB-C891-4EE2-A55B-A4D8A193F046}">
      <dgm:prSet/>
      <dgm:spPr/>
      <dgm:t>
        <a:bodyPr/>
        <a:lstStyle/>
        <a:p>
          <a:endParaRPr lang="es-ES"/>
        </a:p>
      </dgm:t>
    </dgm:pt>
    <dgm:pt modelId="{69E02455-5EA4-4904-B6DB-1FDD4F58B7A5}" type="sibTrans" cxnId="{3DE529BB-C891-4EE2-A55B-A4D8A193F046}">
      <dgm:prSet/>
      <dgm:spPr/>
      <dgm:t>
        <a:bodyPr/>
        <a:lstStyle/>
        <a:p>
          <a:endParaRPr lang="es-ES"/>
        </a:p>
      </dgm:t>
    </dgm:pt>
    <dgm:pt modelId="{00FD1AB4-9EC1-4048-81D0-266CB8D37CDE}">
      <dgm:prSet phldrT="[Texto]"/>
      <dgm:spPr/>
      <dgm:t>
        <a:bodyPr/>
        <a:lstStyle/>
        <a:p>
          <a:r>
            <a:rPr lang="es-ES" dirty="0"/>
            <a:t>NECESIDAD DE ANÁLISIS ESPECÍFICO FUTURO</a:t>
          </a:r>
        </a:p>
      </dgm:t>
    </dgm:pt>
    <dgm:pt modelId="{598A3375-DA4D-413E-85D9-4E37E3AB326C}" type="parTrans" cxnId="{B76FC9A3-42CE-4547-8FC7-8DB096973598}">
      <dgm:prSet/>
      <dgm:spPr/>
      <dgm:t>
        <a:bodyPr/>
        <a:lstStyle/>
        <a:p>
          <a:endParaRPr lang="es-ES"/>
        </a:p>
      </dgm:t>
    </dgm:pt>
    <dgm:pt modelId="{FB3A01D4-CBD0-4081-BB09-F16DB8BAE354}" type="sibTrans" cxnId="{B76FC9A3-42CE-4547-8FC7-8DB096973598}">
      <dgm:prSet/>
      <dgm:spPr/>
      <dgm:t>
        <a:bodyPr/>
        <a:lstStyle/>
        <a:p>
          <a:endParaRPr lang="es-ES"/>
        </a:p>
      </dgm:t>
    </dgm:pt>
    <dgm:pt modelId="{4CBB508D-1804-44BE-891F-CF9EC2EAED34}" type="pres">
      <dgm:prSet presAssocID="{AF9C8501-1627-462F-84B0-5563347F8FE5}" presName="theList" presStyleCnt="0">
        <dgm:presLayoutVars>
          <dgm:dir/>
          <dgm:animLvl val="lvl"/>
          <dgm:resizeHandles val="exact"/>
        </dgm:presLayoutVars>
      </dgm:prSet>
      <dgm:spPr/>
    </dgm:pt>
    <dgm:pt modelId="{1B9902BA-D0B3-492A-A597-0BFCA38F6019}" type="pres">
      <dgm:prSet presAssocID="{EACA997A-96FA-4DAA-8427-5C60DB99039F}" presName="compNode" presStyleCnt="0"/>
      <dgm:spPr/>
    </dgm:pt>
    <dgm:pt modelId="{8038A46C-7882-4CCD-B198-227B00C68800}" type="pres">
      <dgm:prSet presAssocID="{EACA997A-96FA-4DAA-8427-5C60DB99039F}" presName="aNode" presStyleLbl="bgShp" presStyleIdx="0" presStyleCnt="3"/>
      <dgm:spPr/>
    </dgm:pt>
    <dgm:pt modelId="{29F6CB1F-A197-4C49-8F41-1C5E4D5688B1}" type="pres">
      <dgm:prSet presAssocID="{EACA997A-96FA-4DAA-8427-5C60DB99039F}" presName="textNode" presStyleLbl="bgShp" presStyleIdx="0" presStyleCnt="3"/>
      <dgm:spPr/>
    </dgm:pt>
    <dgm:pt modelId="{B3832020-7E46-4940-80F6-5B4924594830}" type="pres">
      <dgm:prSet presAssocID="{EACA997A-96FA-4DAA-8427-5C60DB99039F}" presName="compChildNode" presStyleCnt="0"/>
      <dgm:spPr/>
    </dgm:pt>
    <dgm:pt modelId="{A3B18A09-E105-44E9-AD25-58F58A60FE50}" type="pres">
      <dgm:prSet presAssocID="{EACA997A-96FA-4DAA-8427-5C60DB99039F}" presName="theInnerList" presStyleCnt="0"/>
      <dgm:spPr/>
    </dgm:pt>
    <dgm:pt modelId="{F8ACB283-5D87-453C-AB89-4E6566242DF3}" type="pres">
      <dgm:prSet presAssocID="{4CECB640-1C76-4C07-9548-CB931E0F9042}" presName="childNode" presStyleLbl="node1" presStyleIdx="0" presStyleCnt="6">
        <dgm:presLayoutVars>
          <dgm:bulletEnabled val="1"/>
        </dgm:presLayoutVars>
      </dgm:prSet>
      <dgm:spPr/>
    </dgm:pt>
    <dgm:pt modelId="{4203AFBA-72A1-47B9-B366-8066EAF26CD4}" type="pres">
      <dgm:prSet presAssocID="{4CECB640-1C76-4C07-9548-CB931E0F9042}" presName="aSpace2" presStyleCnt="0"/>
      <dgm:spPr/>
    </dgm:pt>
    <dgm:pt modelId="{2D04F2B1-1772-48EE-A190-23923DBD1B34}" type="pres">
      <dgm:prSet presAssocID="{819C0FB1-5EF7-4111-9516-428DC1CFB533}" presName="childNode" presStyleLbl="node1" presStyleIdx="1" presStyleCnt="6" custLinFactNeighborX="580" custLinFactNeighborY="48921">
        <dgm:presLayoutVars>
          <dgm:bulletEnabled val="1"/>
        </dgm:presLayoutVars>
      </dgm:prSet>
      <dgm:spPr/>
    </dgm:pt>
    <dgm:pt modelId="{D10A7EC5-0D67-4835-86CA-EBE763FE1775}" type="pres">
      <dgm:prSet presAssocID="{EACA997A-96FA-4DAA-8427-5C60DB99039F}" presName="aSpace" presStyleCnt="0"/>
      <dgm:spPr/>
    </dgm:pt>
    <dgm:pt modelId="{E62462A5-571C-4021-8431-F7EF54AE62E9}" type="pres">
      <dgm:prSet presAssocID="{7D5F8EB1-61F7-4772-A8BD-F5E76336BF1B}" presName="compNode" presStyleCnt="0"/>
      <dgm:spPr/>
    </dgm:pt>
    <dgm:pt modelId="{6E40E1F5-12F8-4B0E-8E49-9EF003619FFE}" type="pres">
      <dgm:prSet presAssocID="{7D5F8EB1-61F7-4772-A8BD-F5E76336BF1B}" presName="aNode" presStyleLbl="bgShp" presStyleIdx="1" presStyleCnt="3"/>
      <dgm:spPr/>
    </dgm:pt>
    <dgm:pt modelId="{E2CE76A5-7DBB-4609-B7AA-D77B1C5EEDF7}" type="pres">
      <dgm:prSet presAssocID="{7D5F8EB1-61F7-4772-A8BD-F5E76336BF1B}" presName="textNode" presStyleLbl="bgShp" presStyleIdx="1" presStyleCnt="3"/>
      <dgm:spPr/>
    </dgm:pt>
    <dgm:pt modelId="{C2FCD033-0836-4A89-80B9-6B56387F02C1}" type="pres">
      <dgm:prSet presAssocID="{7D5F8EB1-61F7-4772-A8BD-F5E76336BF1B}" presName="compChildNode" presStyleCnt="0"/>
      <dgm:spPr/>
    </dgm:pt>
    <dgm:pt modelId="{CA46282F-205D-422A-B1BC-6B8553379AD6}" type="pres">
      <dgm:prSet presAssocID="{7D5F8EB1-61F7-4772-A8BD-F5E76336BF1B}" presName="theInnerList" presStyleCnt="0"/>
      <dgm:spPr/>
    </dgm:pt>
    <dgm:pt modelId="{F2AA1AD1-C110-4884-A5D5-F3158E6FCB9B}" type="pres">
      <dgm:prSet presAssocID="{E5E9D053-F881-4D0E-BF3B-9654B407D91E}" presName="childNode" presStyleLbl="node1" presStyleIdx="2" presStyleCnt="6">
        <dgm:presLayoutVars>
          <dgm:bulletEnabled val="1"/>
        </dgm:presLayoutVars>
      </dgm:prSet>
      <dgm:spPr/>
    </dgm:pt>
    <dgm:pt modelId="{E8262CD5-1872-4207-B2D0-9937FE83D8AB}" type="pres">
      <dgm:prSet presAssocID="{E5E9D053-F881-4D0E-BF3B-9654B407D91E}" presName="aSpace2" presStyleCnt="0"/>
      <dgm:spPr/>
    </dgm:pt>
    <dgm:pt modelId="{1612168A-865F-46C4-9AD9-76FED0373AFE}" type="pres">
      <dgm:prSet presAssocID="{543410C2-7235-4CD3-8639-5D9C412BBED3}" presName="childNode" presStyleLbl="node1" presStyleIdx="3" presStyleCnt="6">
        <dgm:presLayoutVars>
          <dgm:bulletEnabled val="1"/>
        </dgm:presLayoutVars>
      </dgm:prSet>
      <dgm:spPr/>
    </dgm:pt>
    <dgm:pt modelId="{3FC0B3A4-715D-4C23-9A5C-07247BF6E9A6}" type="pres">
      <dgm:prSet presAssocID="{7D5F8EB1-61F7-4772-A8BD-F5E76336BF1B}" presName="aSpace" presStyleCnt="0"/>
      <dgm:spPr/>
    </dgm:pt>
    <dgm:pt modelId="{E46EDB78-4E04-4C83-9A41-07B07065A715}" type="pres">
      <dgm:prSet presAssocID="{88A4D3A7-2BC5-4C11-83A3-045FC317AC7E}" presName="compNode" presStyleCnt="0"/>
      <dgm:spPr/>
    </dgm:pt>
    <dgm:pt modelId="{6D2CB17D-8A75-4854-83B4-C00C580006DA}" type="pres">
      <dgm:prSet presAssocID="{88A4D3A7-2BC5-4C11-83A3-045FC317AC7E}" presName="aNode" presStyleLbl="bgShp" presStyleIdx="2" presStyleCnt="3"/>
      <dgm:spPr/>
    </dgm:pt>
    <dgm:pt modelId="{C0213C87-87D3-4E7F-94C2-B0DB962916CF}" type="pres">
      <dgm:prSet presAssocID="{88A4D3A7-2BC5-4C11-83A3-045FC317AC7E}" presName="textNode" presStyleLbl="bgShp" presStyleIdx="2" presStyleCnt="3"/>
      <dgm:spPr/>
    </dgm:pt>
    <dgm:pt modelId="{A9718E3C-CD14-4FE3-A381-AC6D5C6DD7A7}" type="pres">
      <dgm:prSet presAssocID="{88A4D3A7-2BC5-4C11-83A3-045FC317AC7E}" presName="compChildNode" presStyleCnt="0"/>
      <dgm:spPr/>
    </dgm:pt>
    <dgm:pt modelId="{91B1F447-D280-4468-B340-E7E8DD7AFC06}" type="pres">
      <dgm:prSet presAssocID="{88A4D3A7-2BC5-4C11-83A3-045FC317AC7E}" presName="theInnerList" presStyleCnt="0"/>
      <dgm:spPr/>
    </dgm:pt>
    <dgm:pt modelId="{A474BE0B-F79E-4CE2-A2D9-D029DC18912C}" type="pres">
      <dgm:prSet presAssocID="{27B9DF16-BD44-4468-9A6D-68FC38736040}" presName="childNode" presStyleLbl="node1" presStyleIdx="4" presStyleCnt="6">
        <dgm:presLayoutVars>
          <dgm:bulletEnabled val="1"/>
        </dgm:presLayoutVars>
      </dgm:prSet>
      <dgm:spPr/>
    </dgm:pt>
    <dgm:pt modelId="{E85845CE-81F6-4D35-B79E-4E485F9F8010}" type="pres">
      <dgm:prSet presAssocID="{27B9DF16-BD44-4468-9A6D-68FC38736040}" presName="aSpace2" presStyleCnt="0"/>
      <dgm:spPr/>
    </dgm:pt>
    <dgm:pt modelId="{AB3D54BC-2365-43F3-8F0E-523CF7632EE8}" type="pres">
      <dgm:prSet presAssocID="{00FD1AB4-9EC1-4048-81D0-266CB8D37CDE}" presName="childNode" presStyleLbl="node1" presStyleIdx="5" presStyleCnt="6">
        <dgm:presLayoutVars>
          <dgm:bulletEnabled val="1"/>
        </dgm:presLayoutVars>
      </dgm:prSet>
      <dgm:spPr/>
    </dgm:pt>
  </dgm:ptLst>
  <dgm:cxnLst>
    <dgm:cxn modelId="{BE1B3B05-D0E6-44FD-8FA9-B7855EC001E3}" type="presOf" srcId="{27B9DF16-BD44-4468-9A6D-68FC38736040}" destId="{A474BE0B-F79E-4CE2-A2D9-D029DC18912C}" srcOrd="0" destOrd="0" presId="urn:microsoft.com/office/officeart/2005/8/layout/lProcess2"/>
    <dgm:cxn modelId="{ECF78F0B-D3C4-4D95-9722-DA5CC86C6E77}" type="presOf" srcId="{543410C2-7235-4CD3-8639-5D9C412BBED3}" destId="{1612168A-865F-46C4-9AD9-76FED0373AFE}" srcOrd="0" destOrd="0" presId="urn:microsoft.com/office/officeart/2005/8/layout/lProcess2"/>
    <dgm:cxn modelId="{5E28AC35-E06F-45B3-95BC-93307BF670D5}" type="presOf" srcId="{E5E9D053-F881-4D0E-BF3B-9654B407D91E}" destId="{F2AA1AD1-C110-4884-A5D5-F3158E6FCB9B}" srcOrd="0" destOrd="0" presId="urn:microsoft.com/office/officeart/2005/8/layout/lProcess2"/>
    <dgm:cxn modelId="{8AA9E539-F943-4A5C-9297-9EFA25EDF984}" srcId="{EACA997A-96FA-4DAA-8427-5C60DB99039F}" destId="{819C0FB1-5EF7-4111-9516-428DC1CFB533}" srcOrd="1" destOrd="0" parTransId="{F1B6ABFA-5E46-4691-A375-8EA9D5A7D687}" sibTransId="{F59A4EB4-73FA-489B-AEF4-19B52B274BAD}"/>
    <dgm:cxn modelId="{D44FF040-C8F1-4944-9B88-C7CC0041B8F9}" srcId="{AF9C8501-1627-462F-84B0-5563347F8FE5}" destId="{7D5F8EB1-61F7-4772-A8BD-F5E76336BF1B}" srcOrd="1" destOrd="0" parTransId="{44F3A17A-94D3-4AD6-A986-810C71E89AB8}" sibTransId="{6B77C78E-541B-4DBB-B907-76224284AA8C}"/>
    <dgm:cxn modelId="{BEDAE269-490F-49C3-9A23-503C1CB0BF9D}" srcId="{AF9C8501-1627-462F-84B0-5563347F8FE5}" destId="{88A4D3A7-2BC5-4C11-83A3-045FC317AC7E}" srcOrd="2" destOrd="0" parTransId="{0B4B3583-89C5-4C87-BDF8-DD98A2B84A66}" sibTransId="{97DADE20-C456-4E8A-AF0A-680476AC888F}"/>
    <dgm:cxn modelId="{1F815F6C-ADD1-4AAA-84AB-8C63E6985230}" type="presOf" srcId="{7D5F8EB1-61F7-4772-A8BD-F5E76336BF1B}" destId="{6E40E1F5-12F8-4B0E-8E49-9EF003619FFE}" srcOrd="0" destOrd="0" presId="urn:microsoft.com/office/officeart/2005/8/layout/lProcess2"/>
    <dgm:cxn modelId="{F92FF96E-1525-4137-98BB-7950F22E1E28}" type="presOf" srcId="{00FD1AB4-9EC1-4048-81D0-266CB8D37CDE}" destId="{AB3D54BC-2365-43F3-8F0E-523CF7632EE8}" srcOrd="0" destOrd="0" presId="urn:microsoft.com/office/officeart/2005/8/layout/lProcess2"/>
    <dgm:cxn modelId="{ECF6AF77-BDB0-4B71-B5AD-320B36D03ABE}" type="presOf" srcId="{88A4D3A7-2BC5-4C11-83A3-045FC317AC7E}" destId="{C0213C87-87D3-4E7F-94C2-B0DB962916CF}" srcOrd="1" destOrd="0" presId="urn:microsoft.com/office/officeart/2005/8/layout/lProcess2"/>
    <dgm:cxn modelId="{E4618395-E9C5-45D1-B7E6-19B547E694FA}" type="presOf" srcId="{819C0FB1-5EF7-4111-9516-428DC1CFB533}" destId="{2D04F2B1-1772-48EE-A190-23923DBD1B34}" srcOrd="0" destOrd="0" presId="urn:microsoft.com/office/officeart/2005/8/layout/lProcess2"/>
    <dgm:cxn modelId="{8376D896-96D1-4901-9D22-13DF08B3E4CF}" type="presOf" srcId="{EACA997A-96FA-4DAA-8427-5C60DB99039F}" destId="{29F6CB1F-A197-4C49-8F41-1C5E4D5688B1}" srcOrd="1" destOrd="0" presId="urn:microsoft.com/office/officeart/2005/8/layout/lProcess2"/>
    <dgm:cxn modelId="{89C6BBA1-01F1-46FC-BEA0-FF70C226B3A7}" srcId="{EACA997A-96FA-4DAA-8427-5C60DB99039F}" destId="{4CECB640-1C76-4C07-9548-CB931E0F9042}" srcOrd="0" destOrd="0" parTransId="{C217830C-B675-47AC-9F6E-EE75B5ED5896}" sibTransId="{6D004521-7B77-412F-8293-6C7F175F2C4E}"/>
    <dgm:cxn modelId="{B76FC9A3-42CE-4547-8FC7-8DB096973598}" srcId="{88A4D3A7-2BC5-4C11-83A3-045FC317AC7E}" destId="{00FD1AB4-9EC1-4048-81D0-266CB8D37CDE}" srcOrd="1" destOrd="0" parTransId="{598A3375-DA4D-413E-85D9-4E37E3AB326C}" sibTransId="{FB3A01D4-CBD0-4081-BB09-F16DB8BAE354}"/>
    <dgm:cxn modelId="{A38876A7-AAAE-40CA-9609-8E25233448E6}" type="presOf" srcId="{88A4D3A7-2BC5-4C11-83A3-045FC317AC7E}" destId="{6D2CB17D-8A75-4854-83B4-C00C580006DA}" srcOrd="0" destOrd="0" presId="urn:microsoft.com/office/officeart/2005/8/layout/lProcess2"/>
    <dgm:cxn modelId="{030335AD-BC90-4F73-AD64-00BE029CBF9D}" type="presOf" srcId="{7D5F8EB1-61F7-4772-A8BD-F5E76336BF1B}" destId="{E2CE76A5-7DBB-4609-B7AA-D77B1C5EEDF7}" srcOrd="1" destOrd="0" presId="urn:microsoft.com/office/officeart/2005/8/layout/lProcess2"/>
    <dgm:cxn modelId="{2DE064AF-179A-46F7-A287-31056A27E792}" srcId="{AF9C8501-1627-462F-84B0-5563347F8FE5}" destId="{EACA997A-96FA-4DAA-8427-5C60DB99039F}" srcOrd="0" destOrd="0" parTransId="{15B71166-8CBE-47F6-9C28-FD99FC628324}" sibTransId="{E32196AD-1877-4AD1-8C36-C7EFFCAB3FA5}"/>
    <dgm:cxn modelId="{3DE529BB-C891-4EE2-A55B-A4D8A193F046}" srcId="{88A4D3A7-2BC5-4C11-83A3-045FC317AC7E}" destId="{27B9DF16-BD44-4468-9A6D-68FC38736040}" srcOrd="0" destOrd="0" parTransId="{C619A2D4-9A0E-46E4-B824-584F55493DA4}" sibTransId="{69E02455-5EA4-4904-B6DB-1FDD4F58B7A5}"/>
    <dgm:cxn modelId="{8185C2C7-6AA1-450D-8595-29241123F738}" srcId="{7D5F8EB1-61F7-4772-A8BD-F5E76336BF1B}" destId="{E5E9D053-F881-4D0E-BF3B-9654B407D91E}" srcOrd="0" destOrd="0" parTransId="{CC48A509-7FB6-47EA-BA3D-4598D7C4B8E6}" sibTransId="{308516AF-D4FF-4D1B-B5DF-FA2583F55799}"/>
    <dgm:cxn modelId="{CEB707F4-F300-41FB-955C-7F1F8EB0630F}" type="presOf" srcId="{AF9C8501-1627-462F-84B0-5563347F8FE5}" destId="{4CBB508D-1804-44BE-891F-CF9EC2EAED34}" srcOrd="0" destOrd="0" presId="urn:microsoft.com/office/officeart/2005/8/layout/lProcess2"/>
    <dgm:cxn modelId="{EBA244F6-0261-497E-9A3B-99E4121AE653}" srcId="{7D5F8EB1-61F7-4772-A8BD-F5E76336BF1B}" destId="{543410C2-7235-4CD3-8639-5D9C412BBED3}" srcOrd="1" destOrd="0" parTransId="{3E73E422-A03F-4AD2-B7C9-D54C115B4896}" sibTransId="{EFFE9A35-A2D0-4BFE-8D8D-2F453B9E688F}"/>
    <dgm:cxn modelId="{9768F6F7-5EB9-4CE4-9C51-0F3B1A4998D2}" type="presOf" srcId="{EACA997A-96FA-4DAA-8427-5C60DB99039F}" destId="{8038A46C-7882-4CCD-B198-227B00C68800}" srcOrd="0" destOrd="0" presId="urn:microsoft.com/office/officeart/2005/8/layout/lProcess2"/>
    <dgm:cxn modelId="{4D27ADFF-DE69-4622-A66C-E3F70F68D5AA}" type="presOf" srcId="{4CECB640-1C76-4C07-9548-CB931E0F9042}" destId="{F8ACB283-5D87-453C-AB89-4E6566242DF3}" srcOrd="0" destOrd="0" presId="urn:microsoft.com/office/officeart/2005/8/layout/lProcess2"/>
    <dgm:cxn modelId="{07401AA0-9DF7-4E59-B912-4FB2C3C71339}" type="presParOf" srcId="{4CBB508D-1804-44BE-891F-CF9EC2EAED34}" destId="{1B9902BA-D0B3-492A-A597-0BFCA38F6019}" srcOrd="0" destOrd="0" presId="urn:microsoft.com/office/officeart/2005/8/layout/lProcess2"/>
    <dgm:cxn modelId="{C56A3415-CCBF-43F6-924D-A004132D4707}" type="presParOf" srcId="{1B9902BA-D0B3-492A-A597-0BFCA38F6019}" destId="{8038A46C-7882-4CCD-B198-227B00C68800}" srcOrd="0" destOrd="0" presId="urn:microsoft.com/office/officeart/2005/8/layout/lProcess2"/>
    <dgm:cxn modelId="{843DA320-2DC4-467A-8510-555AB2AB6887}" type="presParOf" srcId="{1B9902BA-D0B3-492A-A597-0BFCA38F6019}" destId="{29F6CB1F-A197-4C49-8F41-1C5E4D5688B1}" srcOrd="1" destOrd="0" presId="urn:microsoft.com/office/officeart/2005/8/layout/lProcess2"/>
    <dgm:cxn modelId="{C672D97E-C362-4079-9127-F7B19634E0DE}" type="presParOf" srcId="{1B9902BA-D0B3-492A-A597-0BFCA38F6019}" destId="{B3832020-7E46-4940-80F6-5B4924594830}" srcOrd="2" destOrd="0" presId="urn:microsoft.com/office/officeart/2005/8/layout/lProcess2"/>
    <dgm:cxn modelId="{C1922C37-3B60-4732-9808-329C8C4BF5FD}" type="presParOf" srcId="{B3832020-7E46-4940-80F6-5B4924594830}" destId="{A3B18A09-E105-44E9-AD25-58F58A60FE50}" srcOrd="0" destOrd="0" presId="urn:microsoft.com/office/officeart/2005/8/layout/lProcess2"/>
    <dgm:cxn modelId="{ACCD202D-8744-4A47-BA97-6DB842873D3D}" type="presParOf" srcId="{A3B18A09-E105-44E9-AD25-58F58A60FE50}" destId="{F8ACB283-5D87-453C-AB89-4E6566242DF3}" srcOrd="0" destOrd="0" presId="urn:microsoft.com/office/officeart/2005/8/layout/lProcess2"/>
    <dgm:cxn modelId="{09418CFD-1BFC-4FE4-8450-E2F5286F2DE9}" type="presParOf" srcId="{A3B18A09-E105-44E9-AD25-58F58A60FE50}" destId="{4203AFBA-72A1-47B9-B366-8066EAF26CD4}" srcOrd="1" destOrd="0" presId="urn:microsoft.com/office/officeart/2005/8/layout/lProcess2"/>
    <dgm:cxn modelId="{02123132-B9BC-4D3D-8C1B-BC9E1F5C645D}" type="presParOf" srcId="{A3B18A09-E105-44E9-AD25-58F58A60FE50}" destId="{2D04F2B1-1772-48EE-A190-23923DBD1B34}" srcOrd="2" destOrd="0" presId="urn:microsoft.com/office/officeart/2005/8/layout/lProcess2"/>
    <dgm:cxn modelId="{0F051B4B-B1B1-4A52-80C2-59C796EAE5C8}" type="presParOf" srcId="{4CBB508D-1804-44BE-891F-CF9EC2EAED34}" destId="{D10A7EC5-0D67-4835-86CA-EBE763FE1775}" srcOrd="1" destOrd="0" presId="urn:microsoft.com/office/officeart/2005/8/layout/lProcess2"/>
    <dgm:cxn modelId="{1375E52D-7725-4A77-A88C-3F5C89B61581}" type="presParOf" srcId="{4CBB508D-1804-44BE-891F-CF9EC2EAED34}" destId="{E62462A5-571C-4021-8431-F7EF54AE62E9}" srcOrd="2" destOrd="0" presId="urn:microsoft.com/office/officeart/2005/8/layout/lProcess2"/>
    <dgm:cxn modelId="{BD827D68-214F-4CB8-90A7-884485313A99}" type="presParOf" srcId="{E62462A5-571C-4021-8431-F7EF54AE62E9}" destId="{6E40E1F5-12F8-4B0E-8E49-9EF003619FFE}" srcOrd="0" destOrd="0" presId="urn:microsoft.com/office/officeart/2005/8/layout/lProcess2"/>
    <dgm:cxn modelId="{557C01F3-E63D-4CD7-B058-390FF6DC4A09}" type="presParOf" srcId="{E62462A5-571C-4021-8431-F7EF54AE62E9}" destId="{E2CE76A5-7DBB-4609-B7AA-D77B1C5EEDF7}" srcOrd="1" destOrd="0" presId="urn:microsoft.com/office/officeart/2005/8/layout/lProcess2"/>
    <dgm:cxn modelId="{425C05E5-C214-4297-B888-3F12C06460B0}" type="presParOf" srcId="{E62462A5-571C-4021-8431-F7EF54AE62E9}" destId="{C2FCD033-0836-4A89-80B9-6B56387F02C1}" srcOrd="2" destOrd="0" presId="urn:microsoft.com/office/officeart/2005/8/layout/lProcess2"/>
    <dgm:cxn modelId="{19BFE7C8-5001-40C4-BB8E-8A3D019AF08F}" type="presParOf" srcId="{C2FCD033-0836-4A89-80B9-6B56387F02C1}" destId="{CA46282F-205D-422A-B1BC-6B8553379AD6}" srcOrd="0" destOrd="0" presId="urn:microsoft.com/office/officeart/2005/8/layout/lProcess2"/>
    <dgm:cxn modelId="{9BF366BC-0537-4BE9-87E1-4EDDE8AA6232}" type="presParOf" srcId="{CA46282F-205D-422A-B1BC-6B8553379AD6}" destId="{F2AA1AD1-C110-4884-A5D5-F3158E6FCB9B}" srcOrd="0" destOrd="0" presId="urn:microsoft.com/office/officeart/2005/8/layout/lProcess2"/>
    <dgm:cxn modelId="{82102621-C291-470A-BE13-44E0446F30CD}" type="presParOf" srcId="{CA46282F-205D-422A-B1BC-6B8553379AD6}" destId="{E8262CD5-1872-4207-B2D0-9937FE83D8AB}" srcOrd="1" destOrd="0" presId="urn:microsoft.com/office/officeart/2005/8/layout/lProcess2"/>
    <dgm:cxn modelId="{8E3A93EF-9C39-45BB-915C-DB4E575B734E}" type="presParOf" srcId="{CA46282F-205D-422A-B1BC-6B8553379AD6}" destId="{1612168A-865F-46C4-9AD9-76FED0373AFE}" srcOrd="2" destOrd="0" presId="urn:microsoft.com/office/officeart/2005/8/layout/lProcess2"/>
    <dgm:cxn modelId="{172453FE-F2F7-4CFF-9ABE-B618156136C5}" type="presParOf" srcId="{4CBB508D-1804-44BE-891F-CF9EC2EAED34}" destId="{3FC0B3A4-715D-4C23-9A5C-07247BF6E9A6}" srcOrd="3" destOrd="0" presId="urn:microsoft.com/office/officeart/2005/8/layout/lProcess2"/>
    <dgm:cxn modelId="{68D9A90D-5CBE-400B-8151-DE11A1602E08}" type="presParOf" srcId="{4CBB508D-1804-44BE-891F-CF9EC2EAED34}" destId="{E46EDB78-4E04-4C83-9A41-07B07065A715}" srcOrd="4" destOrd="0" presId="urn:microsoft.com/office/officeart/2005/8/layout/lProcess2"/>
    <dgm:cxn modelId="{CAE93EDF-2F9C-472C-9EF4-B9C77D4482B1}" type="presParOf" srcId="{E46EDB78-4E04-4C83-9A41-07B07065A715}" destId="{6D2CB17D-8A75-4854-83B4-C00C580006DA}" srcOrd="0" destOrd="0" presId="urn:microsoft.com/office/officeart/2005/8/layout/lProcess2"/>
    <dgm:cxn modelId="{4FC5B33D-28FC-49BF-86B4-5814DE9674A3}" type="presParOf" srcId="{E46EDB78-4E04-4C83-9A41-07B07065A715}" destId="{C0213C87-87D3-4E7F-94C2-B0DB962916CF}" srcOrd="1" destOrd="0" presId="urn:microsoft.com/office/officeart/2005/8/layout/lProcess2"/>
    <dgm:cxn modelId="{C8846BC4-1E81-435B-A355-5D9CCB82FB91}" type="presParOf" srcId="{E46EDB78-4E04-4C83-9A41-07B07065A715}" destId="{A9718E3C-CD14-4FE3-A381-AC6D5C6DD7A7}" srcOrd="2" destOrd="0" presId="urn:microsoft.com/office/officeart/2005/8/layout/lProcess2"/>
    <dgm:cxn modelId="{500E8B8B-DF76-41A4-9AA6-CAA55827536E}" type="presParOf" srcId="{A9718E3C-CD14-4FE3-A381-AC6D5C6DD7A7}" destId="{91B1F447-D280-4468-B340-E7E8DD7AFC06}" srcOrd="0" destOrd="0" presId="urn:microsoft.com/office/officeart/2005/8/layout/lProcess2"/>
    <dgm:cxn modelId="{584889C1-B0B6-4623-B932-E9A3CD432118}" type="presParOf" srcId="{91B1F447-D280-4468-B340-E7E8DD7AFC06}" destId="{A474BE0B-F79E-4CE2-A2D9-D029DC18912C}" srcOrd="0" destOrd="0" presId="urn:microsoft.com/office/officeart/2005/8/layout/lProcess2"/>
    <dgm:cxn modelId="{35E9008A-85C8-4F5B-AC36-832C5DB22C81}" type="presParOf" srcId="{91B1F447-D280-4468-B340-E7E8DD7AFC06}" destId="{E85845CE-81F6-4D35-B79E-4E485F9F8010}" srcOrd="1" destOrd="0" presId="urn:microsoft.com/office/officeart/2005/8/layout/lProcess2"/>
    <dgm:cxn modelId="{D9E0008D-3BBA-4E77-AF5C-A8E6D720544D}" type="presParOf" srcId="{91B1F447-D280-4468-B340-E7E8DD7AFC06}" destId="{AB3D54BC-2365-43F3-8F0E-523CF7632EE8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F9C8501-1627-462F-84B0-5563347F8FE5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7D5F8EB1-61F7-4772-A8BD-F5E76336BF1B}">
      <dgm:prSet phldrT="[Texto]"/>
      <dgm:spPr/>
      <dgm:t>
        <a:bodyPr/>
        <a:lstStyle/>
        <a:p>
          <a:r>
            <a:rPr lang="es-ES" dirty="0"/>
            <a:t>PLANIFICACIÓN FASE 2</a:t>
          </a:r>
        </a:p>
      </dgm:t>
    </dgm:pt>
    <dgm:pt modelId="{44F3A17A-94D3-4AD6-A986-810C71E89AB8}" type="parTrans" cxnId="{D44FF040-C8F1-4944-9B88-C7CC0041B8F9}">
      <dgm:prSet/>
      <dgm:spPr/>
      <dgm:t>
        <a:bodyPr/>
        <a:lstStyle/>
        <a:p>
          <a:endParaRPr lang="es-ES"/>
        </a:p>
      </dgm:t>
    </dgm:pt>
    <dgm:pt modelId="{6B77C78E-541B-4DBB-B907-76224284AA8C}" type="sibTrans" cxnId="{D44FF040-C8F1-4944-9B88-C7CC0041B8F9}">
      <dgm:prSet/>
      <dgm:spPr/>
      <dgm:t>
        <a:bodyPr/>
        <a:lstStyle/>
        <a:p>
          <a:endParaRPr lang="es-ES"/>
        </a:p>
      </dgm:t>
    </dgm:pt>
    <dgm:pt modelId="{E5E9D053-F881-4D0E-BF3B-9654B407D91E}">
      <dgm:prSet phldrT="[Texto]"/>
      <dgm:spPr/>
      <dgm:t>
        <a:bodyPr/>
        <a:lstStyle/>
        <a:p>
          <a:r>
            <a:rPr lang="es-ES" dirty="0"/>
            <a:t>CATALOGO DE MODALIDADES ACTIVIDADES FINALISTAS</a:t>
          </a:r>
        </a:p>
      </dgm:t>
    </dgm:pt>
    <dgm:pt modelId="{CC48A509-7FB6-47EA-BA3D-4598D7C4B8E6}" type="parTrans" cxnId="{8185C2C7-6AA1-450D-8595-29241123F738}">
      <dgm:prSet/>
      <dgm:spPr/>
      <dgm:t>
        <a:bodyPr/>
        <a:lstStyle/>
        <a:p>
          <a:endParaRPr lang="es-ES"/>
        </a:p>
      </dgm:t>
    </dgm:pt>
    <dgm:pt modelId="{308516AF-D4FF-4D1B-B5DF-FA2583F55799}" type="sibTrans" cxnId="{8185C2C7-6AA1-450D-8595-29241123F738}">
      <dgm:prSet/>
      <dgm:spPr/>
      <dgm:t>
        <a:bodyPr/>
        <a:lstStyle/>
        <a:p>
          <a:endParaRPr lang="es-ES"/>
        </a:p>
      </dgm:t>
    </dgm:pt>
    <dgm:pt modelId="{543410C2-7235-4CD3-8639-5D9C412BBED3}">
      <dgm:prSet phldrT="[Texto]"/>
      <dgm:spPr/>
      <dgm:t>
        <a:bodyPr/>
        <a:lstStyle/>
        <a:p>
          <a:r>
            <a:rPr lang="es-ES" dirty="0"/>
            <a:t>MODELO ADAPTADO</a:t>
          </a:r>
        </a:p>
      </dgm:t>
    </dgm:pt>
    <dgm:pt modelId="{3E73E422-A03F-4AD2-B7C9-D54C115B4896}" type="parTrans" cxnId="{EBA244F6-0261-497E-9A3B-99E4121AE653}">
      <dgm:prSet/>
      <dgm:spPr/>
      <dgm:t>
        <a:bodyPr/>
        <a:lstStyle/>
        <a:p>
          <a:endParaRPr lang="es-ES"/>
        </a:p>
      </dgm:t>
    </dgm:pt>
    <dgm:pt modelId="{EFFE9A35-A2D0-4BFE-8D8D-2F453B9E688F}" type="sibTrans" cxnId="{EBA244F6-0261-497E-9A3B-99E4121AE653}">
      <dgm:prSet/>
      <dgm:spPr/>
      <dgm:t>
        <a:bodyPr/>
        <a:lstStyle/>
        <a:p>
          <a:endParaRPr lang="es-ES"/>
        </a:p>
      </dgm:t>
    </dgm:pt>
    <dgm:pt modelId="{4CBB508D-1804-44BE-891F-CF9EC2EAED34}" type="pres">
      <dgm:prSet presAssocID="{AF9C8501-1627-462F-84B0-5563347F8FE5}" presName="theList" presStyleCnt="0">
        <dgm:presLayoutVars>
          <dgm:dir/>
          <dgm:animLvl val="lvl"/>
          <dgm:resizeHandles val="exact"/>
        </dgm:presLayoutVars>
      </dgm:prSet>
      <dgm:spPr/>
    </dgm:pt>
    <dgm:pt modelId="{E62462A5-571C-4021-8431-F7EF54AE62E9}" type="pres">
      <dgm:prSet presAssocID="{7D5F8EB1-61F7-4772-A8BD-F5E76336BF1B}" presName="compNode" presStyleCnt="0"/>
      <dgm:spPr/>
    </dgm:pt>
    <dgm:pt modelId="{6E40E1F5-12F8-4B0E-8E49-9EF003619FFE}" type="pres">
      <dgm:prSet presAssocID="{7D5F8EB1-61F7-4772-A8BD-F5E76336BF1B}" presName="aNode" presStyleLbl="bgShp" presStyleIdx="0" presStyleCnt="1" custLinFactNeighborX="-10644" custLinFactNeighborY="-304"/>
      <dgm:spPr/>
    </dgm:pt>
    <dgm:pt modelId="{E2CE76A5-7DBB-4609-B7AA-D77B1C5EEDF7}" type="pres">
      <dgm:prSet presAssocID="{7D5F8EB1-61F7-4772-A8BD-F5E76336BF1B}" presName="textNode" presStyleLbl="bgShp" presStyleIdx="0" presStyleCnt="1"/>
      <dgm:spPr/>
    </dgm:pt>
    <dgm:pt modelId="{C2FCD033-0836-4A89-80B9-6B56387F02C1}" type="pres">
      <dgm:prSet presAssocID="{7D5F8EB1-61F7-4772-A8BD-F5E76336BF1B}" presName="compChildNode" presStyleCnt="0"/>
      <dgm:spPr/>
    </dgm:pt>
    <dgm:pt modelId="{CA46282F-205D-422A-B1BC-6B8553379AD6}" type="pres">
      <dgm:prSet presAssocID="{7D5F8EB1-61F7-4772-A8BD-F5E76336BF1B}" presName="theInnerList" presStyleCnt="0"/>
      <dgm:spPr/>
    </dgm:pt>
    <dgm:pt modelId="{F2AA1AD1-C110-4884-A5D5-F3158E6FCB9B}" type="pres">
      <dgm:prSet presAssocID="{E5E9D053-F881-4D0E-BF3B-9654B407D91E}" presName="childNode" presStyleLbl="node1" presStyleIdx="0" presStyleCnt="2">
        <dgm:presLayoutVars>
          <dgm:bulletEnabled val="1"/>
        </dgm:presLayoutVars>
      </dgm:prSet>
      <dgm:spPr/>
    </dgm:pt>
    <dgm:pt modelId="{E8262CD5-1872-4207-B2D0-9937FE83D8AB}" type="pres">
      <dgm:prSet presAssocID="{E5E9D053-F881-4D0E-BF3B-9654B407D91E}" presName="aSpace2" presStyleCnt="0"/>
      <dgm:spPr/>
    </dgm:pt>
    <dgm:pt modelId="{1612168A-865F-46C4-9AD9-76FED0373AFE}" type="pres">
      <dgm:prSet presAssocID="{543410C2-7235-4CD3-8639-5D9C412BBED3}" presName="childNode" presStyleLbl="node1" presStyleIdx="1" presStyleCnt="2">
        <dgm:presLayoutVars>
          <dgm:bulletEnabled val="1"/>
        </dgm:presLayoutVars>
      </dgm:prSet>
      <dgm:spPr/>
    </dgm:pt>
  </dgm:ptLst>
  <dgm:cxnLst>
    <dgm:cxn modelId="{D44FF040-C8F1-4944-9B88-C7CC0041B8F9}" srcId="{AF9C8501-1627-462F-84B0-5563347F8FE5}" destId="{7D5F8EB1-61F7-4772-A8BD-F5E76336BF1B}" srcOrd="0" destOrd="0" parTransId="{44F3A17A-94D3-4AD6-A986-810C71E89AB8}" sibTransId="{6B77C78E-541B-4DBB-B907-76224284AA8C}"/>
    <dgm:cxn modelId="{DC885789-7D09-45E1-8D7A-73F2DEE0AEA7}" type="presOf" srcId="{E5E9D053-F881-4D0E-BF3B-9654B407D91E}" destId="{F2AA1AD1-C110-4884-A5D5-F3158E6FCB9B}" srcOrd="0" destOrd="0" presId="urn:microsoft.com/office/officeart/2005/8/layout/lProcess2"/>
    <dgm:cxn modelId="{BD1CF68C-4C33-496B-9BF5-D59E0E759275}" type="presOf" srcId="{543410C2-7235-4CD3-8639-5D9C412BBED3}" destId="{1612168A-865F-46C4-9AD9-76FED0373AFE}" srcOrd="0" destOrd="0" presId="urn:microsoft.com/office/officeart/2005/8/layout/lProcess2"/>
    <dgm:cxn modelId="{67483A9E-0819-4E6E-A9D0-3C4C3404FEE3}" type="presOf" srcId="{AF9C8501-1627-462F-84B0-5563347F8FE5}" destId="{4CBB508D-1804-44BE-891F-CF9EC2EAED34}" srcOrd="0" destOrd="0" presId="urn:microsoft.com/office/officeart/2005/8/layout/lProcess2"/>
    <dgm:cxn modelId="{D83A23AF-D64C-449B-A16B-64AD8996A31F}" type="presOf" srcId="{7D5F8EB1-61F7-4772-A8BD-F5E76336BF1B}" destId="{E2CE76A5-7DBB-4609-B7AA-D77B1C5EEDF7}" srcOrd="1" destOrd="0" presId="urn:microsoft.com/office/officeart/2005/8/layout/lProcess2"/>
    <dgm:cxn modelId="{48E850B6-D2D1-4051-9E7D-31B6681EF446}" type="presOf" srcId="{7D5F8EB1-61F7-4772-A8BD-F5E76336BF1B}" destId="{6E40E1F5-12F8-4B0E-8E49-9EF003619FFE}" srcOrd="0" destOrd="0" presId="urn:microsoft.com/office/officeart/2005/8/layout/lProcess2"/>
    <dgm:cxn modelId="{8185C2C7-6AA1-450D-8595-29241123F738}" srcId="{7D5F8EB1-61F7-4772-A8BD-F5E76336BF1B}" destId="{E5E9D053-F881-4D0E-BF3B-9654B407D91E}" srcOrd="0" destOrd="0" parTransId="{CC48A509-7FB6-47EA-BA3D-4598D7C4B8E6}" sibTransId="{308516AF-D4FF-4D1B-B5DF-FA2583F55799}"/>
    <dgm:cxn modelId="{EBA244F6-0261-497E-9A3B-99E4121AE653}" srcId="{7D5F8EB1-61F7-4772-A8BD-F5E76336BF1B}" destId="{543410C2-7235-4CD3-8639-5D9C412BBED3}" srcOrd="1" destOrd="0" parTransId="{3E73E422-A03F-4AD2-B7C9-D54C115B4896}" sibTransId="{EFFE9A35-A2D0-4BFE-8D8D-2F453B9E688F}"/>
    <dgm:cxn modelId="{9C668A4C-30AF-4C9A-A011-9D8301FDFA8C}" type="presParOf" srcId="{4CBB508D-1804-44BE-891F-CF9EC2EAED34}" destId="{E62462A5-571C-4021-8431-F7EF54AE62E9}" srcOrd="0" destOrd="0" presId="urn:microsoft.com/office/officeart/2005/8/layout/lProcess2"/>
    <dgm:cxn modelId="{A57517D2-4538-4CD3-B35B-76895292F2A3}" type="presParOf" srcId="{E62462A5-571C-4021-8431-F7EF54AE62E9}" destId="{6E40E1F5-12F8-4B0E-8E49-9EF003619FFE}" srcOrd="0" destOrd="0" presId="urn:microsoft.com/office/officeart/2005/8/layout/lProcess2"/>
    <dgm:cxn modelId="{73219BF2-8EC1-4740-B26A-B5C3ED975432}" type="presParOf" srcId="{E62462A5-571C-4021-8431-F7EF54AE62E9}" destId="{E2CE76A5-7DBB-4609-B7AA-D77B1C5EEDF7}" srcOrd="1" destOrd="0" presId="urn:microsoft.com/office/officeart/2005/8/layout/lProcess2"/>
    <dgm:cxn modelId="{AB502A07-F02D-40EC-A2B4-FB1BBDD86DCA}" type="presParOf" srcId="{E62462A5-571C-4021-8431-F7EF54AE62E9}" destId="{C2FCD033-0836-4A89-80B9-6B56387F02C1}" srcOrd="2" destOrd="0" presId="urn:microsoft.com/office/officeart/2005/8/layout/lProcess2"/>
    <dgm:cxn modelId="{54F45366-DD61-480A-8929-E4BDF4ACB571}" type="presParOf" srcId="{C2FCD033-0836-4A89-80B9-6B56387F02C1}" destId="{CA46282F-205D-422A-B1BC-6B8553379AD6}" srcOrd="0" destOrd="0" presId="urn:microsoft.com/office/officeart/2005/8/layout/lProcess2"/>
    <dgm:cxn modelId="{DB26F50E-6576-44BE-9110-0BFEE599A8CF}" type="presParOf" srcId="{CA46282F-205D-422A-B1BC-6B8553379AD6}" destId="{F2AA1AD1-C110-4884-A5D5-F3158E6FCB9B}" srcOrd="0" destOrd="0" presId="urn:microsoft.com/office/officeart/2005/8/layout/lProcess2"/>
    <dgm:cxn modelId="{807F2DAB-DC63-46EA-879A-338712838085}" type="presParOf" srcId="{CA46282F-205D-422A-B1BC-6B8553379AD6}" destId="{E8262CD5-1872-4207-B2D0-9937FE83D8AB}" srcOrd="1" destOrd="0" presId="urn:microsoft.com/office/officeart/2005/8/layout/lProcess2"/>
    <dgm:cxn modelId="{6B46D09B-9D42-4D72-905F-DAD9B10C9DFC}" type="presParOf" srcId="{CA46282F-205D-422A-B1BC-6B8553379AD6}" destId="{1612168A-865F-46C4-9AD9-76FED0373AFE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94BAF19-52ED-4798-A7F9-A0FB69E058F6}" type="doc">
      <dgm:prSet loTypeId="urn:microsoft.com/office/officeart/2008/layout/VerticalCurvedList" loCatId="list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es-ES"/>
        </a:p>
      </dgm:t>
    </dgm:pt>
    <dgm:pt modelId="{0D193F08-70D0-42B1-9D7A-CC25792BEEC0}">
      <dgm:prSet phldrT="[Texto]"/>
      <dgm:spPr/>
      <dgm:t>
        <a:bodyPr/>
        <a:lstStyle/>
        <a:p>
          <a:r>
            <a:rPr lang="es-ES" dirty="0"/>
            <a:t>GENERAL</a:t>
          </a:r>
        </a:p>
      </dgm:t>
    </dgm:pt>
    <dgm:pt modelId="{EB4DA733-39E8-4582-973E-E983C388318D}" type="parTrans" cxnId="{7FC0CBF3-38F4-446B-BB5E-91B8A400090E}">
      <dgm:prSet/>
      <dgm:spPr/>
      <dgm:t>
        <a:bodyPr/>
        <a:lstStyle/>
        <a:p>
          <a:endParaRPr lang="es-ES"/>
        </a:p>
      </dgm:t>
    </dgm:pt>
    <dgm:pt modelId="{7D69F0D9-A2E9-40AD-BE16-BD2C7625C072}" type="sibTrans" cxnId="{7FC0CBF3-38F4-446B-BB5E-91B8A400090E}">
      <dgm:prSet/>
      <dgm:spPr/>
      <dgm:t>
        <a:bodyPr/>
        <a:lstStyle/>
        <a:p>
          <a:endParaRPr lang="es-ES"/>
        </a:p>
      </dgm:t>
    </dgm:pt>
    <dgm:pt modelId="{2771F473-9333-4E6E-B677-784A0D90381E}">
      <dgm:prSet phldrT="[Texto]"/>
      <dgm:spPr/>
      <dgm:t>
        <a:bodyPr/>
        <a:lstStyle/>
        <a:p>
          <a:r>
            <a:rPr lang="es-ES" dirty="0"/>
            <a:t>LIMITADA</a:t>
          </a:r>
        </a:p>
      </dgm:t>
    </dgm:pt>
    <dgm:pt modelId="{A5DBF5CC-C190-4466-8B07-D4D262E50EF6}" type="parTrans" cxnId="{D54C428A-674C-4197-9CC5-2D2420D90DD4}">
      <dgm:prSet/>
      <dgm:spPr/>
      <dgm:t>
        <a:bodyPr/>
        <a:lstStyle/>
        <a:p>
          <a:endParaRPr lang="es-ES"/>
        </a:p>
      </dgm:t>
    </dgm:pt>
    <dgm:pt modelId="{1262C291-01C0-4AC9-ADBC-2DD39EB8ED70}" type="sibTrans" cxnId="{D54C428A-674C-4197-9CC5-2D2420D90DD4}">
      <dgm:prSet/>
      <dgm:spPr/>
      <dgm:t>
        <a:bodyPr/>
        <a:lstStyle/>
        <a:p>
          <a:endParaRPr lang="es-ES"/>
        </a:p>
      </dgm:t>
    </dgm:pt>
    <dgm:pt modelId="{829D097E-4890-4013-9B26-67760810DE18}">
      <dgm:prSet phldrT="[Texto]"/>
      <dgm:spPr/>
      <dgm:t>
        <a:bodyPr/>
        <a:lstStyle/>
        <a:p>
          <a:r>
            <a:rPr lang="es-ES" dirty="0"/>
            <a:t>CERRADA</a:t>
          </a:r>
        </a:p>
      </dgm:t>
    </dgm:pt>
    <dgm:pt modelId="{9ADFB511-78E7-4540-A56D-3F08FA829DFD}" type="parTrans" cxnId="{8F8E14DE-2213-4FB8-B0F9-9C43445FC9DF}">
      <dgm:prSet/>
      <dgm:spPr/>
      <dgm:t>
        <a:bodyPr/>
        <a:lstStyle/>
        <a:p>
          <a:endParaRPr lang="es-ES"/>
        </a:p>
      </dgm:t>
    </dgm:pt>
    <dgm:pt modelId="{B61069A2-1EFC-429C-84FC-6DCDEC0B968E}" type="sibTrans" cxnId="{8F8E14DE-2213-4FB8-B0F9-9C43445FC9DF}">
      <dgm:prSet/>
      <dgm:spPr/>
      <dgm:t>
        <a:bodyPr/>
        <a:lstStyle/>
        <a:p>
          <a:endParaRPr lang="es-ES"/>
        </a:p>
      </dgm:t>
    </dgm:pt>
    <dgm:pt modelId="{917E0380-98F9-4E5E-9DB2-049261BF46A5}">
      <dgm:prSet phldrT="[Texto]"/>
      <dgm:spPr/>
      <dgm:t>
        <a:bodyPr/>
        <a:lstStyle/>
        <a:p>
          <a:r>
            <a:rPr lang="es-ES" dirty="0"/>
            <a:t>COMPUTABLE</a:t>
          </a:r>
        </a:p>
      </dgm:t>
    </dgm:pt>
    <dgm:pt modelId="{AFE35DC7-6E3B-4E37-AC55-3086296E07AA}" type="parTrans" cxnId="{515C8E3C-4212-4BC8-967E-2C4772703B1F}">
      <dgm:prSet/>
      <dgm:spPr/>
      <dgm:t>
        <a:bodyPr/>
        <a:lstStyle/>
        <a:p>
          <a:endParaRPr lang="es-ES"/>
        </a:p>
      </dgm:t>
    </dgm:pt>
    <dgm:pt modelId="{7060483B-CD3C-4155-8A9F-900FCE41B451}" type="sibTrans" cxnId="{515C8E3C-4212-4BC8-967E-2C4772703B1F}">
      <dgm:prSet/>
      <dgm:spPr/>
      <dgm:t>
        <a:bodyPr/>
        <a:lstStyle/>
        <a:p>
          <a:endParaRPr lang="es-ES"/>
        </a:p>
      </dgm:t>
    </dgm:pt>
    <dgm:pt modelId="{73C6C23D-2AFC-4505-9387-3B536B098701}">
      <dgm:prSet phldrT="[Texto]"/>
      <dgm:spPr/>
      <dgm:t>
        <a:bodyPr/>
        <a:lstStyle/>
        <a:p>
          <a:r>
            <a:rPr lang="es-ES" dirty="0"/>
            <a:t>SOSTENIDA</a:t>
          </a:r>
        </a:p>
      </dgm:t>
    </dgm:pt>
    <dgm:pt modelId="{88EC323D-8200-479C-BC47-824E71FC1A8F}" type="parTrans" cxnId="{3FEC4499-94AB-499C-97FF-46B6935BBB36}">
      <dgm:prSet/>
      <dgm:spPr/>
      <dgm:t>
        <a:bodyPr/>
        <a:lstStyle/>
        <a:p>
          <a:endParaRPr lang="es-ES"/>
        </a:p>
      </dgm:t>
    </dgm:pt>
    <dgm:pt modelId="{6D868F8D-CED8-44E4-B66E-50EF58230213}" type="sibTrans" cxnId="{3FEC4499-94AB-499C-97FF-46B6935BBB36}">
      <dgm:prSet/>
      <dgm:spPr/>
      <dgm:t>
        <a:bodyPr/>
        <a:lstStyle/>
        <a:p>
          <a:endParaRPr lang="es-ES"/>
        </a:p>
      </dgm:t>
    </dgm:pt>
    <dgm:pt modelId="{409FE7D3-179B-467C-98FF-0A845BBA2D03}">
      <dgm:prSet phldrT="[Texto]"/>
      <dgm:spPr/>
      <dgm:t>
        <a:bodyPr/>
        <a:lstStyle/>
        <a:p>
          <a:r>
            <a:rPr lang="es-ES" dirty="0"/>
            <a:t>COMPLEMENTARIA</a:t>
          </a:r>
        </a:p>
      </dgm:t>
    </dgm:pt>
    <dgm:pt modelId="{C461B61A-0795-47CD-9314-D5BD8E5D883F}" type="parTrans" cxnId="{4AC0D0C3-8945-4CA9-94FE-84481C78C347}">
      <dgm:prSet/>
      <dgm:spPr/>
      <dgm:t>
        <a:bodyPr/>
        <a:lstStyle/>
        <a:p>
          <a:endParaRPr lang="es-ES"/>
        </a:p>
      </dgm:t>
    </dgm:pt>
    <dgm:pt modelId="{6D1EFE70-FB0B-410C-A434-47DF9B3D0570}" type="sibTrans" cxnId="{4AC0D0C3-8945-4CA9-94FE-84481C78C347}">
      <dgm:prSet/>
      <dgm:spPr/>
      <dgm:t>
        <a:bodyPr/>
        <a:lstStyle/>
        <a:p>
          <a:endParaRPr lang="es-ES"/>
        </a:p>
      </dgm:t>
    </dgm:pt>
    <dgm:pt modelId="{E4D9DAD5-6585-47F6-9426-7997BC44B417}">
      <dgm:prSet phldrT="[Texto]"/>
      <dgm:spPr/>
      <dgm:t>
        <a:bodyPr/>
        <a:lstStyle/>
        <a:p>
          <a:r>
            <a:rPr lang="es-ES" dirty="0"/>
            <a:t>MANTENIDA</a:t>
          </a:r>
        </a:p>
      </dgm:t>
    </dgm:pt>
    <dgm:pt modelId="{1FD49CD5-4090-428C-9F88-1F4DCB772D52}" type="parTrans" cxnId="{92D8F581-28FF-415F-86F3-121D15FB04B9}">
      <dgm:prSet/>
      <dgm:spPr/>
      <dgm:t>
        <a:bodyPr/>
        <a:lstStyle/>
        <a:p>
          <a:endParaRPr lang="es-ES"/>
        </a:p>
      </dgm:t>
    </dgm:pt>
    <dgm:pt modelId="{7C6AC7F9-490A-4C92-841C-B0E89B10C20D}" type="sibTrans" cxnId="{92D8F581-28FF-415F-86F3-121D15FB04B9}">
      <dgm:prSet/>
      <dgm:spPr/>
      <dgm:t>
        <a:bodyPr/>
        <a:lstStyle/>
        <a:p>
          <a:endParaRPr lang="es-ES"/>
        </a:p>
      </dgm:t>
    </dgm:pt>
    <dgm:pt modelId="{E8387A98-E424-43E1-9965-E7A59A75506F}" type="pres">
      <dgm:prSet presAssocID="{394BAF19-52ED-4798-A7F9-A0FB69E058F6}" presName="Name0" presStyleCnt="0">
        <dgm:presLayoutVars>
          <dgm:chMax val="7"/>
          <dgm:chPref val="7"/>
          <dgm:dir/>
        </dgm:presLayoutVars>
      </dgm:prSet>
      <dgm:spPr/>
    </dgm:pt>
    <dgm:pt modelId="{1C0656ED-21C1-477C-938F-8FCE5D8EC981}" type="pres">
      <dgm:prSet presAssocID="{394BAF19-52ED-4798-A7F9-A0FB69E058F6}" presName="Name1" presStyleCnt="0"/>
      <dgm:spPr/>
    </dgm:pt>
    <dgm:pt modelId="{035012D0-4163-4BD9-B3CA-0B22BD1F3364}" type="pres">
      <dgm:prSet presAssocID="{394BAF19-52ED-4798-A7F9-A0FB69E058F6}" presName="cycle" presStyleCnt="0"/>
      <dgm:spPr/>
    </dgm:pt>
    <dgm:pt modelId="{3735C8A3-D333-4616-BA42-76CA73B585EE}" type="pres">
      <dgm:prSet presAssocID="{394BAF19-52ED-4798-A7F9-A0FB69E058F6}" presName="srcNode" presStyleLbl="node1" presStyleIdx="0" presStyleCnt="7"/>
      <dgm:spPr/>
    </dgm:pt>
    <dgm:pt modelId="{4E967E33-08B5-4328-9FDC-4493409F84FE}" type="pres">
      <dgm:prSet presAssocID="{394BAF19-52ED-4798-A7F9-A0FB69E058F6}" presName="conn" presStyleLbl="parChTrans1D2" presStyleIdx="0" presStyleCnt="1"/>
      <dgm:spPr/>
    </dgm:pt>
    <dgm:pt modelId="{6A7C0A66-13A2-4001-82B6-33A1A4D826CE}" type="pres">
      <dgm:prSet presAssocID="{394BAF19-52ED-4798-A7F9-A0FB69E058F6}" presName="extraNode" presStyleLbl="node1" presStyleIdx="0" presStyleCnt="7"/>
      <dgm:spPr/>
    </dgm:pt>
    <dgm:pt modelId="{135BD205-2589-4613-9A31-D89A3E61B2C5}" type="pres">
      <dgm:prSet presAssocID="{394BAF19-52ED-4798-A7F9-A0FB69E058F6}" presName="dstNode" presStyleLbl="node1" presStyleIdx="0" presStyleCnt="7"/>
      <dgm:spPr/>
    </dgm:pt>
    <dgm:pt modelId="{8D90680B-B3DD-4416-A647-EA956D590F52}" type="pres">
      <dgm:prSet presAssocID="{0D193F08-70D0-42B1-9D7A-CC25792BEEC0}" presName="text_1" presStyleLbl="node1" presStyleIdx="0" presStyleCnt="7" custScaleY="168834">
        <dgm:presLayoutVars>
          <dgm:bulletEnabled val="1"/>
        </dgm:presLayoutVars>
      </dgm:prSet>
      <dgm:spPr/>
    </dgm:pt>
    <dgm:pt modelId="{4C3C7798-9D3A-4279-93B0-1D3A000CD423}" type="pres">
      <dgm:prSet presAssocID="{0D193F08-70D0-42B1-9D7A-CC25792BEEC0}" presName="accent_1" presStyleCnt="0"/>
      <dgm:spPr/>
    </dgm:pt>
    <dgm:pt modelId="{A17C5CF9-93F1-4C62-9EF9-A25ECF4E947A}" type="pres">
      <dgm:prSet presAssocID="{0D193F08-70D0-42B1-9D7A-CC25792BEEC0}" presName="accentRepeatNode" presStyleLbl="solidFgAcc1" presStyleIdx="0" presStyleCnt="7"/>
      <dgm:spPr/>
    </dgm:pt>
    <dgm:pt modelId="{6ED1585C-0F66-4F3F-B6D2-107E37C5FBAE}" type="pres">
      <dgm:prSet presAssocID="{2771F473-9333-4E6E-B677-784A0D90381E}" presName="text_2" presStyleLbl="node1" presStyleIdx="1" presStyleCnt="7" custScaleY="165432">
        <dgm:presLayoutVars>
          <dgm:bulletEnabled val="1"/>
        </dgm:presLayoutVars>
      </dgm:prSet>
      <dgm:spPr/>
    </dgm:pt>
    <dgm:pt modelId="{EF3B7DAA-3EEA-4CFA-86A6-EC89F9ABDA9B}" type="pres">
      <dgm:prSet presAssocID="{2771F473-9333-4E6E-B677-784A0D90381E}" presName="accent_2" presStyleCnt="0"/>
      <dgm:spPr/>
    </dgm:pt>
    <dgm:pt modelId="{2C119487-DAC1-4903-94AE-793FCC544037}" type="pres">
      <dgm:prSet presAssocID="{2771F473-9333-4E6E-B677-784A0D90381E}" presName="accentRepeatNode" presStyleLbl="solidFgAcc1" presStyleIdx="1" presStyleCnt="7"/>
      <dgm:spPr/>
    </dgm:pt>
    <dgm:pt modelId="{102D3B05-E827-4D9A-931E-D99780EAD9CD}" type="pres">
      <dgm:prSet presAssocID="{829D097E-4890-4013-9B26-67760810DE18}" presName="text_3" presStyleLbl="node1" presStyleIdx="2" presStyleCnt="7" custScaleY="170780">
        <dgm:presLayoutVars>
          <dgm:bulletEnabled val="1"/>
        </dgm:presLayoutVars>
      </dgm:prSet>
      <dgm:spPr/>
    </dgm:pt>
    <dgm:pt modelId="{668C54F7-BB56-4472-B06B-F3841AD1043F}" type="pres">
      <dgm:prSet presAssocID="{829D097E-4890-4013-9B26-67760810DE18}" presName="accent_3" presStyleCnt="0"/>
      <dgm:spPr/>
    </dgm:pt>
    <dgm:pt modelId="{B918B1B9-CDE9-47B7-A048-B0B30CB1EC5C}" type="pres">
      <dgm:prSet presAssocID="{829D097E-4890-4013-9B26-67760810DE18}" presName="accentRepeatNode" presStyleLbl="solidFgAcc1" presStyleIdx="2" presStyleCnt="7"/>
      <dgm:spPr/>
    </dgm:pt>
    <dgm:pt modelId="{7FCC26BA-2558-4A4C-956C-26140AE94B3F}" type="pres">
      <dgm:prSet presAssocID="{917E0380-98F9-4E5E-9DB2-049261BF46A5}" presName="text_4" presStyleLbl="node1" presStyleIdx="3" presStyleCnt="7" custScaleY="125025">
        <dgm:presLayoutVars>
          <dgm:bulletEnabled val="1"/>
        </dgm:presLayoutVars>
      </dgm:prSet>
      <dgm:spPr/>
    </dgm:pt>
    <dgm:pt modelId="{0950653A-85A5-419B-9BB0-65C3FD440BA2}" type="pres">
      <dgm:prSet presAssocID="{917E0380-98F9-4E5E-9DB2-049261BF46A5}" presName="accent_4" presStyleCnt="0"/>
      <dgm:spPr/>
    </dgm:pt>
    <dgm:pt modelId="{B24C2D3E-35F8-4E99-B642-BDF0317443FC}" type="pres">
      <dgm:prSet presAssocID="{917E0380-98F9-4E5E-9DB2-049261BF46A5}" presName="accentRepeatNode" presStyleLbl="solidFgAcc1" presStyleIdx="3" presStyleCnt="7"/>
      <dgm:spPr/>
    </dgm:pt>
    <dgm:pt modelId="{00FBC3A0-0241-4C53-B5A9-7CCD05EB9F58}" type="pres">
      <dgm:prSet presAssocID="{73C6C23D-2AFC-4505-9387-3B536B098701}" presName="text_5" presStyleLbl="node1" presStyleIdx="4" presStyleCnt="7" custScaleY="175152">
        <dgm:presLayoutVars>
          <dgm:bulletEnabled val="1"/>
        </dgm:presLayoutVars>
      </dgm:prSet>
      <dgm:spPr/>
    </dgm:pt>
    <dgm:pt modelId="{80591149-7CD8-4C41-B545-9A7EAE38B0D1}" type="pres">
      <dgm:prSet presAssocID="{73C6C23D-2AFC-4505-9387-3B536B098701}" presName="accent_5" presStyleCnt="0"/>
      <dgm:spPr/>
    </dgm:pt>
    <dgm:pt modelId="{0229D761-B9B6-4B54-9E47-2800710BB187}" type="pres">
      <dgm:prSet presAssocID="{73C6C23D-2AFC-4505-9387-3B536B098701}" presName="accentRepeatNode" presStyleLbl="solidFgAcc1" presStyleIdx="4" presStyleCnt="7"/>
      <dgm:spPr/>
    </dgm:pt>
    <dgm:pt modelId="{6D047335-DB0D-4C85-B144-13240D1324DF}" type="pres">
      <dgm:prSet presAssocID="{409FE7D3-179B-467C-98FF-0A845BBA2D03}" presName="text_6" presStyleLbl="node1" presStyleIdx="5" presStyleCnt="7" custScaleY="160943">
        <dgm:presLayoutVars>
          <dgm:bulletEnabled val="1"/>
        </dgm:presLayoutVars>
      </dgm:prSet>
      <dgm:spPr/>
    </dgm:pt>
    <dgm:pt modelId="{6EB97B12-41E5-4835-BD75-67E27691E233}" type="pres">
      <dgm:prSet presAssocID="{409FE7D3-179B-467C-98FF-0A845BBA2D03}" presName="accent_6" presStyleCnt="0"/>
      <dgm:spPr/>
    </dgm:pt>
    <dgm:pt modelId="{847F9D4E-FEFD-4A6D-821B-00250FB71069}" type="pres">
      <dgm:prSet presAssocID="{409FE7D3-179B-467C-98FF-0A845BBA2D03}" presName="accentRepeatNode" presStyleLbl="solidFgAcc1" presStyleIdx="5" presStyleCnt="7"/>
      <dgm:spPr/>
    </dgm:pt>
    <dgm:pt modelId="{E8B3ABD7-AFCD-4F69-83C1-3D1371A780AF}" type="pres">
      <dgm:prSet presAssocID="{E4D9DAD5-6585-47F6-9426-7997BC44B417}" presName="text_7" presStyleLbl="node1" presStyleIdx="6" presStyleCnt="7" custScaleY="130702">
        <dgm:presLayoutVars>
          <dgm:bulletEnabled val="1"/>
        </dgm:presLayoutVars>
      </dgm:prSet>
      <dgm:spPr/>
    </dgm:pt>
    <dgm:pt modelId="{5E1FF16F-FBDA-4490-BD8F-6ACB5C066BD4}" type="pres">
      <dgm:prSet presAssocID="{E4D9DAD5-6585-47F6-9426-7997BC44B417}" presName="accent_7" presStyleCnt="0"/>
      <dgm:spPr/>
    </dgm:pt>
    <dgm:pt modelId="{B4DA4E9A-51D0-4CF4-8408-B6BDA8962A3C}" type="pres">
      <dgm:prSet presAssocID="{E4D9DAD5-6585-47F6-9426-7997BC44B417}" presName="accentRepeatNode" presStyleLbl="solidFgAcc1" presStyleIdx="6" presStyleCnt="7"/>
      <dgm:spPr/>
    </dgm:pt>
  </dgm:ptLst>
  <dgm:cxnLst>
    <dgm:cxn modelId="{8BA4D226-104D-4AEA-8EC6-5022FCCD84CB}" type="presOf" srcId="{409FE7D3-179B-467C-98FF-0A845BBA2D03}" destId="{6D047335-DB0D-4C85-B144-13240D1324DF}" srcOrd="0" destOrd="0" presId="urn:microsoft.com/office/officeart/2008/layout/VerticalCurvedList"/>
    <dgm:cxn modelId="{515C8E3C-4212-4BC8-967E-2C4772703B1F}" srcId="{394BAF19-52ED-4798-A7F9-A0FB69E058F6}" destId="{917E0380-98F9-4E5E-9DB2-049261BF46A5}" srcOrd="3" destOrd="0" parTransId="{AFE35DC7-6E3B-4E37-AC55-3086296E07AA}" sibTransId="{7060483B-CD3C-4155-8A9F-900FCE41B451}"/>
    <dgm:cxn modelId="{0EA16958-3BE7-4387-9140-C04AE59AE387}" type="presOf" srcId="{0D193F08-70D0-42B1-9D7A-CC25792BEEC0}" destId="{8D90680B-B3DD-4416-A647-EA956D590F52}" srcOrd="0" destOrd="0" presId="urn:microsoft.com/office/officeart/2008/layout/VerticalCurvedList"/>
    <dgm:cxn modelId="{92D8F581-28FF-415F-86F3-121D15FB04B9}" srcId="{394BAF19-52ED-4798-A7F9-A0FB69E058F6}" destId="{E4D9DAD5-6585-47F6-9426-7997BC44B417}" srcOrd="6" destOrd="0" parTransId="{1FD49CD5-4090-428C-9F88-1F4DCB772D52}" sibTransId="{7C6AC7F9-490A-4C92-841C-B0E89B10C20D}"/>
    <dgm:cxn modelId="{D54C428A-674C-4197-9CC5-2D2420D90DD4}" srcId="{394BAF19-52ED-4798-A7F9-A0FB69E058F6}" destId="{2771F473-9333-4E6E-B677-784A0D90381E}" srcOrd="1" destOrd="0" parTransId="{A5DBF5CC-C190-4466-8B07-D4D262E50EF6}" sibTransId="{1262C291-01C0-4AC9-ADBC-2DD39EB8ED70}"/>
    <dgm:cxn modelId="{3FEC4499-94AB-499C-97FF-46B6935BBB36}" srcId="{394BAF19-52ED-4798-A7F9-A0FB69E058F6}" destId="{73C6C23D-2AFC-4505-9387-3B536B098701}" srcOrd="4" destOrd="0" parTransId="{88EC323D-8200-479C-BC47-824E71FC1A8F}" sibTransId="{6D868F8D-CED8-44E4-B66E-50EF58230213}"/>
    <dgm:cxn modelId="{53273A9A-3817-4580-893A-4215738335A6}" type="presOf" srcId="{73C6C23D-2AFC-4505-9387-3B536B098701}" destId="{00FBC3A0-0241-4C53-B5A9-7CCD05EB9F58}" srcOrd="0" destOrd="0" presId="urn:microsoft.com/office/officeart/2008/layout/VerticalCurvedList"/>
    <dgm:cxn modelId="{28072DA6-1EFC-48DB-A9A7-E861861555A4}" type="presOf" srcId="{E4D9DAD5-6585-47F6-9426-7997BC44B417}" destId="{E8B3ABD7-AFCD-4F69-83C1-3D1371A780AF}" srcOrd="0" destOrd="0" presId="urn:microsoft.com/office/officeart/2008/layout/VerticalCurvedList"/>
    <dgm:cxn modelId="{CB3271C2-5F44-4C36-9980-A60455394DA2}" type="presOf" srcId="{2771F473-9333-4E6E-B677-784A0D90381E}" destId="{6ED1585C-0F66-4F3F-B6D2-107E37C5FBAE}" srcOrd="0" destOrd="0" presId="urn:microsoft.com/office/officeart/2008/layout/VerticalCurvedList"/>
    <dgm:cxn modelId="{4AC0D0C3-8945-4CA9-94FE-84481C78C347}" srcId="{394BAF19-52ED-4798-A7F9-A0FB69E058F6}" destId="{409FE7D3-179B-467C-98FF-0A845BBA2D03}" srcOrd="5" destOrd="0" parTransId="{C461B61A-0795-47CD-9314-D5BD8E5D883F}" sibTransId="{6D1EFE70-FB0B-410C-A434-47DF9B3D0570}"/>
    <dgm:cxn modelId="{81E3E5D7-6553-41EC-8AC1-96000C0D6602}" type="presOf" srcId="{7D69F0D9-A2E9-40AD-BE16-BD2C7625C072}" destId="{4E967E33-08B5-4328-9FDC-4493409F84FE}" srcOrd="0" destOrd="0" presId="urn:microsoft.com/office/officeart/2008/layout/VerticalCurvedList"/>
    <dgm:cxn modelId="{8F8E14DE-2213-4FB8-B0F9-9C43445FC9DF}" srcId="{394BAF19-52ED-4798-A7F9-A0FB69E058F6}" destId="{829D097E-4890-4013-9B26-67760810DE18}" srcOrd="2" destOrd="0" parTransId="{9ADFB511-78E7-4540-A56D-3F08FA829DFD}" sibTransId="{B61069A2-1EFC-429C-84FC-6DCDEC0B968E}"/>
    <dgm:cxn modelId="{70FABCE8-927D-4EAC-AB00-550DE762C3D9}" type="presOf" srcId="{829D097E-4890-4013-9B26-67760810DE18}" destId="{102D3B05-E827-4D9A-931E-D99780EAD9CD}" srcOrd="0" destOrd="0" presId="urn:microsoft.com/office/officeart/2008/layout/VerticalCurvedList"/>
    <dgm:cxn modelId="{7FC0CBF3-38F4-446B-BB5E-91B8A400090E}" srcId="{394BAF19-52ED-4798-A7F9-A0FB69E058F6}" destId="{0D193F08-70D0-42B1-9D7A-CC25792BEEC0}" srcOrd="0" destOrd="0" parTransId="{EB4DA733-39E8-4582-973E-E983C388318D}" sibTransId="{7D69F0D9-A2E9-40AD-BE16-BD2C7625C072}"/>
    <dgm:cxn modelId="{3F7AA5FB-F5CE-4801-90CB-4F1B6F3F64C6}" type="presOf" srcId="{917E0380-98F9-4E5E-9DB2-049261BF46A5}" destId="{7FCC26BA-2558-4A4C-956C-26140AE94B3F}" srcOrd="0" destOrd="0" presId="urn:microsoft.com/office/officeart/2008/layout/VerticalCurvedList"/>
    <dgm:cxn modelId="{CBC198FD-6A99-487F-B2F7-706DC3F54738}" type="presOf" srcId="{394BAF19-52ED-4798-A7F9-A0FB69E058F6}" destId="{E8387A98-E424-43E1-9965-E7A59A75506F}" srcOrd="0" destOrd="0" presId="urn:microsoft.com/office/officeart/2008/layout/VerticalCurvedList"/>
    <dgm:cxn modelId="{B2CBF147-2DDB-4A2A-A57B-85C2038C8943}" type="presParOf" srcId="{E8387A98-E424-43E1-9965-E7A59A75506F}" destId="{1C0656ED-21C1-477C-938F-8FCE5D8EC981}" srcOrd="0" destOrd="0" presId="urn:microsoft.com/office/officeart/2008/layout/VerticalCurvedList"/>
    <dgm:cxn modelId="{E4F7C77D-1EE0-4076-927E-054981A4A063}" type="presParOf" srcId="{1C0656ED-21C1-477C-938F-8FCE5D8EC981}" destId="{035012D0-4163-4BD9-B3CA-0B22BD1F3364}" srcOrd="0" destOrd="0" presId="urn:microsoft.com/office/officeart/2008/layout/VerticalCurvedList"/>
    <dgm:cxn modelId="{DC6A169E-FB48-4A24-990D-535C313F81B8}" type="presParOf" srcId="{035012D0-4163-4BD9-B3CA-0B22BD1F3364}" destId="{3735C8A3-D333-4616-BA42-76CA73B585EE}" srcOrd="0" destOrd="0" presId="urn:microsoft.com/office/officeart/2008/layout/VerticalCurvedList"/>
    <dgm:cxn modelId="{976A03F3-B9AD-45B3-94D7-B9BB62FD2797}" type="presParOf" srcId="{035012D0-4163-4BD9-B3CA-0B22BD1F3364}" destId="{4E967E33-08B5-4328-9FDC-4493409F84FE}" srcOrd="1" destOrd="0" presId="urn:microsoft.com/office/officeart/2008/layout/VerticalCurvedList"/>
    <dgm:cxn modelId="{099C5FC9-E548-4CA1-862E-24B8083F8A90}" type="presParOf" srcId="{035012D0-4163-4BD9-B3CA-0B22BD1F3364}" destId="{6A7C0A66-13A2-4001-82B6-33A1A4D826CE}" srcOrd="2" destOrd="0" presId="urn:microsoft.com/office/officeart/2008/layout/VerticalCurvedList"/>
    <dgm:cxn modelId="{83E1933B-6886-403F-9263-ED2A58660DEA}" type="presParOf" srcId="{035012D0-4163-4BD9-B3CA-0B22BD1F3364}" destId="{135BD205-2589-4613-9A31-D89A3E61B2C5}" srcOrd="3" destOrd="0" presId="urn:microsoft.com/office/officeart/2008/layout/VerticalCurvedList"/>
    <dgm:cxn modelId="{AD6EA18B-BAF0-4081-BBA7-1B56813AE996}" type="presParOf" srcId="{1C0656ED-21C1-477C-938F-8FCE5D8EC981}" destId="{8D90680B-B3DD-4416-A647-EA956D590F52}" srcOrd="1" destOrd="0" presId="urn:microsoft.com/office/officeart/2008/layout/VerticalCurvedList"/>
    <dgm:cxn modelId="{7FB6AD57-6050-48B0-9A58-4308B7976457}" type="presParOf" srcId="{1C0656ED-21C1-477C-938F-8FCE5D8EC981}" destId="{4C3C7798-9D3A-4279-93B0-1D3A000CD423}" srcOrd="2" destOrd="0" presId="urn:microsoft.com/office/officeart/2008/layout/VerticalCurvedList"/>
    <dgm:cxn modelId="{3A334910-78D0-4FE7-B88C-501112EBC5B4}" type="presParOf" srcId="{4C3C7798-9D3A-4279-93B0-1D3A000CD423}" destId="{A17C5CF9-93F1-4C62-9EF9-A25ECF4E947A}" srcOrd="0" destOrd="0" presId="urn:microsoft.com/office/officeart/2008/layout/VerticalCurvedList"/>
    <dgm:cxn modelId="{E0F7D31D-67D5-4F4D-8C69-EA8294C9DAA7}" type="presParOf" srcId="{1C0656ED-21C1-477C-938F-8FCE5D8EC981}" destId="{6ED1585C-0F66-4F3F-B6D2-107E37C5FBAE}" srcOrd="3" destOrd="0" presId="urn:microsoft.com/office/officeart/2008/layout/VerticalCurvedList"/>
    <dgm:cxn modelId="{24364EC1-DFD0-4432-B0C5-D1363612BC77}" type="presParOf" srcId="{1C0656ED-21C1-477C-938F-8FCE5D8EC981}" destId="{EF3B7DAA-3EEA-4CFA-86A6-EC89F9ABDA9B}" srcOrd="4" destOrd="0" presId="urn:microsoft.com/office/officeart/2008/layout/VerticalCurvedList"/>
    <dgm:cxn modelId="{849D36A6-C93C-48B9-B8A7-7BA7D6B1DC93}" type="presParOf" srcId="{EF3B7DAA-3EEA-4CFA-86A6-EC89F9ABDA9B}" destId="{2C119487-DAC1-4903-94AE-793FCC544037}" srcOrd="0" destOrd="0" presId="urn:microsoft.com/office/officeart/2008/layout/VerticalCurvedList"/>
    <dgm:cxn modelId="{ECFB9A27-BD3B-48E1-86DE-8FA2997BC842}" type="presParOf" srcId="{1C0656ED-21C1-477C-938F-8FCE5D8EC981}" destId="{102D3B05-E827-4D9A-931E-D99780EAD9CD}" srcOrd="5" destOrd="0" presId="urn:microsoft.com/office/officeart/2008/layout/VerticalCurvedList"/>
    <dgm:cxn modelId="{E3D5D916-BF0B-4FB8-BE77-A7A053B9ED64}" type="presParOf" srcId="{1C0656ED-21C1-477C-938F-8FCE5D8EC981}" destId="{668C54F7-BB56-4472-B06B-F3841AD1043F}" srcOrd="6" destOrd="0" presId="urn:microsoft.com/office/officeart/2008/layout/VerticalCurvedList"/>
    <dgm:cxn modelId="{F016A9C6-19C3-4A6A-B5E2-52F204104BA9}" type="presParOf" srcId="{668C54F7-BB56-4472-B06B-F3841AD1043F}" destId="{B918B1B9-CDE9-47B7-A048-B0B30CB1EC5C}" srcOrd="0" destOrd="0" presId="urn:microsoft.com/office/officeart/2008/layout/VerticalCurvedList"/>
    <dgm:cxn modelId="{3DD0C87D-1E99-452F-A688-8AAF550CEF2A}" type="presParOf" srcId="{1C0656ED-21C1-477C-938F-8FCE5D8EC981}" destId="{7FCC26BA-2558-4A4C-956C-26140AE94B3F}" srcOrd="7" destOrd="0" presId="urn:microsoft.com/office/officeart/2008/layout/VerticalCurvedList"/>
    <dgm:cxn modelId="{DB7FF395-1A1C-4CFC-8593-39E85A9C16EB}" type="presParOf" srcId="{1C0656ED-21C1-477C-938F-8FCE5D8EC981}" destId="{0950653A-85A5-419B-9BB0-65C3FD440BA2}" srcOrd="8" destOrd="0" presId="urn:microsoft.com/office/officeart/2008/layout/VerticalCurvedList"/>
    <dgm:cxn modelId="{5533BDF7-D076-46F8-947C-7C06D15549C0}" type="presParOf" srcId="{0950653A-85A5-419B-9BB0-65C3FD440BA2}" destId="{B24C2D3E-35F8-4E99-B642-BDF0317443FC}" srcOrd="0" destOrd="0" presId="urn:microsoft.com/office/officeart/2008/layout/VerticalCurvedList"/>
    <dgm:cxn modelId="{F4C4BA25-2AF0-4BE3-A652-4C92D22A988E}" type="presParOf" srcId="{1C0656ED-21C1-477C-938F-8FCE5D8EC981}" destId="{00FBC3A0-0241-4C53-B5A9-7CCD05EB9F58}" srcOrd="9" destOrd="0" presId="urn:microsoft.com/office/officeart/2008/layout/VerticalCurvedList"/>
    <dgm:cxn modelId="{2B6FEA99-1A8F-4020-BE0B-B2F15C6E0BBC}" type="presParOf" srcId="{1C0656ED-21C1-477C-938F-8FCE5D8EC981}" destId="{80591149-7CD8-4C41-B545-9A7EAE38B0D1}" srcOrd="10" destOrd="0" presId="urn:microsoft.com/office/officeart/2008/layout/VerticalCurvedList"/>
    <dgm:cxn modelId="{438BD8B0-2A6C-4450-9967-08B583B8194F}" type="presParOf" srcId="{80591149-7CD8-4C41-B545-9A7EAE38B0D1}" destId="{0229D761-B9B6-4B54-9E47-2800710BB187}" srcOrd="0" destOrd="0" presId="urn:microsoft.com/office/officeart/2008/layout/VerticalCurvedList"/>
    <dgm:cxn modelId="{B80F246F-4A2A-4D29-B27A-D5ECDF3705D8}" type="presParOf" srcId="{1C0656ED-21C1-477C-938F-8FCE5D8EC981}" destId="{6D047335-DB0D-4C85-B144-13240D1324DF}" srcOrd="11" destOrd="0" presId="urn:microsoft.com/office/officeart/2008/layout/VerticalCurvedList"/>
    <dgm:cxn modelId="{F23CE714-21ED-4530-AF56-337E8DD4559C}" type="presParOf" srcId="{1C0656ED-21C1-477C-938F-8FCE5D8EC981}" destId="{6EB97B12-41E5-4835-BD75-67E27691E233}" srcOrd="12" destOrd="0" presId="urn:microsoft.com/office/officeart/2008/layout/VerticalCurvedList"/>
    <dgm:cxn modelId="{39ACD5E3-0FC3-4F94-B93D-3AA0617B1E56}" type="presParOf" srcId="{6EB97B12-41E5-4835-BD75-67E27691E233}" destId="{847F9D4E-FEFD-4A6D-821B-00250FB71069}" srcOrd="0" destOrd="0" presId="urn:microsoft.com/office/officeart/2008/layout/VerticalCurvedList"/>
    <dgm:cxn modelId="{DF10CB07-09B0-41DC-8C49-BC8948BD1C7F}" type="presParOf" srcId="{1C0656ED-21C1-477C-938F-8FCE5D8EC981}" destId="{E8B3ABD7-AFCD-4F69-83C1-3D1371A780AF}" srcOrd="13" destOrd="0" presId="urn:microsoft.com/office/officeart/2008/layout/VerticalCurvedList"/>
    <dgm:cxn modelId="{CD4C61E8-5F30-4942-BD58-3C0ABE0E2ACD}" type="presParOf" srcId="{1C0656ED-21C1-477C-938F-8FCE5D8EC981}" destId="{5E1FF16F-FBDA-4490-BD8F-6ACB5C066BD4}" srcOrd="14" destOrd="0" presId="urn:microsoft.com/office/officeart/2008/layout/VerticalCurvedList"/>
    <dgm:cxn modelId="{2E039158-C88C-4440-9C91-C82D8E5AC4C5}" type="presParOf" srcId="{5E1FF16F-FBDA-4490-BD8F-6ACB5C066BD4}" destId="{B4DA4E9A-51D0-4CF4-8408-B6BDA8962A3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2628AA-C569-438C-BABD-422E6B8376E8}">
      <dsp:nvSpPr>
        <dsp:cNvPr id="0" name=""/>
        <dsp:cNvSpPr/>
      </dsp:nvSpPr>
      <dsp:spPr>
        <a:xfrm>
          <a:off x="227997" y="0"/>
          <a:ext cx="2799134" cy="4828597"/>
        </a:xfrm>
        <a:prstGeom prst="roundRect">
          <a:avLst>
            <a:gd name="adj" fmla="val 10000"/>
          </a:avLst>
        </a:prstGeom>
        <a:solidFill>
          <a:srgbClr val="0070C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Modelo Presupuestación por Resultados</a:t>
          </a:r>
        </a:p>
      </dsp:txBody>
      <dsp:txXfrm>
        <a:off x="227997" y="1931438"/>
        <a:ext cx="2799134" cy="1931438"/>
      </dsp:txXfrm>
    </dsp:sp>
    <dsp:sp modelId="{4EA7C855-86A9-40EB-9857-17D2314F8AE9}">
      <dsp:nvSpPr>
        <dsp:cNvPr id="0" name=""/>
        <dsp:cNvSpPr/>
      </dsp:nvSpPr>
      <dsp:spPr>
        <a:xfrm>
          <a:off x="597405" y="289715"/>
          <a:ext cx="1607922" cy="1607922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6FE3E4E-C960-4AA5-AE66-7903290FB475}">
      <dsp:nvSpPr>
        <dsp:cNvPr id="0" name=""/>
        <dsp:cNvSpPr/>
      </dsp:nvSpPr>
      <dsp:spPr>
        <a:xfrm>
          <a:off x="2884908" y="0"/>
          <a:ext cx="2799134" cy="4828597"/>
        </a:xfrm>
        <a:prstGeom prst="roundRect">
          <a:avLst>
            <a:gd name="adj" fmla="val 10000"/>
          </a:avLst>
        </a:prstGeom>
        <a:solidFill>
          <a:srgbClr val="0070C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Proyecto de Gestión Eficiente Remanentes Afectados</a:t>
          </a:r>
        </a:p>
      </dsp:txBody>
      <dsp:txXfrm>
        <a:off x="2884908" y="1931438"/>
        <a:ext cx="2799134" cy="1931438"/>
      </dsp:txXfrm>
    </dsp:sp>
    <dsp:sp modelId="{95AB2C53-B987-4293-8AA2-ED827EF2DAD9}">
      <dsp:nvSpPr>
        <dsp:cNvPr id="0" name=""/>
        <dsp:cNvSpPr/>
      </dsp:nvSpPr>
      <dsp:spPr>
        <a:xfrm>
          <a:off x="3480514" y="289715"/>
          <a:ext cx="1607922" cy="1607922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3A49CA6-8981-4038-9F7F-EC4B97F48B8A}">
      <dsp:nvSpPr>
        <dsp:cNvPr id="0" name=""/>
        <dsp:cNvSpPr/>
      </dsp:nvSpPr>
      <dsp:spPr>
        <a:xfrm>
          <a:off x="5768016" y="0"/>
          <a:ext cx="2799134" cy="4828597"/>
        </a:xfrm>
        <a:prstGeom prst="roundRect">
          <a:avLst>
            <a:gd name="adj" fmla="val 10000"/>
          </a:avLst>
        </a:prstGeom>
        <a:solidFill>
          <a:srgbClr val="0070C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1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Normativas</a:t>
          </a:r>
          <a:r>
            <a:rPr lang="es-ES" sz="1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s-E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</a:t>
          </a:r>
          <a:r>
            <a:rPr lang="es-ES" sz="1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s-E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Gestión</a:t>
          </a:r>
          <a:r>
            <a:rPr lang="es-ES" sz="1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s-E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Específica</a:t>
          </a:r>
          <a:r>
            <a:rPr lang="es-ES" sz="1800" kern="1200" dirty="0"/>
            <a:t>:</a:t>
          </a:r>
          <a:endParaRPr lang="es-ES" sz="4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000" b="1" kern="1200" dirty="0"/>
            <a:t>Capítulo IV-VII:</a:t>
          </a:r>
        </a:p>
        <a:p>
          <a:pPr marL="114300" lvl="2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000" kern="1200" dirty="0"/>
            <a:t> Subvenciones / Becas / Ayudas</a:t>
          </a:r>
        </a:p>
        <a:p>
          <a:pPr marL="114300" lvl="2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000" kern="1200" dirty="0"/>
            <a:t>Convenios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000" b="1" kern="1200" dirty="0" err="1"/>
            <a:t>Plurianualidad</a:t>
          </a:r>
          <a:r>
            <a:rPr lang="es-ES" sz="2000" b="1" kern="1200" dirty="0"/>
            <a:t>:</a:t>
          </a:r>
        </a:p>
        <a:p>
          <a:pPr marL="114300" lvl="2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000" kern="1200" dirty="0"/>
            <a:t>Gasto Corriente.</a:t>
          </a:r>
        </a:p>
        <a:p>
          <a:pPr marL="114300" lvl="2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000" kern="1200" dirty="0"/>
            <a:t>Inversiones</a:t>
          </a:r>
        </a:p>
      </dsp:txBody>
      <dsp:txXfrm>
        <a:off x="5768016" y="1931438"/>
        <a:ext cx="2799134" cy="1931438"/>
      </dsp:txXfrm>
    </dsp:sp>
    <dsp:sp modelId="{87145726-F606-48FA-A034-7690ACACDE53}">
      <dsp:nvSpPr>
        <dsp:cNvPr id="0" name=""/>
        <dsp:cNvSpPr/>
      </dsp:nvSpPr>
      <dsp:spPr>
        <a:xfrm>
          <a:off x="6336706" y="244854"/>
          <a:ext cx="1607922" cy="1607922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55A8950-07A3-45BE-8AF3-02B248B74F96}">
      <dsp:nvSpPr>
        <dsp:cNvPr id="0" name=""/>
        <dsp:cNvSpPr/>
      </dsp:nvSpPr>
      <dsp:spPr>
        <a:xfrm>
          <a:off x="342758" y="3862877"/>
          <a:ext cx="7883434" cy="724289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40E1F5-12F8-4B0E-8E49-9EF003619FFE}">
      <dsp:nvSpPr>
        <dsp:cNvPr id="0" name=""/>
        <dsp:cNvSpPr/>
      </dsp:nvSpPr>
      <dsp:spPr>
        <a:xfrm>
          <a:off x="0" y="0"/>
          <a:ext cx="936104" cy="590465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kern="1200" dirty="0"/>
            <a:t>PLANIFICACIÓN FASE 2</a:t>
          </a:r>
        </a:p>
      </dsp:txBody>
      <dsp:txXfrm>
        <a:off x="0" y="0"/>
        <a:ext cx="936104" cy="1771396"/>
      </dsp:txXfrm>
    </dsp:sp>
    <dsp:sp modelId="{F2AA1AD1-C110-4884-A5D5-F3158E6FCB9B}">
      <dsp:nvSpPr>
        <dsp:cNvPr id="0" name=""/>
        <dsp:cNvSpPr/>
      </dsp:nvSpPr>
      <dsp:spPr>
        <a:xfrm>
          <a:off x="93610" y="1773126"/>
          <a:ext cx="748883" cy="17803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800" kern="1200" dirty="0"/>
            <a:t>CATALOGO DE MODALIDADES ACTIVIDADES FINALISTAS</a:t>
          </a:r>
        </a:p>
      </dsp:txBody>
      <dsp:txXfrm>
        <a:off x="115544" y="1795060"/>
        <a:ext cx="705015" cy="1736466"/>
      </dsp:txXfrm>
    </dsp:sp>
    <dsp:sp modelId="{1612168A-865F-46C4-9AD9-76FED0373AFE}">
      <dsp:nvSpPr>
        <dsp:cNvPr id="0" name=""/>
        <dsp:cNvSpPr/>
      </dsp:nvSpPr>
      <dsp:spPr>
        <a:xfrm>
          <a:off x="93610" y="3827358"/>
          <a:ext cx="748883" cy="17803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800" kern="1200" dirty="0"/>
            <a:t>MODELO ADAPTADO</a:t>
          </a:r>
        </a:p>
      </dsp:txBody>
      <dsp:txXfrm>
        <a:off x="115544" y="3849292"/>
        <a:ext cx="705015" cy="1736466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32F7D7-594B-484F-B4EC-3C2E8A752B41}">
      <dsp:nvSpPr>
        <dsp:cNvPr id="0" name=""/>
        <dsp:cNvSpPr/>
      </dsp:nvSpPr>
      <dsp:spPr>
        <a:xfrm rot="5400000">
          <a:off x="4294403" y="-2326294"/>
          <a:ext cx="1004205" cy="5657822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kern="1200" dirty="0"/>
            <a:t>ACTIVIDADES CON FECHA FINALIZACIÓN Y JUSTIFICACIÓN.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kern="1200" dirty="0"/>
            <a:t>PERIODO DE EJECUCIÓN Y LIQUIDACIÓN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kern="1200" dirty="0"/>
            <a:t>EJEMPLO: IP, AS, IC, CP, CS,  (AFECTAS FASE 1)</a:t>
          </a:r>
        </a:p>
      </dsp:txBody>
      <dsp:txXfrm rot="-5400000">
        <a:off x="1967595" y="49535"/>
        <a:ext cx="5608801" cy="906163"/>
      </dsp:txXfrm>
    </dsp:sp>
    <dsp:sp modelId="{3C379877-579A-45A1-BA5E-7C7434FBB7A2}">
      <dsp:nvSpPr>
        <dsp:cNvPr id="0" name=""/>
        <dsp:cNvSpPr/>
      </dsp:nvSpPr>
      <dsp:spPr>
        <a:xfrm>
          <a:off x="1293" y="3302"/>
          <a:ext cx="1966302" cy="99862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GENERAL</a:t>
          </a:r>
        </a:p>
      </dsp:txBody>
      <dsp:txXfrm>
        <a:off x="50042" y="52051"/>
        <a:ext cx="1868804" cy="901131"/>
      </dsp:txXfrm>
    </dsp:sp>
    <dsp:sp modelId="{124FCDD1-7B3C-4691-99E7-AC4842C4C325}">
      <dsp:nvSpPr>
        <dsp:cNvPr id="0" name=""/>
        <dsp:cNvSpPr/>
      </dsp:nvSpPr>
      <dsp:spPr>
        <a:xfrm rot="5400000">
          <a:off x="4282933" y="-1249029"/>
          <a:ext cx="1038702" cy="5646064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kern="1200" dirty="0"/>
            <a:t>CENTROS DE GASTO QUE GESTIONAN ACTIVIDADES INDIVIDUALES, CONTINUAS EN EL TIEMPO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kern="1200" dirty="0"/>
            <a:t> LIMITE EN LA INCORPORACIÓN: TOTAL GENERADO EN EL EJERCICIO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kern="1200" dirty="0"/>
            <a:t>EJEMPLO: PS</a:t>
          </a:r>
        </a:p>
      </dsp:txBody>
      <dsp:txXfrm rot="-5400000">
        <a:off x="1979253" y="1105356"/>
        <a:ext cx="5595359" cy="937292"/>
      </dsp:txXfrm>
    </dsp:sp>
    <dsp:sp modelId="{F6E289B0-6212-4817-9B33-096300EE6477}">
      <dsp:nvSpPr>
        <dsp:cNvPr id="0" name=""/>
        <dsp:cNvSpPr/>
      </dsp:nvSpPr>
      <dsp:spPr>
        <a:xfrm>
          <a:off x="1293" y="1074688"/>
          <a:ext cx="1977959" cy="99862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LIMITADA</a:t>
          </a:r>
        </a:p>
      </dsp:txBody>
      <dsp:txXfrm>
        <a:off x="50042" y="1123437"/>
        <a:ext cx="1880461" cy="901131"/>
      </dsp:txXfrm>
    </dsp:sp>
    <dsp:sp modelId="{49755CD8-D6D7-45DC-BEC0-9598B35D76A5}">
      <dsp:nvSpPr>
        <dsp:cNvPr id="0" name=""/>
        <dsp:cNvSpPr/>
      </dsp:nvSpPr>
      <dsp:spPr>
        <a:xfrm rot="5400000">
          <a:off x="4349065" y="-183455"/>
          <a:ext cx="912867" cy="5652111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200" kern="1200" dirty="0"/>
            <a:t>ACTIVIDADES A GESTIONAR EN UN MARCO MÁS SEGURO Y ESTABLE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200" kern="1200" dirty="0"/>
            <a:t>PASADO EL PERIODO TRANSITORIO, NO SE INCORPORARÁN. OPCIÓN MACRO PAR/CAR (PROYECCIÓN A LARGO PLAZO)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200" kern="1200" dirty="0"/>
            <a:t>EJEMPLO: GR</a:t>
          </a:r>
        </a:p>
      </dsp:txBody>
      <dsp:txXfrm rot="-5400000">
        <a:off x="1979443" y="2230729"/>
        <a:ext cx="5607549" cy="823743"/>
      </dsp:txXfrm>
    </dsp:sp>
    <dsp:sp modelId="{C4E263A4-88E5-4C51-BED0-67F94A42B214}">
      <dsp:nvSpPr>
        <dsp:cNvPr id="0" name=""/>
        <dsp:cNvSpPr/>
      </dsp:nvSpPr>
      <dsp:spPr>
        <a:xfrm>
          <a:off x="1293" y="2143285"/>
          <a:ext cx="1978149" cy="99862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CERRADA</a:t>
          </a:r>
        </a:p>
      </dsp:txBody>
      <dsp:txXfrm>
        <a:off x="50042" y="2192034"/>
        <a:ext cx="1880651" cy="901131"/>
      </dsp:txXfrm>
    </dsp:sp>
    <dsp:sp modelId="{8EFB110B-93EC-44F4-95A5-9B97F7C97408}">
      <dsp:nvSpPr>
        <dsp:cNvPr id="0" name=""/>
        <dsp:cNvSpPr/>
      </dsp:nvSpPr>
      <dsp:spPr>
        <a:xfrm rot="5400000">
          <a:off x="4056598" y="1085842"/>
          <a:ext cx="1466651" cy="5678661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200" kern="1200" dirty="0"/>
            <a:t>ACTIVIDADES QUE TENDRÁN SU PROPIA NORMATIVA ESPECÍFICA, EN LO QUE RESULTE COMPATIBLE CON ESTA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200" kern="1200" dirty="0"/>
            <a:t>PODRÁN SOLICITAR PARTICIPAR VOLUNTARIAMENTE EN PAR/CAR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200" kern="1200" dirty="0"/>
            <a:t>EJEMPLO: IE, MA</a:t>
          </a:r>
        </a:p>
      </dsp:txBody>
      <dsp:txXfrm rot="-5400000">
        <a:off x="1950593" y="3263443"/>
        <a:ext cx="5607065" cy="1323459"/>
      </dsp:txXfrm>
    </dsp:sp>
    <dsp:sp modelId="{5958DFF7-E7C1-44C6-A256-8666C36512CD}">
      <dsp:nvSpPr>
        <dsp:cNvPr id="0" name=""/>
        <dsp:cNvSpPr/>
      </dsp:nvSpPr>
      <dsp:spPr>
        <a:xfrm>
          <a:off x="1293" y="3425857"/>
          <a:ext cx="1949300" cy="99862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COMPLEMENTARIA</a:t>
          </a:r>
        </a:p>
      </dsp:txBody>
      <dsp:txXfrm>
        <a:off x="50042" y="3474606"/>
        <a:ext cx="1851802" cy="901131"/>
      </dsp:txXfrm>
    </dsp:sp>
    <dsp:sp modelId="{B035C8D2-508B-4F30-BC2C-89EEC824D95A}">
      <dsp:nvSpPr>
        <dsp:cNvPr id="0" name=""/>
        <dsp:cNvSpPr/>
      </dsp:nvSpPr>
      <dsp:spPr>
        <a:xfrm rot="5400000">
          <a:off x="4167301" y="2463938"/>
          <a:ext cx="1159616" cy="5648599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200" kern="1200" dirty="0"/>
            <a:t>ACTIVIDADES QUE CONTINUAN CON EL TRATAMIENTO ACTUAL, HASTA EL DESARROLLO DE LA FASE 3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200" kern="1200" dirty="0"/>
            <a:t>NECESIDAD DE ANÁLISIS Y DESARROLLO ESPECIFICO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200" kern="1200" dirty="0"/>
            <a:t>EJEMPLO: GI, CT, </a:t>
          </a:r>
        </a:p>
      </dsp:txBody>
      <dsp:txXfrm rot="-5400000">
        <a:off x="1922810" y="4765037"/>
        <a:ext cx="5591991" cy="1046400"/>
      </dsp:txXfrm>
    </dsp:sp>
    <dsp:sp modelId="{66FB9CA3-31EE-4636-89E3-0902A476097D}">
      <dsp:nvSpPr>
        <dsp:cNvPr id="0" name=""/>
        <dsp:cNvSpPr/>
      </dsp:nvSpPr>
      <dsp:spPr>
        <a:xfrm>
          <a:off x="658" y="4789542"/>
          <a:ext cx="1921516" cy="99862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MANTENIDA</a:t>
          </a:r>
        </a:p>
      </dsp:txBody>
      <dsp:txXfrm>
        <a:off x="49407" y="4838291"/>
        <a:ext cx="1824018" cy="901131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40E1F5-12F8-4B0E-8E49-9EF003619FFE}">
      <dsp:nvSpPr>
        <dsp:cNvPr id="0" name=""/>
        <dsp:cNvSpPr/>
      </dsp:nvSpPr>
      <dsp:spPr>
        <a:xfrm>
          <a:off x="0" y="0"/>
          <a:ext cx="1728192" cy="54006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 dirty="0"/>
            <a:t>PLANIFICACIÓN FASE 2</a:t>
          </a:r>
        </a:p>
      </dsp:txBody>
      <dsp:txXfrm>
        <a:off x="0" y="0"/>
        <a:ext cx="1728192" cy="1620180"/>
      </dsp:txXfrm>
    </dsp:sp>
    <dsp:sp modelId="{F2AA1AD1-C110-4884-A5D5-F3158E6FCB9B}">
      <dsp:nvSpPr>
        <dsp:cNvPr id="0" name=""/>
        <dsp:cNvSpPr/>
      </dsp:nvSpPr>
      <dsp:spPr>
        <a:xfrm>
          <a:off x="172819" y="1621762"/>
          <a:ext cx="1382553" cy="16283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/>
            <a:t>CATALOGO DE MODALIDADES ACTIVIDADES FINALISTAS</a:t>
          </a:r>
        </a:p>
      </dsp:txBody>
      <dsp:txXfrm>
        <a:off x="213313" y="1662256"/>
        <a:ext cx="1301565" cy="1547366"/>
      </dsp:txXfrm>
    </dsp:sp>
    <dsp:sp modelId="{1612168A-865F-46C4-9AD9-76FED0373AFE}">
      <dsp:nvSpPr>
        <dsp:cNvPr id="0" name=""/>
        <dsp:cNvSpPr/>
      </dsp:nvSpPr>
      <dsp:spPr>
        <a:xfrm>
          <a:off x="172819" y="3500633"/>
          <a:ext cx="1382553" cy="16283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/>
            <a:t>MODELO ADAPTADO</a:t>
          </a:r>
        </a:p>
      </dsp:txBody>
      <dsp:txXfrm>
        <a:off x="213313" y="3541127"/>
        <a:ext cx="1301565" cy="1547366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967E33-08B5-4328-9FDC-4493409F84FE}">
      <dsp:nvSpPr>
        <dsp:cNvPr id="0" name=""/>
        <dsp:cNvSpPr/>
      </dsp:nvSpPr>
      <dsp:spPr>
        <a:xfrm>
          <a:off x="-7045661" y="-943709"/>
          <a:ext cx="8116020" cy="8116020"/>
        </a:xfrm>
        <a:prstGeom prst="blockArc">
          <a:avLst>
            <a:gd name="adj1" fmla="val 18900000"/>
            <a:gd name="adj2" fmla="val 2700000"/>
            <a:gd name="adj3" fmla="val 266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90680B-B3DD-4416-A647-EA956D590F52}">
      <dsp:nvSpPr>
        <dsp:cNvPr id="0" name=""/>
        <dsp:cNvSpPr/>
      </dsp:nvSpPr>
      <dsp:spPr>
        <a:xfrm>
          <a:off x="140029" y="44015"/>
          <a:ext cx="4824529" cy="43655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393422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LIMITADA</a:t>
          </a:r>
        </a:p>
      </dsp:txBody>
      <dsp:txXfrm>
        <a:off x="140029" y="44015"/>
        <a:ext cx="4824529" cy="436557"/>
      </dsp:txXfrm>
    </dsp:sp>
    <dsp:sp modelId="{A17C5CF9-93F1-4C62-9EF9-A25ECF4E947A}">
      <dsp:nvSpPr>
        <dsp:cNvPr id="0" name=""/>
        <dsp:cNvSpPr/>
      </dsp:nvSpPr>
      <dsp:spPr>
        <a:xfrm>
          <a:off x="646246" y="2627316"/>
          <a:ext cx="686913" cy="97396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DC2EBF-6290-4645-8181-0C04101EF49B}">
      <dsp:nvSpPr>
        <dsp:cNvPr id="0" name=""/>
        <dsp:cNvSpPr/>
      </dsp:nvSpPr>
      <dsp:spPr>
        <a:xfrm>
          <a:off x="979" y="713346"/>
          <a:ext cx="1238592" cy="10215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200" kern="1200"/>
            <a:t>Obligación a ejecutar en N </a:t>
          </a:r>
        </a:p>
      </dsp:txBody>
      <dsp:txXfrm>
        <a:off x="24488" y="736855"/>
        <a:ext cx="1191574" cy="755651"/>
      </dsp:txXfrm>
    </dsp:sp>
    <dsp:sp modelId="{343C5C7A-CE8F-4E3D-8E91-9FEA38D547A8}">
      <dsp:nvSpPr>
        <dsp:cNvPr id="0" name=""/>
        <dsp:cNvSpPr/>
      </dsp:nvSpPr>
      <dsp:spPr>
        <a:xfrm>
          <a:off x="464651" y="592010"/>
          <a:ext cx="1572051" cy="2356440"/>
        </a:xfrm>
        <a:prstGeom prst="leftCircularArrow">
          <a:avLst>
            <a:gd name="adj1" fmla="val 2067"/>
            <a:gd name="adj2" fmla="val 247993"/>
            <a:gd name="adj3" fmla="val 2360252"/>
            <a:gd name="adj4" fmla="val 9361238"/>
            <a:gd name="adj5" fmla="val 241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707392-B9B8-4AA6-8E50-9C7C491BA204}">
      <dsp:nvSpPr>
        <dsp:cNvPr id="0" name=""/>
        <dsp:cNvSpPr/>
      </dsp:nvSpPr>
      <dsp:spPr>
        <a:xfrm>
          <a:off x="51162" y="1557508"/>
          <a:ext cx="1100971" cy="4378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/>
            <a:t>Saldo Inicial N</a:t>
          </a:r>
        </a:p>
      </dsp:txBody>
      <dsp:txXfrm>
        <a:off x="63985" y="1570331"/>
        <a:ext cx="1075325" cy="412173"/>
      </dsp:txXfrm>
    </dsp:sp>
    <dsp:sp modelId="{4B824ED1-3B9E-49D7-84F0-47D7797AB5EF}">
      <dsp:nvSpPr>
        <dsp:cNvPr id="0" name=""/>
        <dsp:cNvSpPr/>
      </dsp:nvSpPr>
      <dsp:spPr>
        <a:xfrm>
          <a:off x="1703627" y="542451"/>
          <a:ext cx="2228636" cy="18178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200" kern="1200" dirty="0"/>
            <a:t>Posible Incorporación para ejecutar (n+1), todos los conceptos de gastos salvo los PPP que serán 6 meses desde fecha de cobro.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200" kern="1200" dirty="0"/>
            <a:t>Cuantía Máxima a Incorporar</a:t>
          </a:r>
        </a:p>
      </dsp:txBody>
      <dsp:txXfrm>
        <a:off x="1745460" y="973819"/>
        <a:ext cx="2144970" cy="1344628"/>
      </dsp:txXfrm>
    </dsp:sp>
    <dsp:sp modelId="{BDBA7644-E893-448A-AAF0-D1FAE48FFD87}">
      <dsp:nvSpPr>
        <dsp:cNvPr id="0" name=""/>
        <dsp:cNvSpPr/>
      </dsp:nvSpPr>
      <dsp:spPr>
        <a:xfrm>
          <a:off x="2671906" y="-95869"/>
          <a:ext cx="2042420" cy="2042420"/>
        </a:xfrm>
        <a:prstGeom prst="circularArrow">
          <a:avLst>
            <a:gd name="adj1" fmla="val 2385"/>
            <a:gd name="adj2" fmla="val 288220"/>
            <a:gd name="adj3" fmla="val 19709136"/>
            <a:gd name="adj4" fmla="val 12748378"/>
            <a:gd name="adj5" fmla="val 278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B5C03F-1118-48AC-8816-D2AC2A3E9183}">
      <dsp:nvSpPr>
        <dsp:cNvPr id="0" name=""/>
        <dsp:cNvSpPr/>
      </dsp:nvSpPr>
      <dsp:spPr>
        <a:xfrm>
          <a:off x="2106472" y="405379"/>
          <a:ext cx="1539234" cy="4378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/>
            <a:t>+ Crédito Generado</a:t>
          </a:r>
        </a:p>
      </dsp:txBody>
      <dsp:txXfrm>
        <a:off x="2119295" y="418202"/>
        <a:ext cx="1513588" cy="412173"/>
      </dsp:txXfrm>
    </dsp:sp>
    <dsp:sp modelId="{454A2320-DA20-4968-946C-F269469727E5}">
      <dsp:nvSpPr>
        <dsp:cNvPr id="0" name=""/>
        <dsp:cNvSpPr/>
      </dsp:nvSpPr>
      <dsp:spPr>
        <a:xfrm>
          <a:off x="4069664" y="405380"/>
          <a:ext cx="1238592" cy="16375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200" kern="1200" dirty="0"/>
            <a:t>Se Incorporará al Ejercicio Siguiente como máximo, lo Generado en el corriente.</a:t>
          </a:r>
        </a:p>
      </dsp:txBody>
      <dsp:txXfrm>
        <a:off x="4105941" y="441657"/>
        <a:ext cx="1166038" cy="1214061"/>
      </dsp:txXfrm>
    </dsp:sp>
    <dsp:sp modelId="{705A385A-A072-47FD-BAD2-F83B21429867}">
      <dsp:nvSpPr>
        <dsp:cNvPr id="0" name=""/>
        <dsp:cNvSpPr/>
      </dsp:nvSpPr>
      <dsp:spPr>
        <a:xfrm>
          <a:off x="4176469" y="1947780"/>
          <a:ext cx="1100971" cy="4378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/>
            <a:t>= Saldo Total</a:t>
          </a:r>
        </a:p>
      </dsp:txBody>
      <dsp:txXfrm>
        <a:off x="4189292" y="1960603"/>
        <a:ext cx="1075325" cy="412173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967E33-08B5-4328-9FDC-4493409F84FE}">
      <dsp:nvSpPr>
        <dsp:cNvPr id="0" name=""/>
        <dsp:cNvSpPr/>
      </dsp:nvSpPr>
      <dsp:spPr>
        <a:xfrm>
          <a:off x="-7045661" y="-943709"/>
          <a:ext cx="8116020" cy="8116020"/>
        </a:xfrm>
        <a:prstGeom prst="blockArc">
          <a:avLst>
            <a:gd name="adj1" fmla="val 18900000"/>
            <a:gd name="adj2" fmla="val 2700000"/>
            <a:gd name="adj3" fmla="val 266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90680B-B3DD-4416-A647-EA956D590F52}">
      <dsp:nvSpPr>
        <dsp:cNvPr id="0" name=""/>
        <dsp:cNvSpPr/>
      </dsp:nvSpPr>
      <dsp:spPr>
        <a:xfrm>
          <a:off x="140029" y="44015"/>
          <a:ext cx="4824529" cy="43655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393422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LIMITADA</a:t>
          </a:r>
        </a:p>
      </dsp:txBody>
      <dsp:txXfrm>
        <a:off x="140029" y="44015"/>
        <a:ext cx="4824529" cy="436557"/>
      </dsp:txXfrm>
    </dsp:sp>
    <dsp:sp modelId="{A17C5CF9-93F1-4C62-9EF9-A25ECF4E947A}">
      <dsp:nvSpPr>
        <dsp:cNvPr id="0" name=""/>
        <dsp:cNvSpPr/>
      </dsp:nvSpPr>
      <dsp:spPr>
        <a:xfrm>
          <a:off x="646246" y="2627316"/>
          <a:ext cx="686913" cy="97396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967E33-08B5-4328-9FDC-4493409F84FE}">
      <dsp:nvSpPr>
        <dsp:cNvPr id="0" name=""/>
        <dsp:cNvSpPr/>
      </dsp:nvSpPr>
      <dsp:spPr>
        <a:xfrm>
          <a:off x="-6931984" y="-1225181"/>
          <a:ext cx="7892415" cy="7892415"/>
        </a:xfrm>
        <a:prstGeom prst="blockArc">
          <a:avLst>
            <a:gd name="adj1" fmla="val 18900000"/>
            <a:gd name="adj2" fmla="val 2700000"/>
            <a:gd name="adj3" fmla="val 274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90680B-B3DD-4416-A647-EA956D590F52}">
      <dsp:nvSpPr>
        <dsp:cNvPr id="0" name=""/>
        <dsp:cNvSpPr/>
      </dsp:nvSpPr>
      <dsp:spPr>
        <a:xfrm>
          <a:off x="-113960" y="0"/>
          <a:ext cx="5689763" cy="42977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327393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solidFill>
                <a:schemeClr val="accent6">
                  <a:lumMod val="75000"/>
                </a:schemeClr>
              </a:solidFill>
            </a:rPr>
            <a:t>MACRO</a:t>
          </a:r>
          <a:r>
            <a:rPr lang="es-ES" sz="1800" kern="1200" dirty="0"/>
            <a:t> PAR -CAR</a:t>
          </a:r>
        </a:p>
      </dsp:txBody>
      <dsp:txXfrm>
        <a:off x="-113960" y="0"/>
        <a:ext cx="5689763" cy="429772"/>
      </dsp:txXfrm>
    </dsp:sp>
    <dsp:sp modelId="{A17C5CF9-93F1-4C62-9EF9-A25ECF4E947A}">
      <dsp:nvSpPr>
        <dsp:cNvPr id="0" name=""/>
        <dsp:cNvSpPr/>
      </dsp:nvSpPr>
      <dsp:spPr>
        <a:xfrm>
          <a:off x="549975" y="2452732"/>
          <a:ext cx="676237" cy="95883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2CFDB6-6507-4785-BE9E-1D73F3836FB2}">
      <dsp:nvSpPr>
        <dsp:cNvPr id="0" name=""/>
        <dsp:cNvSpPr/>
      </dsp:nvSpPr>
      <dsp:spPr>
        <a:xfrm>
          <a:off x="567" y="0"/>
          <a:ext cx="3909215" cy="17276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800" kern="1200" dirty="0"/>
            <a:t>Si Remanente &gt;100.000, incorporación a GR (Exceso sobre 100.000, obligación de PAR – CAR al menos por 100.000)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800" kern="1200" dirty="0"/>
            <a:t>Si es &lt;= 100.000 Obligación de PAR-CAR</a:t>
          </a:r>
        </a:p>
      </dsp:txBody>
      <dsp:txXfrm>
        <a:off x="40324" y="39757"/>
        <a:ext cx="3829701" cy="1277902"/>
      </dsp:txXfrm>
    </dsp:sp>
    <dsp:sp modelId="{AF551AF9-ED15-44CF-9CA2-A09D62CA5314}">
      <dsp:nvSpPr>
        <dsp:cNvPr id="0" name=""/>
        <dsp:cNvSpPr/>
      </dsp:nvSpPr>
      <dsp:spPr>
        <a:xfrm>
          <a:off x="1419310" y="-2196002"/>
          <a:ext cx="5311660" cy="5311660"/>
        </a:xfrm>
        <a:prstGeom prst="leftCircularArrow">
          <a:avLst>
            <a:gd name="adj1" fmla="val 1594"/>
            <a:gd name="adj2" fmla="val 189208"/>
            <a:gd name="adj3" fmla="val 1711245"/>
            <a:gd name="adj4" fmla="val 8771015"/>
            <a:gd name="adj5" fmla="val 186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8D05FA-02D5-4B7B-A248-855B02F70224}">
      <dsp:nvSpPr>
        <dsp:cNvPr id="0" name=""/>
        <dsp:cNvSpPr/>
      </dsp:nvSpPr>
      <dsp:spPr>
        <a:xfrm>
          <a:off x="1153324" y="1480262"/>
          <a:ext cx="1582978" cy="4065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2020</a:t>
          </a:r>
        </a:p>
      </dsp:txBody>
      <dsp:txXfrm>
        <a:off x="1165232" y="1492170"/>
        <a:ext cx="1559162" cy="382763"/>
      </dsp:txXfrm>
    </dsp:sp>
    <dsp:sp modelId="{5AB018C1-9B41-4715-BA89-16BB813B8863}">
      <dsp:nvSpPr>
        <dsp:cNvPr id="0" name=""/>
        <dsp:cNvSpPr/>
      </dsp:nvSpPr>
      <dsp:spPr>
        <a:xfrm>
          <a:off x="4317470" y="0"/>
          <a:ext cx="4647525" cy="17499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E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800" kern="1200" dirty="0"/>
            <a:t>Obligación de PAR-CAR</a:t>
          </a:r>
        </a:p>
      </dsp:txBody>
      <dsp:txXfrm>
        <a:off x="4357742" y="415266"/>
        <a:ext cx="4566981" cy="1294434"/>
      </dsp:txXfrm>
    </dsp:sp>
    <dsp:sp modelId="{3EC5CE2B-4FFF-4709-B0E7-A3AF6415E171}">
      <dsp:nvSpPr>
        <dsp:cNvPr id="0" name=""/>
        <dsp:cNvSpPr/>
      </dsp:nvSpPr>
      <dsp:spPr>
        <a:xfrm>
          <a:off x="5976808" y="60"/>
          <a:ext cx="1022411" cy="4065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2020</a:t>
          </a:r>
        </a:p>
      </dsp:txBody>
      <dsp:txXfrm>
        <a:off x="5988716" y="11968"/>
        <a:ext cx="998595" cy="382763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4613AE-83CA-466D-B89E-E4B54D075F5A}">
      <dsp:nvSpPr>
        <dsp:cNvPr id="0" name=""/>
        <dsp:cNvSpPr/>
      </dsp:nvSpPr>
      <dsp:spPr>
        <a:xfrm>
          <a:off x="601" y="399320"/>
          <a:ext cx="755281" cy="432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41910" numCol="1" spcCol="1270" anchor="t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50" kern="1200" dirty="0"/>
            <a:t>2020</a:t>
          </a:r>
        </a:p>
      </dsp:txBody>
      <dsp:txXfrm>
        <a:off x="601" y="399320"/>
        <a:ext cx="755281" cy="288000"/>
      </dsp:txXfrm>
    </dsp:sp>
    <dsp:sp modelId="{C204E5D8-F812-41F6-BDAB-B943DA3A6B98}">
      <dsp:nvSpPr>
        <dsp:cNvPr id="0" name=""/>
        <dsp:cNvSpPr/>
      </dsp:nvSpPr>
      <dsp:spPr>
        <a:xfrm>
          <a:off x="155297" y="687320"/>
          <a:ext cx="755281" cy="576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000" kern="1200" dirty="0"/>
            <a:t>% 100.000</a:t>
          </a:r>
        </a:p>
      </dsp:txBody>
      <dsp:txXfrm>
        <a:off x="172167" y="704190"/>
        <a:ext cx="721541" cy="542260"/>
      </dsp:txXfrm>
    </dsp:sp>
    <dsp:sp modelId="{F4FD33C1-4679-480A-9DE3-13D2037EE759}">
      <dsp:nvSpPr>
        <dsp:cNvPr id="0" name=""/>
        <dsp:cNvSpPr/>
      </dsp:nvSpPr>
      <dsp:spPr>
        <a:xfrm>
          <a:off x="870379" y="449298"/>
          <a:ext cx="242735" cy="1880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800" kern="1200"/>
        </a:p>
      </dsp:txBody>
      <dsp:txXfrm>
        <a:off x="870379" y="486907"/>
        <a:ext cx="186322" cy="112825"/>
      </dsp:txXfrm>
    </dsp:sp>
    <dsp:sp modelId="{CC5AF0B9-DD23-4D89-842C-FB7E3D79A323}">
      <dsp:nvSpPr>
        <dsp:cNvPr id="0" name=""/>
        <dsp:cNvSpPr/>
      </dsp:nvSpPr>
      <dsp:spPr>
        <a:xfrm>
          <a:off x="1213873" y="399320"/>
          <a:ext cx="755281" cy="432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41910" numCol="1" spcCol="1270" anchor="t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50" kern="1200" dirty="0"/>
            <a:t>2021</a:t>
          </a:r>
        </a:p>
      </dsp:txBody>
      <dsp:txXfrm>
        <a:off x="1213873" y="399320"/>
        <a:ext cx="755281" cy="288000"/>
      </dsp:txXfrm>
    </dsp:sp>
    <dsp:sp modelId="{0DBD3DE0-0DA4-4C93-B77C-3298A9DB90D1}">
      <dsp:nvSpPr>
        <dsp:cNvPr id="0" name=""/>
        <dsp:cNvSpPr/>
      </dsp:nvSpPr>
      <dsp:spPr>
        <a:xfrm>
          <a:off x="1368569" y="687320"/>
          <a:ext cx="755281" cy="576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000" kern="1200" dirty="0"/>
            <a:t>%100.000</a:t>
          </a:r>
        </a:p>
      </dsp:txBody>
      <dsp:txXfrm>
        <a:off x="1385439" y="704190"/>
        <a:ext cx="721541" cy="542260"/>
      </dsp:txXfrm>
    </dsp:sp>
    <dsp:sp modelId="{76F2FDC3-58E3-4639-9EC6-77EB1C2D1484}">
      <dsp:nvSpPr>
        <dsp:cNvPr id="0" name=""/>
        <dsp:cNvSpPr/>
      </dsp:nvSpPr>
      <dsp:spPr>
        <a:xfrm>
          <a:off x="2083652" y="449298"/>
          <a:ext cx="242735" cy="1880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800" kern="1200"/>
        </a:p>
      </dsp:txBody>
      <dsp:txXfrm>
        <a:off x="2083652" y="486907"/>
        <a:ext cx="186322" cy="112825"/>
      </dsp:txXfrm>
    </dsp:sp>
    <dsp:sp modelId="{3F32B15D-1E6F-433F-9FBF-95CFE9945A10}">
      <dsp:nvSpPr>
        <dsp:cNvPr id="0" name=""/>
        <dsp:cNvSpPr/>
      </dsp:nvSpPr>
      <dsp:spPr>
        <a:xfrm>
          <a:off x="2427146" y="399320"/>
          <a:ext cx="755281" cy="432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41910" numCol="1" spcCol="1270" anchor="t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50" kern="1200" dirty="0"/>
            <a:t>2022</a:t>
          </a:r>
        </a:p>
      </dsp:txBody>
      <dsp:txXfrm>
        <a:off x="2427146" y="399320"/>
        <a:ext cx="755281" cy="288000"/>
      </dsp:txXfrm>
    </dsp:sp>
    <dsp:sp modelId="{BD0E9B6B-9032-401A-8B4E-11688D20A32C}">
      <dsp:nvSpPr>
        <dsp:cNvPr id="0" name=""/>
        <dsp:cNvSpPr/>
      </dsp:nvSpPr>
      <dsp:spPr>
        <a:xfrm>
          <a:off x="2581842" y="687320"/>
          <a:ext cx="755281" cy="576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000" kern="1200" dirty="0"/>
            <a:t>%100.000</a:t>
          </a:r>
        </a:p>
      </dsp:txBody>
      <dsp:txXfrm>
        <a:off x="2598712" y="704190"/>
        <a:ext cx="721541" cy="542260"/>
      </dsp:txXfrm>
    </dsp:sp>
    <dsp:sp modelId="{0EA67761-32E7-4473-8FF0-EE68E48AA3C9}">
      <dsp:nvSpPr>
        <dsp:cNvPr id="0" name=""/>
        <dsp:cNvSpPr/>
      </dsp:nvSpPr>
      <dsp:spPr>
        <a:xfrm>
          <a:off x="3296925" y="449298"/>
          <a:ext cx="242735" cy="1880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800" kern="1200"/>
        </a:p>
      </dsp:txBody>
      <dsp:txXfrm>
        <a:off x="3296925" y="486907"/>
        <a:ext cx="186322" cy="112825"/>
      </dsp:txXfrm>
    </dsp:sp>
    <dsp:sp modelId="{A3126557-48E6-4FD6-834F-0555441F4BCE}">
      <dsp:nvSpPr>
        <dsp:cNvPr id="0" name=""/>
        <dsp:cNvSpPr/>
      </dsp:nvSpPr>
      <dsp:spPr>
        <a:xfrm>
          <a:off x="3640418" y="399320"/>
          <a:ext cx="755281" cy="432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41910" numCol="1" spcCol="1270" anchor="t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50" kern="1200" dirty="0"/>
            <a:t>2023</a:t>
          </a:r>
        </a:p>
      </dsp:txBody>
      <dsp:txXfrm>
        <a:off x="3640418" y="399320"/>
        <a:ext cx="755281" cy="288000"/>
      </dsp:txXfrm>
    </dsp:sp>
    <dsp:sp modelId="{6CE5DC80-1C88-41B1-B7F0-C7195D14B65B}">
      <dsp:nvSpPr>
        <dsp:cNvPr id="0" name=""/>
        <dsp:cNvSpPr/>
      </dsp:nvSpPr>
      <dsp:spPr>
        <a:xfrm>
          <a:off x="3795114" y="687320"/>
          <a:ext cx="755281" cy="576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000" kern="1200" dirty="0"/>
            <a:t>%100.000</a:t>
          </a:r>
        </a:p>
      </dsp:txBody>
      <dsp:txXfrm>
        <a:off x="3811984" y="704190"/>
        <a:ext cx="721541" cy="542260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4613AE-83CA-466D-B89E-E4B54D075F5A}">
      <dsp:nvSpPr>
        <dsp:cNvPr id="0" name=""/>
        <dsp:cNvSpPr/>
      </dsp:nvSpPr>
      <dsp:spPr>
        <a:xfrm>
          <a:off x="569" y="453733"/>
          <a:ext cx="715929" cy="4002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41910" numCol="1" spcCol="1270" anchor="t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50" kern="1200" dirty="0"/>
            <a:t>2024</a:t>
          </a:r>
        </a:p>
      </dsp:txBody>
      <dsp:txXfrm>
        <a:off x="569" y="453733"/>
        <a:ext cx="715929" cy="266842"/>
      </dsp:txXfrm>
    </dsp:sp>
    <dsp:sp modelId="{C204E5D8-F812-41F6-BDAB-B943DA3A6B98}">
      <dsp:nvSpPr>
        <dsp:cNvPr id="0" name=""/>
        <dsp:cNvSpPr/>
      </dsp:nvSpPr>
      <dsp:spPr>
        <a:xfrm>
          <a:off x="147205" y="720576"/>
          <a:ext cx="715929" cy="5184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900" kern="1200" dirty="0"/>
            <a:t>% 100.000</a:t>
          </a:r>
        </a:p>
      </dsp:txBody>
      <dsp:txXfrm>
        <a:off x="162388" y="735759"/>
        <a:ext cx="685563" cy="488034"/>
      </dsp:txXfrm>
    </dsp:sp>
    <dsp:sp modelId="{F4FD33C1-4679-480A-9DE3-13D2037EE759}">
      <dsp:nvSpPr>
        <dsp:cNvPr id="0" name=""/>
        <dsp:cNvSpPr/>
      </dsp:nvSpPr>
      <dsp:spPr>
        <a:xfrm>
          <a:off x="825031" y="498032"/>
          <a:ext cx="230088" cy="1782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700" kern="1200"/>
        </a:p>
      </dsp:txBody>
      <dsp:txXfrm>
        <a:off x="825031" y="533681"/>
        <a:ext cx="176615" cy="106947"/>
      </dsp:txXfrm>
    </dsp:sp>
    <dsp:sp modelId="{CC5AF0B9-DD23-4D89-842C-FB7E3D79A323}">
      <dsp:nvSpPr>
        <dsp:cNvPr id="0" name=""/>
        <dsp:cNvSpPr/>
      </dsp:nvSpPr>
      <dsp:spPr>
        <a:xfrm>
          <a:off x="1150627" y="453733"/>
          <a:ext cx="715929" cy="4002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41910" numCol="1" spcCol="1270" anchor="t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50" kern="1200" dirty="0"/>
            <a:t>2025</a:t>
          </a:r>
        </a:p>
      </dsp:txBody>
      <dsp:txXfrm>
        <a:off x="1150627" y="453733"/>
        <a:ext cx="715929" cy="266842"/>
      </dsp:txXfrm>
    </dsp:sp>
    <dsp:sp modelId="{0DBD3DE0-0DA4-4C93-B77C-3298A9DB90D1}">
      <dsp:nvSpPr>
        <dsp:cNvPr id="0" name=""/>
        <dsp:cNvSpPr/>
      </dsp:nvSpPr>
      <dsp:spPr>
        <a:xfrm>
          <a:off x="1297263" y="720576"/>
          <a:ext cx="715929" cy="5184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900" kern="1200" dirty="0"/>
            <a:t>%100.000</a:t>
          </a:r>
        </a:p>
      </dsp:txBody>
      <dsp:txXfrm>
        <a:off x="1312446" y="735759"/>
        <a:ext cx="685563" cy="488034"/>
      </dsp:txXfrm>
    </dsp:sp>
    <dsp:sp modelId="{76F2FDC3-58E3-4639-9EC6-77EB1C2D1484}">
      <dsp:nvSpPr>
        <dsp:cNvPr id="0" name=""/>
        <dsp:cNvSpPr/>
      </dsp:nvSpPr>
      <dsp:spPr>
        <a:xfrm>
          <a:off x="1975089" y="498032"/>
          <a:ext cx="230088" cy="1782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700" kern="1200"/>
        </a:p>
      </dsp:txBody>
      <dsp:txXfrm>
        <a:off x="1975089" y="533681"/>
        <a:ext cx="176615" cy="106947"/>
      </dsp:txXfrm>
    </dsp:sp>
    <dsp:sp modelId="{3F32B15D-1E6F-433F-9FBF-95CFE9945A10}">
      <dsp:nvSpPr>
        <dsp:cNvPr id="0" name=""/>
        <dsp:cNvSpPr/>
      </dsp:nvSpPr>
      <dsp:spPr>
        <a:xfrm>
          <a:off x="2300685" y="453733"/>
          <a:ext cx="715929" cy="4002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41910" numCol="1" spcCol="1270" anchor="t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50" kern="1200" dirty="0"/>
            <a:t>2026</a:t>
          </a:r>
        </a:p>
      </dsp:txBody>
      <dsp:txXfrm>
        <a:off x="2300685" y="453733"/>
        <a:ext cx="715929" cy="266842"/>
      </dsp:txXfrm>
    </dsp:sp>
    <dsp:sp modelId="{BD0E9B6B-9032-401A-8B4E-11688D20A32C}">
      <dsp:nvSpPr>
        <dsp:cNvPr id="0" name=""/>
        <dsp:cNvSpPr/>
      </dsp:nvSpPr>
      <dsp:spPr>
        <a:xfrm>
          <a:off x="2447322" y="720576"/>
          <a:ext cx="715929" cy="5184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900" kern="1200" dirty="0"/>
            <a:t>%100.000</a:t>
          </a:r>
        </a:p>
      </dsp:txBody>
      <dsp:txXfrm>
        <a:off x="2462505" y="735759"/>
        <a:ext cx="685563" cy="488034"/>
      </dsp:txXfrm>
    </dsp:sp>
    <dsp:sp modelId="{0EA67761-32E7-4473-8FF0-EE68E48AA3C9}">
      <dsp:nvSpPr>
        <dsp:cNvPr id="0" name=""/>
        <dsp:cNvSpPr/>
      </dsp:nvSpPr>
      <dsp:spPr>
        <a:xfrm>
          <a:off x="3125147" y="498032"/>
          <a:ext cx="230088" cy="1782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700" kern="1200"/>
        </a:p>
      </dsp:txBody>
      <dsp:txXfrm>
        <a:off x="3125147" y="533681"/>
        <a:ext cx="176615" cy="106947"/>
      </dsp:txXfrm>
    </dsp:sp>
    <dsp:sp modelId="{A3126557-48E6-4FD6-834F-0555441F4BCE}">
      <dsp:nvSpPr>
        <dsp:cNvPr id="0" name=""/>
        <dsp:cNvSpPr/>
      </dsp:nvSpPr>
      <dsp:spPr>
        <a:xfrm>
          <a:off x="3450744" y="453733"/>
          <a:ext cx="715929" cy="4002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41910" numCol="1" spcCol="1270" anchor="t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50" kern="1200" dirty="0"/>
            <a:t>2027</a:t>
          </a:r>
        </a:p>
      </dsp:txBody>
      <dsp:txXfrm>
        <a:off x="3450744" y="453733"/>
        <a:ext cx="715929" cy="266842"/>
      </dsp:txXfrm>
    </dsp:sp>
    <dsp:sp modelId="{6CE5DC80-1C88-41B1-B7F0-C7195D14B65B}">
      <dsp:nvSpPr>
        <dsp:cNvPr id="0" name=""/>
        <dsp:cNvSpPr/>
      </dsp:nvSpPr>
      <dsp:spPr>
        <a:xfrm>
          <a:off x="3597380" y="720576"/>
          <a:ext cx="715929" cy="5184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900" kern="1200" dirty="0"/>
            <a:t>%100.000</a:t>
          </a:r>
        </a:p>
      </dsp:txBody>
      <dsp:txXfrm>
        <a:off x="3612563" y="735759"/>
        <a:ext cx="685563" cy="4880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2628AA-C569-438C-BABD-422E6B8376E8}">
      <dsp:nvSpPr>
        <dsp:cNvPr id="0" name=""/>
        <dsp:cNvSpPr/>
      </dsp:nvSpPr>
      <dsp:spPr>
        <a:xfrm>
          <a:off x="80918" y="135276"/>
          <a:ext cx="4183337" cy="1290016"/>
        </a:xfrm>
        <a:prstGeom prst="roundRect">
          <a:avLst>
            <a:gd name="adj" fmla="val 10000"/>
          </a:avLst>
        </a:prstGeom>
        <a:solidFill>
          <a:srgbClr val="0070C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Modelo Presupuestación por Resultados</a:t>
          </a:r>
        </a:p>
      </dsp:txBody>
      <dsp:txXfrm>
        <a:off x="80918" y="651283"/>
        <a:ext cx="4183337" cy="516006"/>
      </dsp:txXfrm>
    </dsp:sp>
    <dsp:sp modelId="{4EA7C855-86A9-40EB-9857-17D2314F8AE9}">
      <dsp:nvSpPr>
        <dsp:cNvPr id="0" name=""/>
        <dsp:cNvSpPr/>
      </dsp:nvSpPr>
      <dsp:spPr>
        <a:xfrm>
          <a:off x="1775891" y="0"/>
          <a:ext cx="570379" cy="570379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6FE3E4E-C960-4AA5-AE66-7903290FB475}">
      <dsp:nvSpPr>
        <dsp:cNvPr id="0" name=""/>
        <dsp:cNvSpPr/>
      </dsp:nvSpPr>
      <dsp:spPr>
        <a:xfrm>
          <a:off x="4316142" y="129825"/>
          <a:ext cx="4183337" cy="1263004"/>
        </a:xfrm>
        <a:prstGeom prst="roundRect">
          <a:avLst>
            <a:gd name="adj" fmla="val 10000"/>
          </a:avLst>
        </a:prstGeom>
        <a:solidFill>
          <a:srgbClr val="0070C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Proyecto de Gestión Eficiente Remanentes Afectados</a:t>
          </a:r>
        </a:p>
      </dsp:txBody>
      <dsp:txXfrm>
        <a:off x="4316142" y="635027"/>
        <a:ext cx="4183337" cy="505201"/>
      </dsp:txXfrm>
    </dsp:sp>
    <dsp:sp modelId="{95AB2C53-B987-4293-8AA2-ED827EF2DAD9}">
      <dsp:nvSpPr>
        <dsp:cNvPr id="0" name=""/>
        <dsp:cNvSpPr/>
      </dsp:nvSpPr>
      <dsp:spPr>
        <a:xfrm>
          <a:off x="6024736" y="0"/>
          <a:ext cx="570379" cy="570379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55A8950-07A3-45BE-8AF3-02B248B74F96}">
      <dsp:nvSpPr>
        <dsp:cNvPr id="0" name=""/>
        <dsp:cNvSpPr/>
      </dsp:nvSpPr>
      <dsp:spPr>
        <a:xfrm>
          <a:off x="214241" y="1401263"/>
          <a:ext cx="7819521" cy="256927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40E1F5-12F8-4B0E-8E49-9EF003619FFE}">
      <dsp:nvSpPr>
        <dsp:cNvPr id="0" name=""/>
        <dsp:cNvSpPr/>
      </dsp:nvSpPr>
      <dsp:spPr>
        <a:xfrm>
          <a:off x="0" y="0"/>
          <a:ext cx="1728192" cy="54006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 dirty="0"/>
            <a:t>PLANIFICACIÓN FASE 2</a:t>
          </a:r>
        </a:p>
      </dsp:txBody>
      <dsp:txXfrm>
        <a:off x="0" y="0"/>
        <a:ext cx="1728192" cy="1620180"/>
      </dsp:txXfrm>
    </dsp:sp>
    <dsp:sp modelId="{F2AA1AD1-C110-4884-A5D5-F3158E6FCB9B}">
      <dsp:nvSpPr>
        <dsp:cNvPr id="0" name=""/>
        <dsp:cNvSpPr/>
      </dsp:nvSpPr>
      <dsp:spPr>
        <a:xfrm>
          <a:off x="172819" y="1621762"/>
          <a:ext cx="1382553" cy="16283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/>
            <a:t>CATALOGO DE MODALIDADES ACTIVIDADES FINALISTAS</a:t>
          </a:r>
        </a:p>
      </dsp:txBody>
      <dsp:txXfrm>
        <a:off x="213313" y="1662256"/>
        <a:ext cx="1301565" cy="1547366"/>
      </dsp:txXfrm>
    </dsp:sp>
    <dsp:sp modelId="{1612168A-865F-46C4-9AD9-76FED0373AFE}">
      <dsp:nvSpPr>
        <dsp:cNvPr id="0" name=""/>
        <dsp:cNvSpPr/>
      </dsp:nvSpPr>
      <dsp:spPr>
        <a:xfrm>
          <a:off x="172819" y="3500633"/>
          <a:ext cx="1382553" cy="16283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/>
            <a:t>MODELO ADAPTADO</a:t>
          </a:r>
        </a:p>
      </dsp:txBody>
      <dsp:txXfrm>
        <a:off x="213313" y="3541127"/>
        <a:ext cx="1301565" cy="1547366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967E33-08B5-4328-9FDC-4493409F84FE}">
      <dsp:nvSpPr>
        <dsp:cNvPr id="0" name=""/>
        <dsp:cNvSpPr/>
      </dsp:nvSpPr>
      <dsp:spPr>
        <a:xfrm>
          <a:off x="-7045661" y="-943709"/>
          <a:ext cx="8116020" cy="8116020"/>
        </a:xfrm>
        <a:prstGeom prst="blockArc">
          <a:avLst>
            <a:gd name="adj1" fmla="val 18900000"/>
            <a:gd name="adj2" fmla="val 2700000"/>
            <a:gd name="adj3" fmla="val 266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90680B-B3DD-4416-A647-EA956D590F52}">
      <dsp:nvSpPr>
        <dsp:cNvPr id="0" name=""/>
        <dsp:cNvSpPr/>
      </dsp:nvSpPr>
      <dsp:spPr>
        <a:xfrm>
          <a:off x="140029" y="44015"/>
          <a:ext cx="4824529" cy="43655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393422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COMPLEMENTARIA</a:t>
          </a:r>
        </a:p>
      </dsp:txBody>
      <dsp:txXfrm>
        <a:off x="140029" y="44015"/>
        <a:ext cx="4824529" cy="436557"/>
      </dsp:txXfrm>
    </dsp:sp>
    <dsp:sp modelId="{A17C5CF9-93F1-4C62-9EF9-A25ECF4E947A}">
      <dsp:nvSpPr>
        <dsp:cNvPr id="0" name=""/>
        <dsp:cNvSpPr/>
      </dsp:nvSpPr>
      <dsp:spPr>
        <a:xfrm>
          <a:off x="646246" y="2627316"/>
          <a:ext cx="686913" cy="97396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CEAB49-DBAA-4381-BEFB-EE0DA48EA7A7}">
      <dsp:nvSpPr>
        <dsp:cNvPr id="0" name=""/>
        <dsp:cNvSpPr/>
      </dsp:nvSpPr>
      <dsp:spPr>
        <a:xfrm>
          <a:off x="648129" y="317970"/>
          <a:ext cx="4851668" cy="113556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7090" tIns="374904" rIns="447090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800" kern="1200" dirty="0"/>
            <a:t>FP-9</a:t>
          </a:r>
          <a:r>
            <a:rPr lang="es-ES" sz="1800" kern="1200"/>
            <a:t>: LIQUIDACIÓN </a:t>
          </a:r>
          <a:r>
            <a:rPr lang="es-ES" sz="1800" kern="1200" dirty="0"/>
            <a:t>A </a:t>
          </a:r>
          <a:r>
            <a:rPr lang="es-ES" sz="1800" kern="1200" dirty="0" err="1"/>
            <a:t>PARe</a:t>
          </a:r>
          <a:endParaRPr lang="es-ES" sz="1800" kern="1200" dirty="0"/>
        </a:p>
      </dsp:txBody>
      <dsp:txXfrm>
        <a:off x="648129" y="317970"/>
        <a:ext cx="4851668" cy="1135561"/>
      </dsp:txXfrm>
    </dsp:sp>
    <dsp:sp modelId="{24A2539B-272B-4EA0-9CFD-013ECAAD9337}">
      <dsp:nvSpPr>
        <dsp:cNvPr id="0" name=""/>
        <dsp:cNvSpPr/>
      </dsp:nvSpPr>
      <dsp:spPr>
        <a:xfrm>
          <a:off x="474261" y="0"/>
          <a:ext cx="4032448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17" tIns="0" rIns="152417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IE (PROYECTOS EUROPEOS)</a:t>
          </a:r>
        </a:p>
      </dsp:txBody>
      <dsp:txXfrm>
        <a:off x="504523" y="30262"/>
        <a:ext cx="3971924" cy="559396"/>
      </dsp:txXfrm>
    </dsp:sp>
    <dsp:sp modelId="{6ADF46C4-18CB-44C3-BD20-7BD32DC5C29A}">
      <dsp:nvSpPr>
        <dsp:cNvPr id="0" name=""/>
        <dsp:cNvSpPr/>
      </dsp:nvSpPr>
      <dsp:spPr>
        <a:xfrm>
          <a:off x="648072" y="2318385"/>
          <a:ext cx="4926902" cy="128201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7090" tIns="374904" rIns="447090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800" kern="1200" dirty="0"/>
            <a:t>CIERRE A FINALIZACIÓN (TRANSITORIEDAD NORMATIVA ESPECÍFICA)</a:t>
          </a:r>
        </a:p>
      </dsp:txBody>
      <dsp:txXfrm>
        <a:off x="648072" y="2318385"/>
        <a:ext cx="4926902" cy="1282014"/>
      </dsp:txXfrm>
    </dsp:sp>
    <dsp:sp modelId="{47C5B895-FAE1-43D2-A355-7BBC007A2C54}">
      <dsp:nvSpPr>
        <dsp:cNvPr id="0" name=""/>
        <dsp:cNvSpPr/>
      </dsp:nvSpPr>
      <dsp:spPr>
        <a:xfrm>
          <a:off x="338861" y="2014748"/>
          <a:ext cx="4032448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17" tIns="0" rIns="152417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GC</a:t>
          </a:r>
        </a:p>
      </dsp:txBody>
      <dsp:txXfrm>
        <a:off x="369123" y="2045010"/>
        <a:ext cx="3971924" cy="559396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0EAA45-F753-43F5-83C8-7382A1D82E8B}">
      <dsp:nvSpPr>
        <dsp:cNvPr id="0" name=""/>
        <dsp:cNvSpPr/>
      </dsp:nvSpPr>
      <dsp:spPr>
        <a:xfrm rot="16200000">
          <a:off x="576063" y="-576063"/>
          <a:ext cx="2844316" cy="3996444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100" kern="1200" dirty="0"/>
            <a:t>NO TIENE AFECTACIÓN	</a:t>
          </a:r>
        </a:p>
      </dsp:txBody>
      <dsp:txXfrm rot="5400000">
        <a:off x="0" y="0"/>
        <a:ext cx="3996444" cy="2133237"/>
      </dsp:txXfrm>
    </dsp:sp>
    <dsp:sp modelId="{B223E61A-C739-40F0-B371-9CAFE8DF33D5}">
      <dsp:nvSpPr>
        <dsp:cNvPr id="0" name=""/>
        <dsp:cNvSpPr/>
      </dsp:nvSpPr>
      <dsp:spPr>
        <a:xfrm>
          <a:off x="3996444" y="0"/>
          <a:ext cx="3996444" cy="2844316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100" kern="1200" dirty="0"/>
            <a:t>MANTIENE INCORPORACIÓN (HASTA DESARROLLO)</a:t>
          </a:r>
        </a:p>
      </dsp:txBody>
      <dsp:txXfrm>
        <a:off x="3996444" y="0"/>
        <a:ext cx="3996444" cy="2133237"/>
      </dsp:txXfrm>
    </dsp:sp>
    <dsp:sp modelId="{6BB51C86-C054-41E4-84CB-9C52DDCC5837}">
      <dsp:nvSpPr>
        <dsp:cNvPr id="0" name=""/>
        <dsp:cNvSpPr/>
      </dsp:nvSpPr>
      <dsp:spPr>
        <a:xfrm rot="10800000">
          <a:off x="0" y="2844316"/>
          <a:ext cx="3996444" cy="2844316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100" kern="1200" dirty="0"/>
            <a:t>ANÁLISIS A FUTURO ESTRUCTURAS DE COSTES</a:t>
          </a:r>
        </a:p>
      </dsp:txBody>
      <dsp:txXfrm rot="10800000">
        <a:off x="0" y="3555395"/>
        <a:ext cx="3996444" cy="2133237"/>
      </dsp:txXfrm>
    </dsp:sp>
    <dsp:sp modelId="{F1F47079-3DBB-4810-8302-F78F45DE73F6}">
      <dsp:nvSpPr>
        <dsp:cNvPr id="0" name=""/>
        <dsp:cNvSpPr/>
      </dsp:nvSpPr>
      <dsp:spPr>
        <a:xfrm rot="5400000">
          <a:off x="4572508" y="2268252"/>
          <a:ext cx="2844316" cy="3996444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100" kern="1200" dirty="0"/>
            <a:t>PLANIFICACIÓN AVANCE NORMATIVA EN 2019</a:t>
          </a:r>
        </a:p>
      </dsp:txBody>
      <dsp:txXfrm rot="-5400000">
        <a:off x="3996444" y="3555394"/>
        <a:ext cx="3996444" cy="2133237"/>
      </dsp:txXfrm>
    </dsp:sp>
    <dsp:sp modelId="{631D9380-0243-41EE-BAAA-E281E134C7BB}">
      <dsp:nvSpPr>
        <dsp:cNvPr id="0" name=""/>
        <dsp:cNvSpPr/>
      </dsp:nvSpPr>
      <dsp:spPr>
        <a:xfrm>
          <a:off x="2797510" y="2133237"/>
          <a:ext cx="2397866" cy="1422158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100" kern="1200" dirty="0"/>
            <a:t>GI</a:t>
          </a:r>
        </a:p>
      </dsp:txBody>
      <dsp:txXfrm>
        <a:off x="2866934" y="2202661"/>
        <a:ext cx="2259018" cy="1283310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0EAA45-F753-43F5-83C8-7382A1D82E8B}">
      <dsp:nvSpPr>
        <dsp:cNvPr id="0" name=""/>
        <dsp:cNvSpPr/>
      </dsp:nvSpPr>
      <dsp:spPr>
        <a:xfrm rot="16200000">
          <a:off x="594065" y="-594065"/>
          <a:ext cx="2772308" cy="396044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100" kern="1200" dirty="0"/>
            <a:t>MARCO PROPIO IMPULSO ACTIVIDADES	</a:t>
          </a:r>
        </a:p>
      </dsp:txBody>
      <dsp:txXfrm rot="5400000">
        <a:off x="0" y="0"/>
        <a:ext cx="3960440" cy="2079231"/>
      </dsp:txXfrm>
    </dsp:sp>
    <dsp:sp modelId="{B223E61A-C739-40F0-B371-9CAFE8DF33D5}">
      <dsp:nvSpPr>
        <dsp:cNvPr id="0" name=""/>
        <dsp:cNvSpPr/>
      </dsp:nvSpPr>
      <dsp:spPr>
        <a:xfrm>
          <a:off x="3960440" y="0"/>
          <a:ext cx="3960440" cy="2772308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100" kern="1200" dirty="0"/>
            <a:t>MANTIENE INCORPORACIÓN (HASTA DESARROLLO)</a:t>
          </a:r>
        </a:p>
      </dsp:txBody>
      <dsp:txXfrm>
        <a:off x="3960440" y="0"/>
        <a:ext cx="3960440" cy="2079231"/>
      </dsp:txXfrm>
    </dsp:sp>
    <dsp:sp modelId="{6BB51C86-C054-41E4-84CB-9C52DDCC5837}">
      <dsp:nvSpPr>
        <dsp:cNvPr id="0" name=""/>
        <dsp:cNvSpPr/>
      </dsp:nvSpPr>
      <dsp:spPr>
        <a:xfrm rot="10800000">
          <a:off x="0" y="2772308"/>
          <a:ext cx="3960440" cy="2772308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100" kern="1200" dirty="0"/>
            <a:t>ANÁLISIS A FUTURO ESTRUCTURAS DE COSTES</a:t>
          </a:r>
        </a:p>
      </dsp:txBody>
      <dsp:txXfrm rot="10800000">
        <a:off x="0" y="3465385"/>
        <a:ext cx="3960440" cy="2079231"/>
      </dsp:txXfrm>
    </dsp:sp>
    <dsp:sp modelId="{F1F47079-3DBB-4810-8302-F78F45DE73F6}">
      <dsp:nvSpPr>
        <dsp:cNvPr id="0" name=""/>
        <dsp:cNvSpPr/>
      </dsp:nvSpPr>
      <dsp:spPr>
        <a:xfrm rot="5400000">
          <a:off x="4554506" y="2178242"/>
          <a:ext cx="2772308" cy="396044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100" kern="1200" dirty="0"/>
            <a:t>CRITERIOS  DESTINO A LA FINALIZACIÓN VIGENCIA</a:t>
          </a:r>
        </a:p>
      </dsp:txBody>
      <dsp:txXfrm rot="-5400000">
        <a:off x="3960440" y="3465384"/>
        <a:ext cx="3960440" cy="2079231"/>
      </dsp:txXfrm>
    </dsp:sp>
    <dsp:sp modelId="{631D9380-0243-41EE-BAAA-E281E134C7BB}">
      <dsp:nvSpPr>
        <dsp:cNvPr id="0" name=""/>
        <dsp:cNvSpPr/>
      </dsp:nvSpPr>
      <dsp:spPr>
        <a:xfrm>
          <a:off x="2772307" y="2079231"/>
          <a:ext cx="2376264" cy="1386154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100" kern="1200" dirty="0"/>
            <a:t>CT</a:t>
          </a:r>
        </a:p>
      </dsp:txBody>
      <dsp:txXfrm>
        <a:off x="2839973" y="2146897"/>
        <a:ext cx="2240932" cy="125082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89957F-A37F-4706-8A5F-C481BFE9E0F9}">
      <dsp:nvSpPr>
        <dsp:cNvPr id="0" name=""/>
        <dsp:cNvSpPr/>
      </dsp:nvSpPr>
      <dsp:spPr>
        <a:xfrm rot="16200000">
          <a:off x="-9129" y="3611"/>
          <a:ext cx="1242511" cy="1296013"/>
        </a:xfrm>
        <a:prstGeom prst="up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Directores Decanos</a:t>
          </a:r>
        </a:p>
      </dsp:txBody>
      <dsp:txXfrm rot="5400000">
        <a:off x="181560" y="340989"/>
        <a:ext cx="1078574" cy="621255"/>
      </dsp:txXfrm>
    </dsp:sp>
    <dsp:sp modelId="{832AA5D6-6268-463E-BF46-066501F05875}">
      <dsp:nvSpPr>
        <dsp:cNvPr id="0" name=""/>
        <dsp:cNvSpPr/>
      </dsp:nvSpPr>
      <dsp:spPr>
        <a:xfrm rot="5400000">
          <a:off x="1630896" y="1"/>
          <a:ext cx="1279786" cy="1303232"/>
        </a:xfrm>
        <a:prstGeom prst="up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kern="1200" dirty="0"/>
            <a:t>Profesores Responsables Centros de Gastos</a:t>
          </a:r>
        </a:p>
      </dsp:txBody>
      <dsp:txXfrm rot="-5400000">
        <a:off x="1619173" y="331671"/>
        <a:ext cx="1079269" cy="63989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2AA5D6-6268-463E-BF46-066501F05875}">
      <dsp:nvSpPr>
        <dsp:cNvPr id="0" name=""/>
        <dsp:cNvSpPr/>
      </dsp:nvSpPr>
      <dsp:spPr>
        <a:xfrm>
          <a:off x="3724" y="2214"/>
          <a:ext cx="5825197" cy="2332966"/>
        </a:xfrm>
        <a:prstGeom prst="up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200" kern="1200" dirty="0"/>
            <a:t>Profesores Responsables Centros de Gastos</a:t>
          </a:r>
        </a:p>
      </dsp:txBody>
      <dsp:txXfrm>
        <a:off x="1460023" y="410483"/>
        <a:ext cx="2912599" cy="192469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6B416B-8E50-498A-9BAB-29F51F17EE4A}">
      <dsp:nvSpPr>
        <dsp:cNvPr id="0" name=""/>
        <dsp:cNvSpPr/>
      </dsp:nvSpPr>
      <dsp:spPr>
        <a:xfrm>
          <a:off x="5186245" y="3452452"/>
          <a:ext cx="2508105" cy="16246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700" kern="1200" dirty="0"/>
            <a:t>GARANTÍA</a:t>
          </a:r>
        </a:p>
      </dsp:txBody>
      <dsp:txXfrm>
        <a:off x="5974365" y="3894312"/>
        <a:ext cx="1684295" cy="1147134"/>
      </dsp:txXfrm>
    </dsp:sp>
    <dsp:sp modelId="{06DB0855-294A-4240-89B7-6A731802D78C}">
      <dsp:nvSpPr>
        <dsp:cNvPr id="0" name=""/>
        <dsp:cNvSpPr/>
      </dsp:nvSpPr>
      <dsp:spPr>
        <a:xfrm>
          <a:off x="1094073" y="3452452"/>
          <a:ext cx="2508105" cy="16246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700" kern="1200" dirty="0"/>
            <a:t>MARCO DE COBERTURA</a:t>
          </a:r>
        </a:p>
      </dsp:txBody>
      <dsp:txXfrm>
        <a:off x="1129762" y="3894312"/>
        <a:ext cx="1684295" cy="1147134"/>
      </dsp:txXfrm>
    </dsp:sp>
    <dsp:sp modelId="{09587AF6-2519-41CE-916F-16DC10AD3C42}">
      <dsp:nvSpPr>
        <dsp:cNvPr id="0" name=""/>
        <dsp:cNvSpPr/>
      </dsp:nvSpPr>
      <dsp:spPr>
        <a:xfrm>
          <a:off x="5186245" y="0"/>
          <a:ext cx="2508105" cy="16246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700" kern="1200" dirty="0"/>
            <a:t>NECESIDAD DE PLANIFICAR ACCIONES</a:t>
          </a:r>
        </a:p>
      </dsp:txBody>
      <dsp:txXfrm>
        <a:off x="5974365" y="35689"/>
        <a:ext cx="1684295" cy="1147134"/>
      </dsp:txXfrm>
    </dsp:sp>
    <dsp:sp modelId="{37EE8E99-B859-437B-9E0C-769A8E2AFC11}">
      <dsp:nvSpPr>
        <dsp:cNvPr id="0" name=""/>
        <dsp:cNvSpPr/>
      </dsp:nvSpPr>
      <dsp:spPr>
        <a:xfrm>
          <a:off x="1094073" y="0"/>
          <a:ext cx="2508105" cy="16246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200" kern="1200" dirty="0"/>
            <a:t>EXISTENCIA DE REMANENTE </a:t>
          </a:r>
        </a:p>
      </dsp:txBody>
      <dsp:txXfrm>
        <a:off x="1129762" y="35689"/>
        <a:ext cx="1684295" cy="1147134"/>
      </dsp:txXfrm>
    </dsp:sp>
    <dsp:sp modelId="{49877E01-48C9-4986-87F4-D6AED5C01E2D}">
      <dsp:nvSpPr>
        <dsp:cNvPr id="0" name=""/>
        <dsp:cNvSpPr/>
      </dsp:nvSpPr>
      <dsp:spPr>
        <a:xfrm>
          <a:off x="2145040" y="289396"/>
          <a:ext cx="2198399" cy="2198399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 dirty="0"/>
            <a:t>DEBILIDAD </a:t>
          </a:r>
        </a:p>
      </dsp:txBody>
      <dsp:txXfrm>
        <a:off x="2788936" y="933292"/>
        <a:ext cx="1554503" cy="1554503"/>
      </dsp:txXfrm>
    </dsp:sp>
    <dsp:sp modelId="{DA55F1B8-F889-4426-B26A-406B72F8A4BA}">
      <dsp:nvSpPr>
        <dsp:cNvPr id="0" name=""/>
        <dsp:cNvSpPr/>
      </dsp:nvSpPr>
      <dsp:spPr>
        <a:xfrm rot="5400000">
          <a:off x="4444983" y="289396"/>
          <a:ext cx="2198399" cy="2198399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 dirty="0"/>
            <a:t>FALTA DE COBERTURA</a:t>
          </a:r>
        </a:p>
      </dsp:txBody>
      <dsp:txXfrm rot="-5400000">
        <a:off x="4444983" y="933292"/>
        <a:ext cx="1554503" cy="1554503"/>
      </dsp:txXfrm>
    </dsp:sp>
    <dsp:sp modelId="{8D2137D4-806B-468E-BC4F-452928E3A31C}">
      <dsp:nvSpPr>
        <dsp:cNvPr id="0" name=""/>
        <dsp:cNvSpPr/>
      </dsp:nvSpPr>
      <dsp:spPr>
        <a:xfrm rot="10800000">
          <a:off x="4444983" y="2589339"/>
          <a:ext cx="2198399" cy="2198399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 dirty="0"/>
            <a:t>MODELO </a:t>
          </a:r>
        </a:p>
      </dsp:txBody>
      <dsp:txXfrm rot="10800000">
        <a:off x="4444983" y="2589339"/>
        <a:ext cx="1554503" cy="1554503"/>
      </dsp:txXfrm>
    </dsp:sp>
    <dsp:sp modelId="{8B592521-2EA6-4B25-A79E-70C574D5BCAA}">
      <dsp:nvSpPr>
        <dsp:cNvPr id="0" name=""/>
        <dsp:cNvSpPr/>
      </dsp:nvSpPr>
      <dsp:spPr>
        <a:xfrm rot="16200000">
          <a:off x="2145040" y="2589339"/>
          <a:ext cx="2198399" cy="2198399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 dirty="0"/>
            <a:t>PROTEGER EL AHORRO</a:t>
          </a:r>
        </a:p>
      </dsp:txBody>
      <dsp:txXfrm rot="5400000">
        <a:off x="2788936" y="2589339"/>
        <a:ext cx="1554503" cy="1554503"/>
      </dsp:txXfrm>
    </dsp:sp>
    <dsp:sp modelId="{01F5D36A-428E-4CB0-BE0D-6FC4978BC9DB}">
      <dsp:nvSpPr>
        <dsp:cNvPr id="0" name=""/>
        <dsp:cNvSpPr/>
      </dsp:nvSpPr>
      <dsp:spPr>
        <a:xfrm>
          <a:off x="4014696" y="2081625"/>
          <a:ext cx="759031" cy="660027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B9F621-66E6-4C98-A5C4-225AB5609444}">
      <dsp:nvSpPr>
        <dsp:cNvPr id="0" name=""/>
        <dsp:cNvSpPr/>
      </dsp:nvSpPr>
      <dsp:spPr>
        <a:xfrm rot="10800000">
          <a:off x="4014696" y="2335482"/>
          <a:ext cx="759031" cy="660027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38A46C-7882-4CCD-B198-227B00C68800}">
      <dsp:nvSpPr>
        <dsp:cNvPr id="0" name=""/>
        <dsp:cNvSpPr/>
      </dsp:nvSpPr>
      <dsp:spPr>
        <a:xfrm>
          <a:off x="1002" y="0"/>
          <a:ext cx="2605367" cy="482453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900" kern="1200" dirty="0"/>
            <a:t>REFUERZO FASE 1</a:t>
          </a:r>
        </a:p>
      </dsp:txBody>
      <dsp:txXfrm>
        <a:off x="1002" y="0"/>
        <a:ext cx="2605367" cy="1447360"/>
      </dsp:txXfrm>
    </dsp:sp>
    <dsp:sp modelId="{F8ACB283-5D87-453C-AB89-4E6566242DF3}">
      <dsp:nvSpPr>
        <dsp:cNvPr id="0" name=""/>
        <dsp:cNvSpPr/>
      </dsp:nvSpPr>
      <dsp:spPr>
        <a:xfrm>
          <a:off x="261538" y="1448774"/>
          <a:ext cx="2084294" cy="14546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41910" rIns="5588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 dirty="0"/>
            <a:t>CREACIÓN PRE – CAR/PAR</a:t>
          </a:r>
        </a:p>
      </dsp:txBody>
      <dsp:txXfrm>
        <a:off x="304144" y="1491380"/>
        <a:ext cx="1999082" cy="1369451"/>
      </dsp:txXfrm>
    </dsp:sp>
    <dsp:sp modelId="{2D04F2B1-1772-48EE-A190-23923DBD1B34}">
      <dsp:nvSpPr>
        <dsp:cNvPr id="0" name=""/>
        <dsp:cNvSpPr/>
      </dsp:nvSpPr>
      <dsp:spPr>
        <a:xfrm>
          <a:off x="273627" y="3236714"/>
          <a:ext cx="2084294" cy="14546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41910" rIns="5588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 dirty="0"/>
            <a:t>COBERTURA DURANTE AÑO LIQUIDACIÓN /CIERRE </a:t>
          </a:r>
        </a:p>
      </dsp:txBody>
      <dsp:txXfrm>
        <a:off x="316233" y="3279320"/>
        <a:ext cx="1999082" cy="1369451"/>
      </dsp:txXfrm>
    </dsp:sp>
    <dsp:sp modelId="{6E40E1F5-12F8-4B0E-8E49-9EF003619FFE}">
      <dsp:nvSpPr>
        <dsp:cNvPr id="0" name=""/>
        <dsp:cNvSpPr/>
      </dsp:nvSpPr>
      <dsp:spPr>
        <a:xfrm>
          <a:off x="2801772" y="0"/>
          <a:ext cx="2605367" cy="482453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900" kern="1200" dirty="0"/>
            <a:t>PLANIFICACIÓN FASE 2</a:t>
          </a:r>
        </a:p>
      </dsp:txBody>
      <dsp:txXfrm>
        <a:off x="2801772" y="0"/>
        <a:ext cx="2605367" cy="1447360"/>
      </dsp:txXfrm>
    </dsp:sp>
    <dsp:sp modelId="{F2AA1AD1-C110-4884-A5D5-F3158E6FCB9B}">
      <dsp:nvSpPr>
        <dsp:cNvPr id="0" name=""/>
        <dsp:cNvSpPr/>
      </dsp:nvSpPr>
      <dsp:spPr>
        <a:xfrm>
          <a:off x="3062308" y="1448774"/>
          <a:ext cx="2084294" cy="14546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41910" rIns="5588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 dirty="0"/>
            <a:t>CATÁLOGO DE MODALIDADES ACTIVIDADES FINALISTAS</a:t>
          </a:r>
        </a:p>
      </dsp:txBody>
      <dsp:txXfrm>
        <a:off x="3104914" y="1491380"/>
        <a:ext cx="1999082" cy="1369451"/>
      </dsp:txXfrm>
    </dsp:sp>
    <dsp:sp modelId="{1612168A-865F-46C4-9AD9-76FED0373AFE}">
      <dsp:nvSpPr>
        <dsp:cNvPr id="0" name=""/>
        <dsp:cNvSpPr/>
      </dsp:nvSpPr>
      <dsp:spPr>
        <a:xfrm>
          <a:off x="3062308" y="3127232"/>
          <a:ext cx="2084294" cy="14546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41910" rIns="5588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 dirty="0"/>
            <a:t>MODELO ADAPTADO</a:t>
          </a:r>
        </a:p>
      </dsp:txBody>
      <dsp:txXfrm>
        <a:off x="3104914" y="3169838"/>
        <a:ext cx="1999082" cy="1369451"/>
      </dsp:txXfrm>
    </dsp:sp>
    <dsp:sp modelId="{6D2CB17D-8A75-4854-83B4-C00C580006DA}">
      <dsp:nvSpPr>
        <dsp:cNvPr id="0" name=""/>
        <dsp:cNvSpPr/>
      </dsp:nvSpPr>
      <dsp:spPr>
        <a:xfrm>
          <a:off x="5602542" y="0"/>
          <a:ext cx="2605367" cy="482453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900" kern="1200" dirty="0"/>
            <a:t>PRORROGA FASE 3</a:t>
          </a:r>
        </a:p>
      </dsp:txBody>
      <dsp:txXfrm>
        <a:off x="5602542" y="0"/>
        <a:ext cx="2605367" cy="1447360"/>
      </dsp:txXfrm>
    </dsp:sp>
    <dsp:sp modelId="{A474BE0B-F79E-4CE2-A2D9-D029DC18912C}">
      <dsp:nvSpPr>
        <dsp:cNvPr id="0" name=""/>
        <dsp:cNvSpPr/>
      </dsp:nvSpPr>
      <dsp:spPr>
        <a:xfrm>
          <a:off x="5863079" y="1448774"/>
          <a:ext cx="2084294" cy="14546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41910" rIns="5588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 dirty="0"/>
            <a:t>ESTABILIDAD EN ACTIVIDADES DE GESTIÓN ESPECIALES</a:t>
          </a:r>
        </a:p>
      </dsp:txBody>
      <dsp:txXfrm>
        <a:off x="5905685" y="1491380"/>
        <a:ext cx="1999082" cy="1369451"/>
      </dsp:txXfrm>
    </dsp:sp>
    <dsp:sp modelId="{AB3D54BC-2365-43F3-8F0E-523CF7632EE8}">
      <dsp:nvSpPr>
        <dsp:cNvPr id="0" name=""/>
        <dsp:cNvSpPr/>
      </dsp:nvSpPr>
      <dsp:spPr>
        <a:xfrm>
          <a:off x="5863079" y="3127232"/>
          <a:ext cx="2084294" cy="14546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41910" rIns="5588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 dirty="0"/>
            <a:t>NECESIDAD DE ANÁLISIS ESPECÍFICO FUTURO</a:t>
          </a:r>
        </a:p>
      </dsp:txBody>
      <dsp:txXfrm>
        <a:off x="5905685" y="3169838"/>
        <a:ext cx="1999082" cy="136945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40E1F5-12F8-4B0E-8E49-9EF003619FFE}">
      <dsp:nvSpPr>
        <dsp:cNvPr id="0" name=""/>
        <dsp:cNvSpPr/>
      </dsp:nvSpPr>
      <dsp:spPr>
        <a:xfrm>
          <a:off x="0" y="0"/>
          <a:ext cx="1728192" cy="54006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 dirty="0"/>
            <a:t>PLANIFICACIÓN FASE 2</a:t>
          </a:r>
        </a:p>
      </dsp:txBody>
      <dsp:txXfrm>
        <a:off x="0" y="0"/>
        <a:ext cx="1728192" cy="1620180"/>
      </dsp:txXfrm>
    </dsp:sp>
    <dsp:sp modelId="{F2AA1AD1-C110-4884-A5D5-F3158E6FCB9B}">
      <dsp:nvSpPr>
        <dsp:cNvPr id="0" name=""/>
        <dsp:cNvSpPr/>
      </dsp:nvSpPr>
      <dsp:spPr>
        <a:xfrm>
          <a:off x="172819" y="1621762"/>
          <a:ext cx="1382553" cy="16283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/>
            <a:t>CATALOGO DE MODALIDADES ACTIVIDADES FINALISTAS</a:t>
          </a:r>
        </a:p>
      </dsp:txBody>
      <dsp:txXfrm>
        <a:off x="213313" y="1662256"/>
        <a:ext cx="1301565" cy="1547366"/>
      </dsp:txXfrm>
    </dsp:sp>
    <dsp:sp modelId="{1612168A-865F-46C4-9AD9-76FED0373AFE}">
      <dsp:nvSpPr>
        <dsp:cNvPr id="0" name=""/>
        <dsp:cNvSpPr/>
      </dsp:nvSpPr>
      <dsp:spPr>
        <a:xfrm>
          <a:off x="172819" y="3500633"/>
          <a:ext cx="1382553" cy="16283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/>
            <a:t>MODELO ADAPTADO</a:t>
          </a:r>
        </a:p>
      </dsp:txBody>
      <dsp:txXfrm>
        <a:off x="213313" y="3541127"/>
        <a:ext cx="1301565" cy="154736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967E33-08B5-4328-9FDC-4493409F84FE}">
      <dsp:nvSpPr>
        <dsp:cNvPr id="0" name=""/>
        <dsp:cNvSpPr/>
      </dsp:nvSpPr>
      <dsp:spPr>
        <a:xfrm>
          <a:off x="-7037103" y="-1052575"/>
          <a:ext cx="8382039" cy="8382039"/>
        </a:xfrm>
        <a:prstGeom prst="blockArc">
          <a:avLst>
            <a:gd name="adj1" fmla="val 18900000"/>
            <a:gd name="adj2" fmla="val 2700000"/>
            <a:gd name="adj3" fmla="val 258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90680B-B3DD-4416-A647-EA956D590F52}">
      <dsp:nvSpPr>
        <dsp:cNvPr id="0" name=""/>
        <dsp:cNvSpPr/>
      </dsp:nvSpPr>
      <dsp:spPr>
        <a:xfrm>
          <a:off x="436936" y="112476"/>
          <a:ext cx="7405648" cy="95569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49306" tIns="86360" rIns="86360" bIns="8636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400" kern="1200" dirty="0"/>
            <a:t>GENERAL</a:t>
          </a:r>
        </a:p>
      </dsp:txBody>
      <dsp:txXfrm>
        <a:off x="436936" y="112476"/>
        <a:ext cx="7405648" cy="955693"/>
      </dsp:txXfrm>
    </dsp:sp>
    <dsp:sp modelId="{A17C5CF9-93F1-4C62-9EF9-A25ECF4E947A}">
      <dsp:nvSpPr>
        <dsp:cNvPr id="0" name=""/>
        <dsp:cNvSpPr/>
      </dsp:nvSpPr>
      <dsp:spPr>
        <a:xfrm>
          <a:off x="83151" y="236538"/>
          <a:ext cx="707569" cy="70756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D1585C-0F66-4F3F-B6D2-107E37C5FBAE}">
      <dsp:nvSpPr>
        <dsp:cNvPr id="0" name=""/>
        <dsp:cNvSpPr/>
      </dsp:nvSpPr>
      <dsp:spPr>
        <a:xfrm>
          <a:off x="949550" y="971686"/>
          <a:ext cx="6893034" cy="93643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49306" tIns="83820" rIns="83820" bIns="8382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300" kern="1200" dirty="0"/>
            <a:t>LIMITADA</a:t>
          </a:r>
        </a:p>
      </dsp:txBody>
      <dsp:txXfrm>
        <a:off x="949550" y="971686"/>
        <a:ext cx="6893034" cy="936436"/>
      </dsp:txXfrm>
    </dsp:sp>
    <dsp:sp modelId="{2C119487-DAC1-4903-94AE-793FCC544037}">
      <dsp:nvSpPr>
        <dsp:cNvPr id="0" name=""/>
        <dsp:cNvSpPr/>
      </dsp:nvSpPr>
      <dsp:spPr>
        <a:xfrm>
          <a:off x="595765" y="1086120"/>
          <a:ext cx="707569" cy="70756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2D3B05-E827-4D9A-931E-D99780EAD9CD}">
      <dsp:nvSpPr>
        <dsp:cNvPr id="0" name=""/>
        <dsp:cNvSpPr/>
      </dsp:nvSpPr>
      <dsp:spPr>
        <a:xfrm>
          <a:off x="1230460" y="1805508"/>
          <a:ext cx="6612125" cy="96670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49306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200" kern="1200" dirty="0"/>
            <a:t>CERRADA</a:t>
          </a:r>
        </a:p>
      </dsp:txBody>
      <dsp:txXfrm>
        <a:off x="1230460" y="1805508"/>
        <a:ext cx="6612125" cy="966709"/>
      </dsp:txXfrm>
    </dsp:sp>
    <dsp:sp modelId="{B918B1B9-CDE9-47B7-A048-B0B30CB1EC5C}">
      <dsp:nvSpPr>
        <dsp:cNvPr id="0" name=""/>
        <dsp:cNvSpPr/>
      </dsp:nvSpPr>
      <dsp:spPr>
        <a:xfrm>
          <a:off x="876675" y="1935078"/>
          <a:ext cx="707569" cy="70756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CC26BA-2558-4A4C-956C-26140AE94B3F}">
      <dsp:nvSpPr>
        <dsp:cNvPr id="0" name=""/>
        <dsp:cNvSpPr/>
      </dsp:nvSpPr>
      <dsp:spPr>
        <a:xfrm>
          <a:off x="1320151" y="2784588"/>
          <a:ext cx="6522433" cy="70771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49306" tIns="78740" rIns="78740" bIns="7874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100" kern="1200" dirty="0"/>
            <a:t>COMPUTABLE</a:t>
          </a:r>
        </a:p>
      </dsp:txBody>
      <dsp:txXfrm>
        <a:off x="1320151" y="2784588"/>
        <a:ext cx="6522433" cy="707710"/>
      </dsp:txXfrm>
    </dsp:sp>
    <dsp:sp modelId="{B24C2D3E-35F8-4E99-B642-BDF0317443FC}">
      <dsp:nvSpPr>
        <dsp:cNvPr id="0" name=""/>
        <dsp:cNvSpPr/>
      </dsp:nvSpPr>
      <dsp:spPr>
        <a:xfrm>
          <a:off x="966367" y="2784659"/>
          <a:ext cx="707569" cy="70756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FBC3A0-0241-4C53-B5A9-7CCD05EB9F58}">
      <dsp:nvSpPr>
        <dsp:cNvPr id="0" name=""/>
        <dsp:cNvSpPr/>
      </dsp:nvSpPr>
      <dsp:spPr>
        <a:xfrm>
          <a:off x="1230460" y="3492296"/>
          <a:ext cx="6612125" cy="99145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49306" tIns="76200" rIns="76200" bIns="762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000" kern="1200" dirty="0"/>
            <a:t>SOSTENIDA</a:t>
          </a:r>
        </a:p>
      </dsp:txBody>
      <dsp:txXfrm>
        <a:off x="1230460" y="3492296"/>
        <a:ext cx="6612125" cy="991457"/>
      </dsp:txXfrm>
    </dsp:sp>
    <dsp:sp modelId="{0229D761-B9B6-4B54-9E47-2800710BB187}">
      <dsp:nvSpPr>
        <dsp:cNvPr id="0" name=""/>
        <dsp:cNvSpPr/>
      </dsp:nvSpPr>
      <dsp:spPr>
        <a:xfrm>
          <a:off x="876675" y="3634240"/>
          <a:ext cx="707569" cy="70756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047335-DB0D-4C85-B144-13240D1324DF}">
      <dsp:nvSpPr>
        <dsp:cNvPr id="0" name=""/>
        <dsp:cNvSpPr/>
      </dsp:nvSpPr>
      <dsp:spPr>
        <a:xfrm>
          <a:off x="949550" y="4381470"/>
          <a:ext cx="6893034" cy="91102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49306" tIns="73660" rIns="73660" bIns="7366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900" kern="1200" dirty="0"/>
            <a:t>COMPLEMENTARIA</a:t>
          </a:r>
        </a:p>
      </dsp:txBody>
      <dsp:txXfrm>
        <a:off x="949550" y="4381470"/>
        <a:ext cx="6893034" cy="911026"/>
      </dsp:txXfrm>
    </dsp:sp>
    <dsp:sp modelId="{847F9D4E-FEFD-4A6D-821B-00250FB71069}">
      <dsp:nvSpPr>
        <dsp:cNvPr id="0" name=""/>
        <dsp:cNvSpPr/>
      </dsp:nvSpPr>
      <dsp:spPr>
        <a:xfrm>
          <a:off x="595765" y="4483199"/>
          <a:ext cx="707569" cy="70756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B3ABD7-AFCD-4F69-83C1-3D1371A780AF}">
      <dsp:nvSpPr>
        <dsp:cNvPr id="0" name=""/>
        <dsp:cNvSpPr/>
      </dsp:nvSpPr>
      <dsp:spPr>
        <a:xfrm>
          <a:off x="436936" y="5316642"/>
          <a:ext cx="7405648" cy="73984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49306" tIns="73660" rIns="73660" bIns="7366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900" kern="1200" dirty="0"/>
            <a:t>MANTENIDA</a:t>
          </a:r>
        </a:p>
      </dsp:txBody>
      <dsp:txXfrm>
        <a:off x="436936" y="5316642"/>
        <a:ext cx="7405648" cy="739845"/>
      </dsp:txXfrm>
    </dsp:sp>
    <dsp:sp modelId="{B4DA4E9A-51D0-4CF4-8408-B6BDA8962A3C}">
      <dsp:nvSpPr>
        <dsp:cNvPr id="0" name=""/>
        <dsp:cNvSpPr/>
      </dsp:nvSpPr>
      <dsp:spPr>
        <a:xfrm>
          <a:off x="83151" y="5332780"/>
          <a:ext cx="707569" cy="70756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145" cy="495379"/>
          </a:xfrm>
          <a:prstGeom prst="rect">
            <a:avLst/>
          </a:prstGeom>
        </p:spPr>
        <p:txBody>
          <a:bodyPr vert="horz" lIns="90752" tIns="45376" rIns="90752" bIns="4537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49911" y="0"/>
            <a:ext cx="2946144" cy="495379"/>
          </a:xfrm>
          <a:prstGeom prst="rect">
            <a:avLst/>
          </a:prstGeom>
        </p:spPr>
        <p:txBody>
          <a:bodyPr vert="horz" lIns="90752" tIns="45376" rIns="90752" bIns="4537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1E7F097-F5F4-4E95-9DFD-B380A0A7C64B}" type="datetimeFigureOut">
              <a:rPr lang="es-ES"/>
              <a:pPr>
                <a:defRPr/>
              </a:pPr>
              <a:t>14/09/2022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2950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52" tIns="45376" rIns="90752" bIns="45376" rtlCol="0" anchor="ctr"/>
          <a:lstStyle/>
          <a:p>
            <a:pPr lvl="0"/>
            <a:endParaRPr lang="es-ES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0254" y="4715629"/>
            <a:ext cx="5437168" cy="4467939"/>
          </a:xfrm>
          <a:prstGeom prst="rect">
            <a:avLst/>
          </a:prstGeom>
        </p:spPr>
        <p:txBody>
          <a:bodyPr vert="horz" lIns="90752" tIns="45376" rIns="90752" bIns="45376" rtlCol="0"/>
          <a:lstStyle/>
          <a:p>
            <a:pPr lvl="0"/>
            <a:r>
              <a:rPr lang="es-ES" noProof="0" dirty="0"/>
              <a:t>Haga clic para modificar el estilo de texto del patrón</a:t>
            </a:r>
          </a:p>
          <a:p>
            <a:pPr lvl="1"/>
            <a:r>
              <a:rPr lang="es-ES" noProof="0" dirty="0"/>
              <a:t>Segundo nivel</a:t>
            </a:r>
          </a:p>
          <a:p>
            <a:pPr lvl="2"/>
            <a:r>
              <a:rPr lang="es-ES" noProof="0" dirty="0"/>
              <a:t>Tercer nivel</a:t>
            </a:r>
          </a:p>
          <a:p>
            <a:pPr lvl="3"/>
            <a:r>
              <a:rPr lang="es-ES" noProof="0" dirty="0"/>
              <a:t>Cuarto nivel</a:t>
            </a:r>
          </a:p>
          <a:p>
            <a:pPr lvl="4"/>
            <a:r>
              <a:rPr lang="es-ES" noProof="0" dirty="0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1" y="9429671"/>
            <a:ext cx="2946145" cy="496966"/>
          </a:xfrm>
          <a:prstGeom prst="rect">
            <a:avLst/>
          </a:prstGeom>
        </p:spPr>
        <p:txBody>
          <a:bodyPr vert="horz" lIns="90752" tIns="45376" rIns="90752" bIns="4537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49911" y="9429671"/>
            <a:ext cx="2946144" cy="496966"/>
          </a:xfrm>
          <a:prstGeom prst="rect">
            <a:avLst/>
          </a:prstGeom>
        </p:spPr>
        <p:txBody>
          <a:bodyPr vert="horz" lIns="90752" tIns="45376" rIns="90752" bIns="4537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38D492D-D70D-4FF1-9F65-5BC8FE38D6E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55179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_tradnl"/>
          </a:p>
        </p:txBody>
      </p:sp>
      <p:sp>
        <p:nvSpPr>
          <p:cNvPr id="6349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4EEB42-DA96-495A-8302-033B673946C3}" type="slidenum">
              <a:rPr lang="es-E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513641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_tradnl"/>
          </a:p>
        </p:txBody>
      </p:sp>
      <p:sp>
        <p:nvSpPr>
          <p:cNvPr id="6349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4EEB42-DA96-495A-8302-033B673946C3}" type="slidenum">
              <a:rPr lang="es-E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60517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_tradnl"/>
          </a:p>
        </p:txBody>
      </p:sp>
      <p:sp>
        <p:nvSpPr>
          <p:cNvPr id="6349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4EEB42-DA96-495A-8302-033B673946C3}" type="slidenum">
              <a:rPr lang="es-E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27541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_tradnl"/>
          </a:p>
        </p:txBody>
      </p:sp>
      <p:sp>
        <p:nvSpPr>
          <p:cNvPr id="6349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4EEB42-DA96-495A-8302-033B673946C3}" type="slidenum">
              <a:rPr lang="es-E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544159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_tradnl"/>
          </a:p>
        </p:txBody>
      </p:sp>
      <p:sp>
        <p:nvSpPr>
          <p:cNvPr id="6349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4EEB42-DA96-495A-8302-033B673946C3}" type="slidenum">
              <a:rPr lang="es-E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7232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_tradnl"/>
          </a:p>
        </p:txBody>
      </p:sp>
      <p:sp>
        <p:nvSpPr>
          <p:cNvPr id="6349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4EEB42-DA96-495A-8302-033B673946C3}" type="slidenum">
              <a:rPr lang="es-E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404060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_tradnl"/>
          </a:p>
        </p:txBody>
      </p:sp>
      <p:sp>
        <p:nvSpPr>
          <p:cNvPr id="6349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4EEB42-DA96-495A-8302-033B673946C3}" type="slidenum">
              <a:rPr lang="es-E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230310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_tradnl"/>
          </a:p>
        </p:txBody>
      </p:sp>
      <p:sp>
        <p:nvSpPr>
          <p:cNvPr id="6349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4EEB42-DA96-495A-8302-033B673946C3}" type="slidenum">
              <a:rPr lang="es-E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707495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_tradnl"/>
          </a:p>
        </p:txBody>
      </p:sp>
      <p:sp>
        <p:nvSpPr>
          <p:cNvPr id="6349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4EEB42-DA96-495A-8302-033B673946C3}" type="slidenum">
              <a:rPr lang="es-E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172583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_tradnl"/>
          </a:p>
        </p:txBody>
      </p:sp>
      <p:sp>
        <p:nvSpPr>
          <p:cNvPr id="6349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4EEB42-DA96-495A-8302-033B673946C3}" type="slidenum">
              <a:rPr lang="es-E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03302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_tradnl"/>
          </a:p>
        </p:txBody>
      </p:sp>
      <p:sp>
        <p:nvSpPr>
          <p:cNvPr id="6349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4EEB42-DA96-495A-8302-033B673946C3}" type="slidenum">
              <a:rPr lang="es-E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664546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_tradnl"/>
          </a:p>
        </p:txBody>
      </p:sp>
      <p:sp>
        <p:nvSpPr>
          <p:cNvPr id="6349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4EEB42-DA96-495A-8302-033B673946C3}" type="slidenum">
              <a:rPr lang="es-E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354366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_tradnl"/>
          </a:p>
        </p:txBody>
      </p:sp>
      <p:sp>
        <p:nvSpPr>
          <p:cNvPr id="6349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4EEB42-DA96-495A-8302-033B673946C3}" type="slidenum">
              <a:rPr lang="es-E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782616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_tradnl"/>
          </a:p>
        </p:txBody>
      </p:sp>
      <p:sp>
        <p:nvSpPr>
          <p:cNvPr id="6349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4EEB42-DA96-495A-8302-033B673946C3}" type="slidenum">
              <a:rPr lang="es-E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028884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_tradnl"/>
          </a:p>
        </p:txBody>
      </p:sp>
      <p:sp>
        <p:nvSpPr>
          <p:cNvPr id="6349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4EEB42-DA96-495A-8302-033B673946C3}" type="slidenum">
              <a:rPr lang="es-E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81415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_tradnl"/>
          </a:p>
        </p:txBody>
      </p:sp>
      <p:sp>
        <p:nvSpPr>
          <p:cNvPr id="6349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4EEB42-DA96-495A-8302-033B673946C3}" type="slidenum">
              <a:rPr lang="es-E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52549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_tradnl"/>
          </a:p>
        </p:txBody>
      </p:sp>
      <p:sp>
        <p:nvSpPr>
          <p:cNvPr id="6349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4EEB42-DA96-495A-8302-033B673946C3}" type="slidenum">
              <a:rPr lang="es-E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951803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>
          <a:xfrm>
            <a:off x="669332" y="4864276"/>
            <a:ext cx="5680075" cy="4638714"/>
          </a:xfrm>
        </p:spPr>
        <p:txBody>
          <a:bodyPr/>
          <a:lstStyle/>
          <a:p>
            <a:pPr lvl="1"/>
            <a:endParaRPr lang="es-ES" sz="900" dirty="0"/>
          </a:p>
          <a:p>
            <a:pPr lvl="1"/>
            <a:endParaRPr lang="es-ES" sz="900" b="1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14990C-7102-4671-8E8D-74043E54EAFF}" type="slidenum">
              <a:rPr lang="es-ES" smtClean="0"/>
              <a:pPr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450796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>
          <a:xfrm>
            <a:off x="669332" y="4864276"/>
            <a:ext cx="5680075" cy="4638714"/>
          </a:xfrm>
        </p:spPr>
        <p:txBody>
          <a:bodyPr/>
          <a:lstStyle/>
          <a:p>
            <a:pPr lvl="1"/>
            <a:endParaRPr lang="es-ES" sz="900" dirty="0"/>
          </a:p>
          <a:p>
            <a:pPr lvl="1"/>
            <a:endParaRPr lang="es-ES" sz="900" b="1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14990C-7102-4671-8E8D-74043E54EAFF}" type="slidenum">
              <a:rPr lang="es-ES" smtClean="0"/>
              <a:pPr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254913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_tradnl"/>
          </a:p>
        </p:txBody>
      </p:sp>
      <p:sp>
        <p:nvSpPr>
          <p:cNvPr id="6349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4EEB42-DA96-495A-8302-033B673946C3}" type="slidenum">
              <a:rPr lang="es-E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751122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863C06-0694-40B0-932F-C23D6C4A4C90}" type="datetimeFigureOut">
              <a:rPr lang="es-ES" smtClean="0"/>
              <a:pPr>
                <a:defRPr/>
              </a:pPr>
              <a:t>14/09/2022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422515-F585-40FE-B4D1-E9273692928E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  <p:pic>
        <p:nvPicPr>
          <p:cNvPr id="7" name="71 Imagen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688" y="5154613"/>
            <a:ext cx="218440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66D504-8116-4566-9063-FCC94C05B66D}" type="datetimeFigureOut">
              <a:rPr lang="es-ES" smtClean="0"/>
              <a:pPr>
                <a:defRPr/>
              </a:pPr>
              <a:t>14/09/2022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9EAFF1-61A7-4953-9785-9917262201E3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4F23086-CA6C-4A66-A484-5F5ABAADC269}" type="datetimeFigureOut">
              <a:rPr lang="es-ES" smtClean="0"/>
              <a:pPr>
                <a:defRPr/>
              </a:pPr>
              <a:t>14/09/2022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6A1755-298F-4B7E-B2B4-171C2C5E6579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0F92F-023A-45F7-8565-8818E2342E4A}" type="datetimeFigureOut">
              <a:rPr lang="es-ES" smtClean="0"/>
              <a:pPr/>
              <a:t>14/09/2022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EB41E-E3FA-4A1B-829D-5C9D9700629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A06C8EC-CBC7-4355-9DA2-AA770ACBEFC0}" type="datetimeFigureOut">
              <a:rPr lang="es-ES" smtClean="0"/>
              <a:pPr>
                <a:defRPr/>
              </a:pPr>
              <a:t>14/09/2022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AF29CE-DE19-45A3-9349-76AB9CF58A40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5A0144E-3138-498C-86AA-8E528A2F9E13}" type="datetimeFigureOut">
              <a:rPr lang="es-ES" smtClean="0"/>
              <a:pPr>
                <a:defRPr/>
              </a:pPr>
              <a:t>14/09/2022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CCAA1A-0CB2-4D53-AFC0-6DB85C2CB423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58A51ED-837C-40F8-A627-13B3B1E6EA68}" type="datetimeFigureOut">
              <a:rPr lang="es-ES" smtClean="0"/>
              <a:pPr>
                <a:defRPr/>
              </a:pPr>
              <a:t>14/09/2022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C098CE-1ABD-4608-B58F-531269720BB8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7ABE6F-0EC6-4945-81FF-5BE8D01664FF}" type="datetimeFigureOut">
              <a:rPr lang="es-ES" smtClean="0"/>
              <a:pPr>
                <a:defRPr/>
              </a:pPr>
              <a:t>14/09/2022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EB0427-F08C-4346-B89D-43D8534F01D7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87C9A6-A327-4784-89CD-DB5C7DA32322}" type="datetimeFigureOut">
              <a:rPr lang="es-ES" smtClean="0"/>
              <a:pPr>
                <a:defRPr/>
              </a:pPr>
              <a:t>14/09/2022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6AEF97-289E-47F2-8A32-55F21255CED2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C9C2C1-8FF2-4735-A74D-560BA43564F3}" type="datetimeFigureOut">
              <a:rPr lang="es-ES" smtClean="0"/>
              <a:pPr>
                <a:defRPr/>
              </a:pPr>
              <a:t>14/09/2022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C3D85D-B692-4793-AE4C-880D9AFB1F72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B353951-6DDE-48D3-96C8-2D15F8498DB8}" type="datetimeFigureOut">
              <a:rPr lang="es-ES" smtClean="0"/>
              <a:pPr>
                <a:defRPr/>
              </a:pPr>
              <a:t>14/09/2022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AE6F3F-474E-4422-9036-69009DB9454B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A2A5BC0-A3D2-4E5F-B4C8-408E8CBEB97A}" type="datetimeFigureOut">
              <a:rPr lang="es-ES" smtClean="0"/>
              <a:pPr>
                <a:defRPr/>
              </a:pPr>
              <a:t>14/09/2022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13DB77C-FBD2-43FA-8FF6-5CC68DEC57E6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  <p:pic>
        <p:nvPicPr>
          <p:cNvPr id="7" name="60 Imagen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14350" y="398463"/>
            <a:ext cx="11049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.xml"/><Relationship Id="rId13" Type="http://schemas.openxmlformats.org/officeDocument/2006/relationships/image" Target="../media/image3.jpe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12" Type="http://schemas.microsoft.com/office/2007/relationships/diagramDrawing" Target="../diagrams/drawing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11" Type="http://schemas.openxmlformats.org/officeDocument/2006/relationships/diagramColors" Target="../diagrams/colors7.xml"/><Relationship Id="rId5" Type="http://schemas.openxmlformats.org/officeDocument/2006/relationships/diagramQuickStyle" Target="../diagrams/quickStyle6.xml"/><Relationship Id="rId10" Type="http://schemas.openxmlformats.org/officeDocument/2006/relationships/diagramQuickStyle" Target="../diagrams/quickStyle7.xml"/><Relationship Id="rId4" Type="http://schemas.openxmlformats.org/officeDocument/2006/relationships/diagramLayout" Target="../diagrams/layout6.xml"/><Relationship Id="rId9" Type="http://schemas.openxmlformats.org/officeDocument/2006/relationships/diagramLayout" Target="../diagrams/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9.xml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12" Type="http://schemas.microsoft.com/office/2007/relationships/diagramDrawing" Target="../diagrams/drawing9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8.xml"/><Relationship Id="rId11" Type="http://schemas.openxmlformats.org/officeDocument/2006/relationships/diagramColors" Target="../diagrams/colors9.xml"/><Relationship Id="rId5" Type="http://schemas.openxmlformats.org/officeDocument/2006/relationships/diagramQuickStyle" Target="../diagrams/quickStyle8.xml"/><Relationship Id="rId10" Type="http://schemas.openxmlformats.org/officeDocument/2006/relationships/diagramQuickStyle" Target="../diagrams/quickStyle9.xml"/><Relationship Id="rId4" Type="http://schemas.openxmlformats.org/officeDocument/2006/relationships/diagramLayout" Target="../diagrams/layout8.xml"/><Relationship Id="rId9" Type="http://schemas.openxmlformats.org/officeDocument/2006/relationships/diagramLayout" Target="../diagrams/layout9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13" Type="http://schemas.microsoft.com/office/2007/relationships/diagramDrawing" Target="../diagrams/drawing11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10.xml"/><Relationship Id="rId12" Type="http://schemas.openxmlformats.org/officeDocument/2006/relationships/diagramColors" Target="../diagrams/colors11.xml"/><Relationship Id="rId2" Type="http://schemas.openxmlformats.org/officeDocument/2006/relationships/hyperlink" Target="https://presupuestoypatrimonio.umh.es/files/2018/04/01-NORMATIVA-GESTION-DE-REMANENTES-DEFINITIVA.pdf" TargetMode="Externa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0.xml"/><Relationship Id="rId11" Type="http://schemas.openxmlformats.org/officeDocument/2006/relationships/diagramQuickStyle" Target="../diagrams/quickStyle11.xml"/><Relationship Id="rId5" Type="http://schemas.openxmlformats.org/officeDocument/2006/relationships/diagramLayout" Target="../diagrams/layout10.xml"/><Relationship Id="rId10" Type="http://schemas.openxmlformats.org/officeDocument/2006/relationships/diagramLayout" Target="../diagrams/layout11.xml"/><Relationship Id="rId4" Type="http://schemas.openxmlformats.org/officeDocument/2006/relationships/diagramData" Target="../diagrams/data10.xml"/><Relationship Id="rId9" Type="http://schemas.openxmlformats.org/officeDocument/2006/relationships/diagramData" Target="../diagrams/data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3.xml"/><Relationship Id="rId13" Type="http://schemas.openxmlformats.org/officeDocument/2006/relationships/diagramData" Target="../diagrams/data14.xml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12" Type="http://schemas.microsoft.com/office/2007/relationships/diagramDrawing" Target="../diagrams/drawing13.xml"/><Relationship Id="rId17" Type="http://schemas.microsoft.com/office/2007/relationships/diagramDrawing" Target="../diagrams/drawing14.xml"/><Relationship Id="rId2" Type="http://schemas.openxmlformats.org/officeDocument/2006/relationships/image" Target="../media/image3.jpeg"/><Relationship Id="rId16" Type="http://schemas.openxmlformats.org/officeDocument/2006/relationships/diagramColors" Target="../diagrams/colors14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2.xml"/><Relationship Id="rId11" Type="http://schemas.openxmlformats.org/officeDocument/2006/relationships/diagramColors" Target="../diagrams/colors13.xml"/><Relationship Id="rId5" Type="http://schemas.openxmlformats.org/officeDocument/2006/relationships/diagramQuickStyle" Target="../diagrams/quickStyle12.xml"/><Relationship Id="rId15" Type="http://schemas.openxmlformats.org/officeDocument/2006/relationships/diagramQuickStyle" Target="../diagrams/quickStyle14.xml"/><Relationship Id="rId10" Type="http://schemas.openxmlformats.org/officeDocument/2006/relationships/diagramQuickStyle" Target="../diagrams/quickStyle13.xml"/><Relationship Id="rId4" Type="http://schemas.openxmlformats.org/officeDocument/2006/relationships/diagramLayout" Target="../diagrams/layout12.xml"/><Relationship Id="rId9" Type="http://schemas.openxmlformats.org/officeDocument/2006/relationships/diagramLayout" Target="../diagrams/layout13.xml"/><Relationship Id="rId14" Type="http://schemas.openxmlformats.org/officeDocument/2006/relationships/diagramLayout" Target="../diagrams/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7.xml"/><Relationship Id="rId13" Type="http://schemas.openxmlformats.org/officeDocument/2006/relationships/diagramData" Target="../diagrams/data18.xml"/><Relationship Id="rId18" Type="http://schemas.openxmlformats.org/officeDocument/2006/relationships/diagramData" Target="../diagrams/data19.xml"/><Relationship Id="rId3" Type="http://schemas.openxmlformats.org/officeDocument/2006/relationships/diagramData" Target="../diagrams/data16.xml"/><Relationship Id="rId21" Type="http://schemas.openxmlformats.org/officeDocument/2006/relationships/diagramColors" Target="../diagrams/colors19.xml"/><Relationship Id="rId7" Type="http://schemas.microsoft.com/office/2007/relationships/diagramDrawing" Target="../diagrams/drawing16.xml"/><Relationship Id="rId12" Type="http://schemas.microsoft.com/office/2007/relationships/diagramDrawing" Target="../diagrams/drawing17.xml"/><Relationship Id="rId17" Type="http://schemas.microsoft.com/office/2007/relationships/diagramDrawing" Target="../diagrams/drawing18.xml"/><Relationship Id="rId2" Type="http://schemas.openxmlformats.org/officeDocument/2006/relationships/image" Target="../media/image3.jpeg"/><Relationship Id="rId16" Type="http://schemas.openxmlformats.org/officeDocument/2006/relationships/diagramColors" Target="../diagrams/colors18.xml"/><Relationship Id="rId20" Type="http://schemas.openxmlformats.org/officeDocument/2006/relationships/diagramQuickStyle" Target="../diagrams/quickStyle19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6.xml"/><Relationship Id="rId11" Type="http://schemas.openxmlformats.org/officeDocument/2006/relationships/diagramColors" Target="../diagrams/colors17.xml"/><Relationship Id="rId5" Type="http://schemas.openxmlformats.org/officeDocument/2006/relationships/diagramQuickStyle" Target="../diagrams/quickStyle16.xml"/><Relationship Id="rId15" Type="http://schemas.openxmlformats.org/officeDocument/2006/relationships/diagramQuickStyle" Target="../diagrams/quickStyle18.xml"/><Relationship Id="rId10" Type="http://schemas.openxmlformats.org/officeDocument/2006/relationships/diagramQuickStyle" Target="../diagrams/quickStyle17.xml"/><Relationship Id="rId19" Type="http://schemas.openxmlformats.org/officeDocument/2006/relationships/diagramLayout" Target="../diagrams/layout19.xml"/><Relationship Id="rId4" Type="http://schemas.openxmlformats.org/officeDocument/2006/relationships/diagramLayout" Target="../diagrams/layout16.xml"/><Relationship Id="rId9" Type="http://schemas.openxmlformats.org/officeDocument/2006/relationships/diagramLayout" Target="../diagrams/layout17.xml"/><Relationship Id="rId14" Type="http://schemas.openxmlformats.org/officeDocument/2006/relationships/diagramLayout" Target="../diagrams/layout18.xml"/><Relationship Id="rId22" Type="http://schemas.microsoft.com/office/2007/relationships/diagramDrawing" Target="../diagrams/drawing19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1.xml"/><Relationship Id="rId13" Type="http://schemas.openxmlformats.org/officeDocument/2006/relationships/diagramData" Target="../diagrams/data22.xml"/><Relationship Id="rId3" Type="http://schemas.openxmlformats.org/officeDocument/2006/relationships/diagramData" Target="../diagrams/data20.xml"/><Relationship Id="rId7" Type="http://schemas.microsoft.com/office/2007/relationships/diagramDrawing" Target="../diagrams/drawing20.xml"/><Relationship Id="rId12" Type="http://schemas.microsoft.com/office/2007/relationships/diagramDrawing" Target="../diagrams/drawing21.xml"/><Relationship Id="rId17" Type="http://schemas.microsoft.com/office/2007/relationships/diagramDrawing" Target="../diagrams/drawing22.xml"/><Relationship Id="rId2" Type="http://schemas.openxmlformats.org/officeDocument/2006/relationships/image" Target="../media/image3.jpeg"/><Relationship Id="rId16" Type="http://schemas.openxmlformats.org/officeDocument/2006/relationships/diagramColors" Target="../diagrams/colors2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0.xml"/><Relationship Id="rId11" Type="http://schemas.openxmlformats.org/officeDocument/2006/relationships/diagramColors" Target="../diagrams/colors21.xml"/><Relationship Id="rId5" Type="http://schemas.openxmlformats.org/officeDocument/2006/relationships/diagramQuickStyle" Target="../diagrams/quickStyle20.xml"/><Relationship Id="rId15" Type="http://schemas.openxmlformats.org/officeDocument/2006/relationships/diagramQuickStyle" Target="../diagrams/quickStyle22.xml"/><Relationship Id="rId10" Type="http://schemas.openxmlformats.org/officeDocument/2006/relationships/diagramQuickStyle" Target="../diagrams/quickStyle21.xml"/><Relationship Id="rId4" Type="http://schemas.openxmlformats.org/officeDocument/2006/relationships/diagramLayout" Target="../diagrams/layout20.xml"/><Relationship Id="rId9" Type="http://schemas.openxmlformats.org/officeDocument/2006/relationships/diagramLayout" Target="../diagrams/layout21.xml"/><Relationship Id="rId14" Type="http://schemas.openxmlformats.org/officeDocument/2006/relationships/diagramLayout" Target="../diagrams/layout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7" Type="http://schemas.openxmlformats.org/officeDocument/2006/relationships/image" Target="../media/image3.jpeg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7" Type="http://schemas.openxmlformats.org/officeDocument/2006/relationships/image" Target="../media/image3.jpeg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slide" Target="slide7.xml"/><Relationship Id="rId4" Type="http://schemas.openxmlformats.org/officeDocument/2006/relationships/image" Target="../media/image3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presupuestoypatrimonio.umh.es/files/2020/10/07-Criterios-de-Buena-Gesti%C3%B3n-Gastos-de-Funcionamiento-del-Presupuesto-FED-e-I-V.1-1.pdf" TargetMode="External"/><Relationship Id="rId4" Type="http://schemas.openxmlformats.org/officeDocument/2006/relationships/image" Target="../media/image3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s://presupuestoypatrimonio.umh.es/presupuestos-2/gestion/gestion-presupuesto-capitulo-ii/#ANEXO34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hyperlink" Target="https://presupuestoypatrimonio.umh.es/files/2020/09/FICHA-10-Dotaci%C3%B3n-Calidad.xlsx" TargetMode="External"/><Relationship Id="rId4" Type="http://schemas.openxmlformats.org/officeDocument/2006/relationships/hyperlink" Target="https://presupuestoypatrimonio.umh.es/presupuestos-2/gestion/gestion-presupuesto-capitulo-ii/#ANEXO37" TargetMode="Externa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presupuestoypatrimonio.umh.es/files/2020/10/07-Criterios-de-Buena-Gesti%C3%B3n-Gastos-de-Funcionamiento-del-Presupuesto-FED-e-I-V.1-1.pdf" TargetMode="External"/><Relationship Id="rId4" Type="http://schemas.openxmlformats.org/officeDocument/2006/relationships/image" Target="../media/image3.jpe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microsoft.com/office/2007/relationships/diagramDrawing" Target="../diagrams/drawing3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.xml"/><Relationship Id="rId12" Type="http://schemas.openxmlformats.org/officeDocument/2006/relationships/diagramColors" Target="../diagrams/colors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11" Type="http://schemas.openxmlformats.org/officeDocument/2006/relationships/diagramQuickStyle" Target="../diagrams/quickStyle3.xml"/><Relationship Id="rId5" Type="http://schemas.openxmlformats.org/officeDocument/2006/relationships/diagramLayout" Target="../diagrams/layout2.xml"/><Relationship Id="rId10" Type="http://schemas.openxmlformats.org/officeDocument/2006/relationships/diagramLayout" Target="../diagrams/layout3.xml"/><Relationship Id="rId4" Type="http://schemas.openxmlformats.org/officeDocument/2006/relationships/diagramData" Target="../diagrams/data2.xml"/><Relationship Id="rId9" Type="http://schemas.openxmlformats.org/officeDocument/2006/relationships/diagramData" Target="../diagrams/data3.xml"/><Relationship Id="rId1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ctángulo"/>
          <p:cNvSpPr/>
          <p:nvPr/>
        </p:nvSpPr>
        <p:spPr>
          <a:xfrm>
            <a:off x="350987" y="1052736"/>
            <a:ext cx="8568952" cy="390876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s-ES" sz="6000" b="1" dirty="0">
                <a:ln w="50800"/>
                <a:solidFill>
                  <a:schemeClr val="bg1">
                    <a:lumMod val="65000"/>
                  </a:schemeClr>
                </a:solidFill>
                <a:latin typeface="+mn-lt"/>
              </a:rPr>
              <a:t>Presupuestos 20</a:t>
            </a:r>
            <a:r>
              <a:rPr lang="es-ES" sz="6000" b="1" dirty="0">
                <a:ln w="50800"/>
                <a:solidFill>
                  <a:srgbClr val="FF0000"/>
                </a:solidFill>
                <a:latin typeface="+mn-lt"/>
              </a:rPr>
              <a:t>23</a:t>
            </a:r>
          </a:p>
          <a:p>
            <a:pPr algn="ctr"/>
            <a:endParaRPr lang="es-ES" sz="4000" b="1" dirty="0">
              <a:ln w="50800"/>
              <a:solidFill>
                <a:schemeClr val="bg1">
                  <a:lumMod val="75000"/>
                </a:schemeClr>
              </a:solidFill>
              <a:latin typeface="+mn-lt"/>
            </a:endParaRPr>
          </a:p>
          <a:p>
            <a:pPr algn="ctr"/>
            <a:r>
              <a:rPr lang="es-ES" sz="4000" b="1" dirty="0">
                <a:ln w="5080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REUNIÓN PLANIFICACIÓN ADMINISTRATIVOS </a:t>
            </a:r>
          </a:p>
          <a:p>
            <a:pPr algn="ctr"/>
            <a:endParaRPr lang="es-ES" sz="4000" b="1" dirty="0">
              <a:ln w="5080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ctr"/>
            <a:r>
              <a:rPr lang="es-ES" sz="2800" b="1" dirty="0">
                <a:ln w="50800"/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DEPARTAMENTOS, INSTITUTOS, FACULTADES Y ESCUELAS</a:t>
            </a:r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21287"/>
            <a:ext cx="9144000" cy="83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0230"/>
            <a:ext cx="2310785" cy="762936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2 Rectángulo"/>
          <p:cNvSpPr/>
          <p:nvPr/>
        </p:nvSpPr>
        <p:spPr>
          <a:xfrm>
            <a:off x="539552" y="1412776"/>
            <a:ext cx="8064896" cy="390876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s-ES" sz="4400" b="1" dirty="0">
                <a:ln w="5080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1.1.-</a:t>
            </a:r>
            <a:r>
              <a:rPr lang="es-ES" sz="4400" b="1" dirty="0">
                <a:ln w="50800"/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GESTIÓN EFICIENTE DEL </a:t>
            </a:r>
            <a:r>
              <a:rPr lang="es-ES" sz="4000" b="1" dirty="0">
                <a:ln w="50800"/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PROGRAMA DE ACTIVIDADES ASOCIADAS A REMANENTE </a:t>
            </a:r>
          </a:p>
          <a:p>
            <a:pPr algn="ctr"/>
            <a:r>
              <a:rPr lang="es-ES" sz="8000" b="1" dirty="0">
                <a:ln w="50800"/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(AR:PAR-CAR)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21287"/>
            <a:ext cx="9144000" cy="83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0230"/>
            <a:ext cx="2310785" cy="76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890853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2 Rectángulo"/>
          <p:cNvSpPr/>
          <p:nvPr/>
        </p:nvSpPr>
        <p:spPr>
          <a:xfrm>
            <a:off x="827584" y="2302867"/>
            <a:ext cx="8064896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s-ES" sz="6000" b="1" dirty="0">
                <a:ln w="50800"/>
              </a:rPr>
              <a:t>A).- Características Principales del Proyecto</a:t>
            </a:r>
            <a:endParaRPr lang="es-ES" sz="5400" b="1" dirty="0">
              <a:ln w="50800"/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21287"/>
            <a:ext cx="9144000" cy="83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0230"/>
            <a:ext cx="2310785" cy="76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325569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21287"/>
            <a:ext cx="9144000" cy="83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aralelogramo 3"/>
          <p:cNvSpPr/>
          <p:nvPr/>
        </p:nvSpPr>
        <p:spPr>
          <a:xfrm>
            <a:off x="971601" y="358951"/>
            <a:ext cx="8068344" cy="626250"/>
          </a:xfrm>
          <a:prstGeom prst="parallelogram">
            <a:avLst/>
          </a:prstGeom>
          <a:solidFill>
            <a:schemeClr val="accent1">
              <a:lumMod val="60000"/>
              <a:lumOff val="40000"/>
              <a:alpha val="4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latin typeface="Calibri" panose="020F0502020204030204" pitchFamily="34" charset="0"/>
              </a:rPr>
              <a:t>PROYECTO DE GESTIÓN EFICIENTE DE REMANENTES AFECTADOS</a:t>
            </a:r>
          </a:p>
        </p:txBody>
      </p:sp>
      <p:grpSp>
        <p:nvGrpSpPr>
          <p:cNvPr id="6" name="Grupo 5"/>
          <p:cNvGrpSpPr/>
          <p:nvPr/>
        </p:nvGrpSpPr>
        <p:grpSpPr>
          <a:xfrm>
            <a:off x="1331640" y="1268760"/>
            <a:ext cx="6984775" cy="1263004"/>
            <a:chOff x="4316142" y="129825"/>
            <a:chExt cx="4183337" cy="1263004"/>
          </a:xfrm>
        </p:grpSpPr>
        <p:sp>
          <p:nvSpPr>
            <p:cNvPr id="8" name="Rectángulo redondeado 7"/>
            <p:cNvSpPr/>
            <p:nvPr/>
          </p:nvSpPr>
          <p:spPr>
            <a:xfrm>
              <a:off x="4316142" y="129825"/>
              <a:ext cx="4183337" cy="1263004"/>
            </a:xfrm>
            <a:prstGeom prst="roundRect">
              <a:avLst>
                <a:gd name="adj" fmla="val 10000"/>
              </a:avLst>
            </a:prstGeom>
            <a:solidFill>
              <a:srgbClr val="0070C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CuadroTexto 8"/>
            <p:cNvSpPr txBox="1"/>
            <p:nvPr/>
          </p:nvSpPr>
          <p:spPr>
            <a:xfrm>
              <a:off x="4316142" y="635027"/>
              <a:ext cx="4183337" cy="50520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2240" tIns="142240" rIns="142240" bIns="14224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40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Proyecto de Gestión Eficiente Remanentes Afectados</a:t>
              </a:r>
            </a:p>
          </p:txBody>
        </p:sp>
      </p:grpSp>
      <p:sp>
        <p:nvSpPr>
          <p:cNvPr id="10" name="Llamada de flecha hacia arriba 9"/>
          <p:cNvSpPr/>
          <p:nvPr/>
        </p:nvSpPr>
        <p:spPr>
          <a:xfrm>
            <a:off x="6228184" y="2784365"/>
            <a:ext cx="2304256" cy="2194048"/>
          </a:xfrm>
          <a:prstGeom prst="upArrow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/>
              <a:t>Créditos Afectados </a:t>
            </a:r>
          </a:p>
          <a:p>
            <a:pPr algn="ctr"/>
            <a:r>
              <a:rPr lang="es-ES" dirty="0"/>
              <a:t>(Finalizados)</a:t>
            </a:r>
          </a:p>
          <a:p>
            <a:pPr algn="ctr"/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Centros de Gastos</a:t>
            </a:r>
          </a:p>
        </p:txBody>
      </p:sp>
      <p:graphicFrame>
        <p:nvGraphicFramePr>
          <p:cNvPr id="13" name="Diagrama 12"/>
          <p:cNvGraphicFramePr/>
          <p:nvPr>
            <p:extLst>
              <p:ext uri="{D42A27DB-BD31-4B8C-83A1-F6EECF244321}">
                <p14:modId xmlns:p14="http://schemas.microsoft.com/office/powerpoint/2010/main" val="2050615517"/>
              </p:ext>
            </p:extLst>
          </p:nvPr>
        </p:nvGraphicFramePr>
        <p:xfrm>
          <a:off x="395537" y="2784365"/>
          <a:ext cx="5832647" cy="23373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2" name="Imagen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30230"/>
            <a:ext cx="2006480" cy="662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023144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21287"/>
            <a:ext cx="9144000" cy="83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aralelogramo 3"/>
          <p:cNvSpPr/>
          <p:nvPr/>
        </p:nvSpPr>
        <p:spPr>
          <a:xfrm>
            <a:off x="971601" y="358951"/>
            <a:ext cx="8068344" cy="626250"/>
          </a:xfrm>
          <a:prstGeom prst="parallelogram">
            <a:avLst/>
          </a:prstGeom>
          <a:solidFill>
            <a:schemeClr val="accent1">
              <a:lumMod val="60000"/>
              <a:lumOff val="40000"/>
              <a:alpha val="4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latin typeface="Calibri" panose="020F0502020204030204" pitchFamily="34" charset="0"/>
              </a:rPr>
              <a:t>PROYECTO DE GESTIÓN EFICIENTE DE REMANENTES AFECTADOS</a:t>
            </a:r>
          </a:p>
        </p:txBody>
      </p:sp>
      <p:graphicFrame>
        <p:nvGraphicFramePr>
          <p:cNvPr id="11" name="Diagrama 10"/>
          <p:cNvGraphicFramePr/>
          <p:nvPr>
            <p:extLst>
              <p:ext uri="{D42A27DB-BD31-4B8C-83A1-F6EECF244321}">
                <p14:modId xmlns:p14="http://schemas.microsoft.com/office/powerpoint/2010/main" val="2070955059"/>
              </p:ext>
            </p:extLst>
          </p:nvPr>
        </p:nvGraphicFramePr>
        <p:xfrm>
          <a:off x="251521" y="1196752"/>
          <a:ext cx="8788424" cy="5077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Imagen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30230"/>
            <a:ext cx="2006480" cy="662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059300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21287"/>
            <a:ext cx="9144000" cy="83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aralelogramo 3"/>
          <p:cNvSpPr/>
          <p:nvPr/>
        </p:nvSpPr>
        <p:spPr>
          <a:xfrm>
            <a:off x="971601" y="358951"/>
            <a:ext cx="8068344" cy="626250"/>
          </a:xfrm>
          <a:prstGeom prst="parallelogram">
            <a:avLst/>
          </a:prstGeom>
          <a:solidFill>
            <a:schemeClr val="accent1">
              <a:lumMod val="60000"/>
              <a:lumOff val="40000"/>
              <a:alpha val="4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latin typeface="Calibri" panose="020F0502020204030204" pitchFamily="34" charset="0"/>
              </a:rPr>
              <a:t>PROYECTO DE GESTIÓN EFICIENTE DE REMANENTES AFECTADOS</a:t>
            </a:r>
          </a:p>
        </p:txBody>
      </p:sp>
      <p:graphicFrame>
        <p:nvGraphicFramePr>
          <p:cNvPr id="8" name="3 Diagrama"/>
          <p:cNvGraphicFramePr/>
          <p:nvPr/>
        </p:nvGraphicFramePr>
        <p:xfrm>
          <a:off x="107504" y="1971946"/>
          <a:ext cx="9036496" cy="42653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Diagrama 8"/>
          <p:cNvGraphicFramePr/>
          <p:nvPr/>
        </p:nvGraphicFramePr>
        <p:xfrm>
          <a:off x="467544" y="1268760"/>
          <a:ext cx="8208912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10" name="Imagen 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30230"/>
            <a:ext cx="2006480" cy="662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624595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43 CuadroTexto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B) Tipos de Actividades</a:t>
            </a:r>
            <a:r>
              <a:rPr lang="es-E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s-E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77615"/>
            <a:ext cx="1445017" cy="477091"/>
          </a:xfrm>
          <a:prstGeom prst="rect">
            <a:avLst/>
          </a:prstGeom>
        </p:spPr>
      </p:pic>
      <p:graphicFrame>
        <p:nvGraphicFramePr>
          <p:cNvPr id="3" name="Diagrama 2"/>
          <p:cNvGraphicFramePr/>
          <p:nvPr/>
        </p:nvGraphicFramePr>
        <p:xfrm>
          <a:off x="179512" y="980728"/>
          <a:ext cx="1728192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869877674"/>
              </p:ext>
            </p:extLst>
          </p:nvPr>
        </p:nvGraphicFramePr>
        <p:xfrm>
          <a:off x="1115616" y="584775"/>
          <a:ext cx="7925737" cy="62286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389772881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43 CuadroTexto">
            <a:hlinkClick r:id="rId2" tooltip="Catálogo de Actividades. Anexo VII Normativa"/>
          </p:cNvPr>
          <p:cNvSpPr txBox="1"/>
          <p:nvPr/>
        </p:nvSpPr>
        <p:spPr>
          <a:xfrm>
            <a:off x="0" y="-45496"/>
            <a:ext cx="9144000" cy="40011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Anexo VII</a:t>
            </a:r>
          </a:p>
          <a:p>
            <a:r>
              <a:rPr lang="es-E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https://presupuestoypatrimonio.umh.es/files/2018/04/01-NORMATIVA-GESTION-DE-REMANENTES-DEFINITIVA.pdf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77615"/>
            <a:ext cx="1445017" cy="477091"/>
          </a:xfrm>
          <a:prstGeom prst="rect">
            <a:avLst/>
          </a:prstGeom>
        </p:spPr>
      </p:pic>
      <p:graphicFrame>
        <p:nvGraphicFramePr>
          <p:cNvPr id="3" name="Diagrama 2"/>
          <p:cNvGraphicFramePr/>
          <p:nvPr/>
        </p:nvGraphicFramePr>
        <p:xfrm>
          <a:off x="179512" y="764704"/>
          <a:ext cx="936104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82134429"/>
              </p:ext>
            </p:extLst>
          </p:nvPr>
        </p:nvGraphicFramePr>
        <p:xfrm>
          <a:off x="1115617" y="584775"/>
          <a:ext cx="7632848" cy="5868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320165843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43 CuadroTexto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Proyecto Remanentes</a:t>
            </a:r>
          </a:p>
        </p:txBody>
      </p:sp>
      <p:sp>
        <p:nvSpPr>
          <p:cNvPr id="5" name="4 Rectángulo redondeado"/>
          <p:cNvSpPr/>
          <p:nvPr/>
        </p:nvSpPr>
        <p:spPr>
          <a:xfrm>
            <a:off x="683568" y="1268760"/>
            <a:ext cx="7776864" cy="367240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8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Aharoni" pitchFamily="2" charset="-79"/>
              </a:rPr>
              <a:t>CASOS PARTICULARES:</a:t>
            </a:r>
            <a:endParaRPr lang="es-ES" sz="72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Aharoni" pitchFamily="2" charset="-79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77615"/>
            <a:ext cx="1445017" cy="477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225137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43 CuadroTexto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Proyecto Remanentes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77615"/>
            <a:ext cx="1445017" cy="477091"/>
          </a:xfrm>
          <a:prstGeom prst="rect">
            <a:avLst/>
          </a:prstGeom>
        </p:spPr>
      </p:pic>
      <p:graphicFrame>
        <p:nvGraphicFramePr>
          <p:cNvPr id="3" name="Diagrama 2"/>
          <p:cNvGraphicFramePr/>
          <p:nvPr/>
        </p:nvGraphicFramePr>
        <p:xfrm>
          <a:off x="179512" y="980728"/>
          <a:ext cx="1728192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" name="Diagrama 1"/>
          <p:cNvGraphicFramePr/>
          <p:nvPr/>
        </p:nvGraphicFramePr>
        <p:xfrm>
          <a:off x="1937710" y="629399"/>
          <a:ext cx="4824536" cy="62286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4" name="Rectángulo redondeado 3"/>
          <p:cNvSpPr/>
          <p:nvPr/>
        </p:nvSpPr>
        <p:spPr>
          <a:xfrm>
            <a:off x="7092280" y="629399"/>
            <a:ext cx="1872208" cy="4953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800" dirty="0"/>
              <a:t>PS</a:t>
            </a:r>
          </a:p>
        </p:txBody>
      </p:sp>
      <p:graphicFrame>
        <p:nvGraphicFramePr>
          <p:cNvPr id="8" name="Diagrama 7"/>
          <p:cNvGraphicFramePr/>
          <p:nvPr/>
        </p:nvGraphicFramePr>
        <p:xfrm>
          <a:off x="3419872" y="1295427"/>
          <a:ext cx="5446858" cy="2448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0449699"/>
              </p:ext>
            </p:extLst>
          </p:nvPr>
        </p:nvGraphicFramePr>
        <p:xfrm>
          <a:off x="3203848" y="4418438"/>
          <a:ext cx="5544616" cy="23229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31693">
                  <a:extLst>
                    <a:ext uri="{9D8B030D-6E8A-4147-A177-3AD203B41FA5}">
                      <a16:colId xmlns:a16="http://schemas.microsoft.com/office/drawing/2014/main" val="3721841023"/>
                    </a:ext>
                  </a:extLst>
                </a:gridCol>
                <a:gridCol w="2712923">
                  <a:extLst>
                    <a:ext uri="{9D8B030D-6E8A-4147-A177-3AD203B41FA5}">
                      <a16:colId xmlns:a16="http://schemas.microsoft.com/office/drawing/2014/main" val="2737680020"/>
                    </a:ext>
                  </a:extLst>
                </a:gridCol>
              </a:tblGrid>
              <a:tr h="4645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u="none" dirty="0">
                          <a:effectLst/>
                        </a:rPr>
                        <a:t>2018</a:t>
                      </a:r>
                      <a:endParaRPr lang="es-ES" sz="1200" u="non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8405" marR="384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u="none" dirty="0">
                          <a:effectLst/>
                        </a:rPr>
                        <a:t>2023 y siguientes</a:t>
                      </a:r>
                      <a:endParaRPr lang="es-ES" sz="1200" u="non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8405" marR="38405" marT="0" marB="0" anchor="ctr"/>
                </a:tc>
                <a:extLst>
                  <a:ext uri="{0D108BD9-81ED-4DB2-BD59-A6C34878D82A}">
                    <a16:rowId xmlns:a16="http://schemas.microsoft.com/office/drawing/2014/main" val="3773036963"/>
                  </a:ext>
                </a:extLst>
              </a:tr>
              <a:tr h="18583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u="none" dirty="0">
                          <a:effectLst/>
                        </a:rPr>
                        <a:t>Se Incorpora todo el Remanente al Ejercicio Siguiente</a:t>
                      </a:r>
                      <a:endParaRPr lang="es-ES" sz="2000" u="non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8405" marR="384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u="none" dirty="0">
                          <a:effectLst/>
                        </a:rPr>
                        <a:t>Se incorporará Techo =&lt; Generado 2021 y siguientes</a:t>
                      </a:r>
                      <a:endParaRPr lang="es-ES" sz="2000" u="non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8405" marR="38405" marT="0" marB="0" anchor="ctr"/>
                </a:tc>
                <a:extLst>
                  <a:ext uri="{0D108BD9-81ED-4DB2-BD59-A6C34878D82A}">
                    <a16:rowId xmlns:a16="http://schemas.microsoft.com/office/drawing/2014/main" val="2278299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0499248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43 CuadroTexto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Proyecto Remanentes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77615"/>
            <a:ext cx="1445017" cy="477091"/>
          </a:xfrm>
          <a:prstGeom prst="rect">
            <a:avLst/>
          </a:prstGeom>
        </p:spPr>
      </p:pic>
      <p:graphicFrame>
        <p:nvGraphicFramePr>
          <p:cNvPr id="2" name="Diagrama 1"/>
          <p:cNvGraphicFramePr/>
          <p:nvPr/>
        </p:nvGraphicFramePr>
        <p:xfrm>
          <a:off x="179512" y="629399"/>
          <a:ext cx="4824536" cy="62286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tángulo redondeado 3"/>
          <p:cNvSpPr/>
          <p:nvPr/>
        </p:nvSpPr>
        <p:spPr>
          <a:xfrm>
            <a:off x="7092280" y="629399"/>
            <a:ext cx="1872208" cy="4953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800" dirty="0"/>
              <a:t>PS</a:t>
            </a:r>
          </a:p>
        </p:txBody>
      </p:sp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751846"/>
              </p:ext>
            </p:extLst>
          </p:nvPr>
        </p:nvGraphicFramePr>
        <p:xfrm>
          <a:off x="179513" y="4437112"/>
          <a:ext cx="8753061" cy="21409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58453">
                  <a:extLst>
                    <a:ext uri="{9D8B030D-6E8A-4147-A177-3AD203B41FA5}">
                      <a16:colId xmlns:a16="http://schemas.microsoft.com/office/drawing/2014/main" val="2269724782"/>
                    </a:ext>
                  </a:extLst>
                </a:gridCol>
                <a:gridCol w="3241632">
                  <a:extLst>
                    <a:ext uri="{9D8B030D-6E8A-4147-A177-3AD203B41FA5}">
                      <a16:colId xmlns:a16="http://schemas.microsoft.com/office/drawing/2014/main" val="424748712"/>
                    </a:ext>
                  </a:extLst>
                </a:gridCol>
                <a:gridCol w="2552976">
                  <a:extLst>
                    <a:ext uri="{9D8B030D-6E8A-4147-A177-3AD203B41FA5}">
                      <a16:colId xmlns:a16="http://schemas.microsoft.com/office/drawing/2014/main" val="2737680020"/>
                    </a:ext>
                  </a:extLst>
                </a:gridCol>
              </a:tblGrid>
              <a:tr h="4032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3200" u="none" dirty="0">
                          <a:ln>
                            <a:noFill/>
                          </a:ln>
                          <a:effectLst/>
                        </a:rPr>
                        <a:t>2021</a:t>
                      </a:r>
                      <a:endParaRPr lang="es-ES" sz="3200" u="non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8405" marR="384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3200" u="none" dirty="0">
                          <a:ln>
                            <a:noFill/>
                          </a:ln>
                          <a:effectLst/>
                        </a:rPr>
                        <a:t>2022</a:t>
                      </a:r>
                      <a:endParaRPr lang="es-ES" sz="3200" u="non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8405" marR="384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3200" u="none" dirty="0">
                          <a:ln>
                            <a:noFill/>
                          </a:ln>
                          <a:effectLst/>
                        </a:rPr>
                        <a:t>2023 </a:t>
                      </a:r>
                      <a:r>
                        <a:rPr lang="es-ES" sz="1400" u="none" dirty="0">
                          <a:ln>
                            <a:noFill/>
                          </a:ln>
                          <a:effectLst/>
                        </a:rPr>
                        <a:t>y siguientes  </a:t>
                      </a:r>
                      <a:endParaRPr lang="es-ES" sz="1400" u="non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8405" marR="38405" marT="0" marB="0" anchor="ctr"/>
                </a:tc>
                <a:extLst>
                  <a:ext uri="{0D108BD9-81ED-4DB2-BD59-A6C34878D82A}">
                    <a16:rowId xmlns:a16="http://schemas.microsoft.com/office/drawing/2014/main" val="3773036963"/>
                  </a:ext>
                </a:extLst>
              </a:tr>
              <a:tr h="1612979">
                <a:tc>
                  <a:txBody>
                    <a:bodyPr/>
                    <a:lstStyle/>
                    <a:p>
                      <a:pPr marL="285750" indent="-28575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sz="1400" b="1" u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Se Genera 5.000</a:t>
                      </a:r>
                    </a:p>
                    <a:p>
                      <a:pPr marL="285750" indent="-28575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sz="1400" b="1" u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Se</a:t>
                      </a:r>
                      <a:r>
                        <a:rPr lang="es-ES" sz="1400" b="1" u="none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Genera 2.000</a:t>
                      </a:r>
                    </a:p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s-ES" sz="1400" b="1" u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A</a:t>
                      </a:r>
                      <a:r>
                        <a:rPr lang="es-ES" sz="1400" b="1" u="none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31/12/2021: Dispone de 7.000</a:t>
                      </a:r>
                    </a:p>
                  </a:txBody>
                  <a:tcPr marL="38405" marR="38405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sz="1400" b="1" u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Se incorpora del 2021, 7.000 Euros.</a:t>
                      </a:r>
                    </a:p>
                    <a:p>
                      <a:pPr marL="285750" indent="-2857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sz="1400" b="1" u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Se</a:t>
                      </a:r>
                      <a:r>
                        <a:rPr lang="es-ES" sz="1400" b="1" u="none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generan 6.000 Euros.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400" b="1" u="none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u="none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A 31/12/2022 de disponer 13.000 Euros, se incorporará al techo del importe generado, es decir, 6.000</a:t>
                      </a:r>
                      <a:endParaRPr lang="es-ES" sz="1400" b="1" u="non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8405" marR="38405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sz="1400" b="1" u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Se incorporará 6.000</a:t>
                      </a:r>
                      <a:r>
                        <a:rPr lang="es-ES" sz="1400" b="1" u="none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de 2022</a:t>
                      </a:r>
                      <a:endParaRPr lang="es-ES" sz="1400" b="1" u="non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8405" marR="38405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829900"/>
                  </a:ext>
                </a:extLst>
              </a:tr>
            </a:tbl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331664" y="1312840"/>
            <a:ext cx="7668344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Ejemplo:</a:t>
            </a:r>
          </a:p>
          <a:p>
            <a:r>
              <a:rPr lang="es-ES" dirty="0"/>
              <a:t>Un profesor presta servicios al amparo del artículo 83 LOU, a través de un Centro de Gastos  AAA/001/PS, autorizado por la Vicerrectora de Transferencia e Intercambio de Conocimiento. Desde este Centro de Gasto presta servicios tanto a la Empresa SERVECO SA, como a la empresa ALSERVEI SL. Durante el 2021 -2022 ha cobrado las siguientes facturas (suponiendo que no haya realizado gastos):</a:t>
            </a:r>
          </a:p>
          <a:p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/>
              <a:t>Empresa SERVECO SA, cobrado el 2/02/2021, por importe neto de 5.000 €.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/>
              <a:t>Empresa SERVECO SA, cobrado el 19/06/2021, por importe neto de 2.000 €.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/>
              <a:t>Empresa ALSERVEI SL, cobrado el 31/10/2022, por importe neto de 6.000 €.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79344845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ctángulo"/>
          <p:cNvSpPr/>
          <p:nvPr/>
        </p:nvSpPr>
        <p:spPr>
          <a:xfrm>
            <a:off x="1222918" y="12346"/>
            <a:ext cx="792088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s-ES" sz="5400" b="1" dirty="0">
                <a:ln w="50800"/>
                <a:solidFill>
                  <a:schemeClr val="bg1">
                    <a:lumMod val="50000"/>
                  </a:schemeClr>
                </a:solidFill>
              </a:rPr>
              <a:t>PUNTOS A TRATAR</a:t>
            </a:r>
          </a:p>
          <a:p>
            <a:pPr algn="ctr"/>
            <a:endParaRPr lang="es-ES" sz="5400" b="1" dirty="0">
              <a:ln w="50800"/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21287"/>
            <a:ext cx="9144000" cy="83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ángulo 1"/>
          <p:cNvSpPr/>
          <p:nvPr/>
        </p:nvSpPr>
        <p:spPr>
          <a:xfrm>
            <a:off x="1222918" y="889509"/>
            <a:ext cx="7597554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s-ES" sz="1200" b="1" cap="all" dirty="0">
                <a:ln w="50800"/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Modelo de Eficiencia en la Presupuestación:</a:t>
            </a:r>
          </a:p>
          <a:p>
            <a:pPr marL="800100" lvl="2" indent="-342900">
              <a:lnSpc>
                <a:spcPct val="150000"/>
              </a:lnSpc>
              <a:buFont typeface="+mj-lt"/>
              <a:buAutoNum type="arabicPeriod"/>
            </a:pPr>
            <a:r>
              <a:rPr lang="es-ES" sz="1200" b="1" cap="all" dirty="0">
                <a:ln w="50800"/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Modelo de gestión Eficiente del programa de actividades asociadas a  remanentes AR ( PAR-CAR), de Actividades Finalistas</a:t>
            </a:r>
          </a:p>
          <a:p>
            <a:pPr marL="800100" lvl="2" indent="-342900">
              <a:lnSpc>
                <a:spcPct val="150000"/>
              </a:lnSpc>
              <a:buFont typeface="+mj-lt"/>
              <a:buAutoNum type="arabicPeriod"/>
            </a:pPr>
            <a:r>
              <a:rPr lang="es-ES" sz="1200" b="1" cap="all" dirty="0">
                <a:ln w="50800"/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Modelo de Presupuestación por Resultados, de Actividades Generales</a:t>
            </a:r>
          </a:p>
          <a:p>
            <a:pPr marL="457200" lvl="2">
              <a:lnSpc>
                <a:spcPct val="150000"/>
              </a:lnSpc>
            </a:pPr>
            <a:endParaRPr lang="es-ES" sz="1200" b="1" cap="all" dirty="0">
              <a:ln w="50800"/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lvl="1" indent="-342900">
              <a:lnSpc>
                <a:spcPct val="150000"/>
              </a:lnSpc>
              <a:buFont typeface="+mj-lt"/>
              <a:buAutoNum type="arabicPeriod" startAt="2"/>
            </a:pPr>
            <a:r>
              <a:rPr lang="es-ES" sz="1200" b="1" dirty="0">
                <a:ln w="50800"/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CRITERIOS DE GESTIÓN PRESUPUESTARIA:</a:t>
            </a:r>
          </a:p>
          <a:p>
            <a:pPr marL="800100" lvl="2" indent="-342900">
              <a:lnSpc>
                <a:spcPct val="150000"/>
              </a:lnSpc>
              <a:buFont typeface="+mj-lt"/>
              <a:buAutoNum type="arabicPeriod"/>
            </a:pPr>
            <a:r>
              <a:rPr lang="es-ES" sz="1200" b="1" dirty="0">
                <a:ln w="50800"/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ARTÍCULO 5 DE LAS NORMAS DE EJECUCIÓN Y FUNCIONAMIENTO.</a:t>
            </a:r>
          </a:p>
          <a:p>
            <a:pPr marL="800100" lvl="2" indent="-342900">
              <a:lnSpc>
                <a:spcPct val="150000"/>
              </a:lnSpc>
              <a:buFont typeface="+mj-lt"/>
              <a:buAutoNum type="arabicPeriod"/>
            </a:pPr>
            <a:r>
              <a:rPr lang="es-ES" sz="1200" b="1" dirty="0">
                <a:ln w="50800"/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GESTIÓN AYUDAS INTERNAS DE VICERRECTORADOS.</a:t>
            </a:r>
          </a:p>
          <a:p>
            <a:pPr marL="800100" lvl="2" indent="-342900">
              <a:lnSpc>
                <a:spcPct val="150000"/>
              </a:lnSpc>
              <a:buFont typeface="+mj-lt"/>
              <a:buAutoNum type="arabicPeriod"/>
            </a:pPr>
            <a:r>
              <a:rPr lang="es-ES" sz="1200" b="1" dirty="0">
                <a:ln w="50800"/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CRITERIOS DE GESTIÓN AYUDAS INTERNAS DE INNOVACIÓN.</a:t>
            </a:r>
          </a:p>
          <a:p>
            <a:pPr marL="800100" lvl="2" indent="-342900">
              <a:lnSpc>
                <a:spcPct val="150000"/>
              </a:lnSpc>
              <a:buFont typeface="+mj-lt"/>
              <a:buAutoNum type="arabicPeriod"/>
            </a:pPr>
            <a:r>
              <a:rPr lang="es-ES" sz="1200" b="1" dirty="0">
                <a:ln w="50800"/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CONTRATOS MENORES FINANCIADOS CON PARTIDAS GENERALES.</a:t>
            </a:r>
          </a:p>
          <a:p>
            <a:pPr marL="800100" lvl="2" indent="-342900">
              <a:lnSpc>
                <a:spcPct val="150000"/>
              </a:lnSpc>
              <a:buFont typeface="+mj-lt"/>
              <a:buAutoNum type="arabicPeriod"/>
            </a:pPr>
            <a:r>
              <a:rPr lang="es-ES" sz="1200" b="1" dirty="0">
                <a:ln w="50800"/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GESTIÓN DEL INVENTARIABLE DE CAPÍTULO VI.</a:t>
            </a:r>
          </a:p>
          <a:p>
            <a:pPr marL="457200" lvl="2">
              <a:lnSpc>
                <a:spcPct val="150000"/>
              </a:lnSpc>
            </a:pPr>
            <a:endParaRPr lang="es-ES" sz="1200" b="1" dirty="0">
              <a:ln w="50800"/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lvl="1" indent="-342900">
              <a:lnSpc>
                <a:spcPct val="150000"/>
              </a:lnSpc>
              <a:buFont typeface="+mj-lt"/>
              <a:buAutoNum type="arabicPeriod" startAt="2"/>
            </a:pPr>
            <a:r>
              <a:rPr lang="es-ES" sz="1200" b="1" dirty="0">
                <a:ln w="50800"/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CRITERIOS DE ELABORACIÓN DEL PRESUPUESTO 2023:</a:t>
            </a:r>
          </a:p>
          <a:p>
            <a:pPr marL="800100" lvl="2" indent="-342900">
              <a:lnSpc>
                <a:spcPct val="150000"/>
              </a:lnSpc>
              <a:buFont typeface="+mj-lt"/>
              <a:buAutoNum type="arabicPeriod"/>
            </a:pPr>
            <a:r>
              <a:rPr lang="es-ES" sz="1200" b="1" dirty="0">
                <a:ln w="50800"/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FÓRMULA ASIGNACIÓN DEPARTAMENTOS, INSTITUTOS, FACULTADES Y ESCUELAS.</a:t>
            </a:r>
          </a:p>
          <a:p>
            <a:pPr marL="800100" lvl="2" indent="-342900">
              <a:lnSpc>
                <a:spcPct val="150000"/>
              </a:lnSpc>
              <a:buFont typeface="+mj-lt"/>
              <a:buAutoNum type="arabicPeriod"/>
            </a:pPr>
            <a:r>
              <a:rPr lang="es-ES" sz="1200" b="1" dirty="0">
                <a:ln w="50800"/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ASIGNACIÓN MULTICAMPUS.</a:t>
            </a:r>
          </a:p>
          <a:p>
            <a:pPr marL="800100" lvl="2" indent="-342900">
              <a:lnSpc>
                <a:spcPct val="150000"/>
              </a:lnSpc>
              <a:buFont typeface="+mj-lt"/>
              <a:buAutoNum type="arabicPeriod"/>
            </a:pPr>
            <a:r>
              <a:rPr lang="es-ES" sz="1200" b="1" dirty="0">
                <a:ln w="50800"/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DOTACIÓN POR EFICIENCIA EN LA PRESUPUESTACIÓN (AHORRO).</a:t>
            </a:r>
          </a:p>
          <a:p>
            <a:pPr marL="800100" lvl="2" indent="-342900">
              <a:lnSpc>
                <a:spcPct val="150000"/>
              </a:lnSpc>
              <a:buFont typeface="+mj-lt"/>
              <a:buAutoNum type="arabicPeriod"/>
            </a:pPr>
            <a:r>
              <a:rPr lang="es-ES" sz="1200" b="1" dirty="0">
                <a:ln w="50800"/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DOTACIÓN POR APLICACIÓN DEL PACTO POR LA CALIDAD.</a:t>
            </a:r>
          </a:p>
          <a:p>
            <a:pPr marL="800100" lvl="2" indent="-342900">
              <a:lnSpc>
                <a:spcPct val="150000"/>
              </a:lnSpc>
              <a:buFont typeface="+mj-lt"/>
              <a:buAutoNum type="arabicPeriod"/>
            </a:pPr>
            <a:r>
              <a:rPr lang="es-ES" sz="1200" b="1" dirty="0">
                <a:ln w="50800"/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APLICACIÓN DE FINANCIACIÓN POR FONDOS BIBLIOGRÁFICOS.</a:t>
            </a:r>
          </a:p>
          <a:p>
            <a:pPr marL="800100" lvl="2" indent="-342900">
              <a:buFont typeface="+mj-lt"/>
              <a:buAutoNum type="arabicPeriod"/>
            </a:pPr>
            <a:endParaRPr lang="es-ES" sz="1200" b="1" dirty="0">
              <a:ln w="50800"/>
              <a:solidFill>
                <a:schemeClr val="bg1">
                  <a:lumMod val="50000"/>
                </a:schemeClr>
              </a:solidFill>
            </a:endParaRPr>
          </a:p>
          <a:p>
            <a:pPr marL="800100" lvl="2" indent="-342900">
              <a:buFont typeface="+mj-lt"/>
              <a:buAutoNum type="arabicPeriod"/>
            </a:pPr>
            <a:endParaRPr lang="es-ES" sz="1200" b="1" i="1" dirty="0">
              <a:ln w="50800"/>
              <a:solidFill>
                <a:schemeClr val="bg1">
                  <a:lumMod val="50000"/>
                </a:schemeClr>
              </a:solidFill>
            </a:endParaRPr>
          </a:p>
          <a:p>
            <a:pPr marL="800100" lvl="2" indent="-342900">
              <a:buFont typeface="+mj-lt"/>
              <a:buAutoNum type="arabicPeriod"/>
            </a:pPr>
            <a:endParaRPr lang="es-ES" sz="1200" b="1" dirty="0">
              <a:ln w="50800"/>
              <a:solidFill>
                <a:schemeClr val="bg1">
                  <a:lumMod val="50000"/>
                </a:schemeClr>
              </a:solidFill>
            </a:endParaRPr>
          </a:p>
          <a:p>
            <a:pPr marL="800100" lvl="2" indent="-342900">
              <a:buFont typeface="+mj-lt"/>
              <a:buAutoNum type="arabicPeriod"/>
            </a:pPr>
            <a:endParaRPr lang="es-ES" sz="1200" b="1" dirty="0">
              <a:ln w="50800"/>
              <a:solidFill>
                <a:schemeClr val="bg1">
                  <a:lumMod val="50000"/>
                </a:schemeClr>
              </a:solidFill>
            </a:endParaRPr>
          </a:p>
          <a:p>
            <a:pPr marL="800100" lvl="2" indent="-342900">
              <a:buFont typeface="+mj-lt"/>
              <a:buAutoNum type="arabicPeriod"/>
            </a:pPr>
            <a:endParaRPr lang="es-ES" sz="1200" b="1" dirty="0">
              <a:ln w="50800"/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800100" lvl="2" indent="-342900">
              <a:buFont typeface="+mj-lt"/>
              <a:buAutoNum type="arabicPeriod"/>
            </a:pPr>
            <a:endParaRPr lang="es-ES" sz="1200" dirty="0"/>
          </a:p>
          <a:p>
            <a:pPr marL="342900" indent="-342900">
              <a:buFont typeface="+mj-lt"/>
              <a:buAutoNum type="arabicPeriod"/>
            </a:pPr>
            <a:endParaRPr lang="es-ES" sz="1200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30230"/>
            <a:ext cx="1656184" cy="546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859896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43 CuadroTexto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Proyecto Remanentes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77615"/>
            <a:ext cx="1445017" cy="477091"/>
          </a:xfrm>
          <a:prstGeom prst="rect">
            <a:avLst/>
          </a:prstGeom>
        </p:spPr>
      </p:pic>
      <p:graphicFrame>
        <p:nvGraphicFramePr>
          <p:cNvPr id="2" name="Diagrama 1"/>
          <p:cNvGraphicFramePr/>
          <p:nvPr/>
        </p:nvGraphicFramePr>
        <p:xfrm>
          <a:off x="1337638" y="638729"/>
          <a:ext cx="5358598" cy="58642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tángulo redondeado 3"/>
          <p:cNvSpPr/>
          <p:nvPr/>
        </p:nvSpPr>
        <p:spPr>
          <a:xfrm>
            <a:off x="7092280" y="629399"/>
            <a:ext cx="1872208" cy="4953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800" dirty="0"/>
              <a:t>GR</a:t>
            </a:r>
          </a:p>
        </p:txBody>
      </p:sp>
      <p:graphicFrame>
        <p:nvGraphicFramePr>
          <p:cNvPr id="10" name="Tabla 9"/>
          <p:cNvGraphicFramePr>
            <a:graphicFrameLocks noGrp="1"/>
          </p:cNvGraphicFramePr>
          <p:nvPr/>
        </p:nvGraphicFramePr>
        <p:xfrm>
          <a:off x="107504" y="1278313"/>
          <a:ext cx="8856984" cy="113581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68552">
                  <a:extLst>
                    <a:ext uri="{9D8B030D-6E8A-4147-A177-3AD203B41FA5}">
                      <a16:colId xmlns:a16="http://schemas.microsoft.com/office/drawing/2014/main" val="1701582282"/>
                    </a:ext>
                  </a:extLst>
                </a:gridCol>
                <a:gridCol w="3888432">
                  <a:extLst>
                    <a:ext uri="{9D8B030D-6E8A-4147-A177-3AD203B41FA5}">
                      <a16:colId xmlns:a16="http://schemas.microsoft.com/office/drawing/2014/main" val="3966346946"/>
                    </a:ext>
                  </a:extLst>
                </a:gridCol>
              </a:tblGrid>
              <a:tr h="2082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u="sng" dirty="0">
                          <a:effectLst/>
                        </a:rPr>
                        <a:t>2020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8405" marR="384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u="sng" dirty="0">
                          <a:effectLst/>
                        </a:rPr>
                        <a:t>2021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8405" marR="38405" marT="0" marB="0" anchor="ctr"/>
                </a:tc>
                <a:extLst>
                  <a:ext uri="{0D108BD9-81ED-4DB2-BD59-A6C34878D82A}">
                    <a16:rowId xmlns:a16="http://schemas.microsoft.com/office/drawing/2014/main" val="997515871"/>
                  </a:ext>
                </a:extLst>
              </a:tr>
              <a:tr h="87191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Grandes Cantidades (CAR-  PAR &gt;100.00):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" sz="1600" dirty="0">
                          <a:effectLst/>
                        </a:rPr>
                        <a:t>Posibilidad Incorporar  GR a 2020 (&gt; 100.000)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8405" marR="3840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 Podrá solicitarse PAR – CAR Sucesivo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8405" marR="38405" marT="0" marB="0" anchor="ctr"/>
                </a:tc>
                <a:extLst>
                  <a:ext uri="{0D108BD9-81ED-4DB2-BD59-A6C34878D82A}">
                    <a16:rowId xmlns:a16="http://schemas.microsoft.com/office/drawing/2014/main" val="3260968678"/>
                  </a:ext>
                </a:extLst>
              </a:tr>
            </a:tbl>
          </a:graphicData>
        </a:graphic>
      </p:graphicFrame>
      <p:graphicFrame>
        <p:nvGraphicFramePr>
          <p:cNvPr id="5" name="Diagrama 4"/>
          <p:cNvGraphicFramePr/>
          <p:nvPr/>
        </p:nvGraphicFramePr>
        <p:xfrm>
          <a:off x="107504" y="2491064"/>
          <a:ext cx="8964996" cy="21526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6" name="Diagrama 5"/>
          <p:cNvGraphicFramePr/>
          <p:nvPr/>
        </p:nvGraphicFramePr>
        <p:xfrm>
          <a:off x="153011" y="4643678"/>
          <a:ext cx="4550997" cy="16626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8" name="Abrir llave 7"/>
          <p:cNvSpPr/>
          <p:nvPr/>
        </p:nvSpPr>
        <p:spPr>
          <a:xfrm rot="5400000">
            <a:off x="2022861" y="2569005"/>
            <a:ext cx="925135" cy="4711765"/>
          </a:xfrm>
          <a:prstGeom prst="leftBrac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Flecha abajo 8"/>
          <p:cNvSpPr/>
          <p:nvPr/>
        </p:nvSpPr>
        <p:spPr>
          <a:xfrm>
            <a:off x="2224399" y="4297811"/>
            <a:ext cx="522058" cy="31032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12" name="Diagrama 11"/>
          <p:cNvGraphicFramePr/>
          <p:nvPr/>
        </p:nvGraphicFramePr>
        <p:xfrm>
          <a:off x="4727473" y="5105646"/>
          <a:ext cx="4313879" cy="1692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sp>
        <p:nvSpPr>
          <p:cNvPr id="13" name="Abrir llave 12"/>
          <p:cNvSpPr/>
          <p:nvPr/>
        </p:nvSpPr>
        <p:spPr>
          <a:xfrm rot="5400000">
            <a:off x="6881513" y="3274620"/>
            <a:ext cx="367358" cy="4082230"/>
          </a:xfrm>
          <a:prstGeom prst="leftBrac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Flecha abajo 13"/>
          <p:cNvSpPr/>
          <p:nvPr/>
        </p:nvSpPr>
        <p:spPr>
          <a:xfrm>
            <a:off x="6852365" y="4115023"/>
            <a:ext cx="425654" cy="117815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CuadroTexto 10"/>
          <p:cNvSpPr txBox="1"/>
          <p:nvPr/>
        </p:nvSpPr>
        <p:spPr>
          <a:xfrm>
            <a:off x="7314302" y="4460044"/>
            <a:ext cx="1506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SUCESIVO</a:t>
            </a:r>
          </a:p>
        </p:txBody>
      </p:sp>
    </p:spTree>
    <p:extLst>
      <p:ext uri="{BB962C8B-B14F-4D97-AF65-F5344CB8AC3E}">
        <p14:creationId xmlns:p14="http://schemas.microsoft.com/office/powerpoint/2010/main" val="4284125415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43 CuadroTexto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Proyecto Remanentes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77615"/>
            <a:ext cx="1445017" cy="477091"/>
          </a:xfrm>
          <a:prstGeom prst="rect">
            <a:avLst/>
          </a:prstGeom>
        </p:spPr>
      </p:pic>
      <p:graphicFrame>
        <p:nvGraphicFramePr>
          <p:cNvPr id="3" name="Diagrama 2"/>
          <p:cNvGraphicFramePr/>
          <p:nvPr/>
        </p:nvGraphicFramePr>
        <p:xfrm>
          <a:off x="179512" y="980728"/>
          <a:ext cx="1728192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" name="Diagrama 1"/>
          <p:cNvGraphicFramePr/>
          <p:nvPr/>
        </p:nvGraphicFramePr>
        <p:xfrm>
          <a:off x="1937710" y="629399"/>
          <a:ext cx="4824536" cy="62286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4" name="Rectángulo redondeado 3"/>
          <p:cNvSpPr/>
          <p:nvPr/>
        </p:nvSpPr>
        <p:spPr>
          <a:xfrm>
            <a:off x="7092280" y="629399"/>
            <a:ext cx="1872208" cy="4953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800" dirty="0"/>
              <a:t>IE , GC</a:t>
            </a:r>
          </a:p>
        </p:txBody>
      </p:sp>
      <p:graphicFrame>
        <p:nvGraphicFramePr>
          <p:cNvPr id="8" name="Diagrama 7"/>
          <p:cNvGraphicFramePr/>
          <p:nvPr/>
        </p:nvGraphicFramePr>
        <p:xfrm>
          <a:off x="2987824" y="1700808"/>
          <a:ext cx="5760640" cy="36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5" name="Rectángulo 4"/>
          <p:cNvSpPr/>
          <p:nvPr/>
        </p:nvSpPr>
        <p:spPr>
          <a:xfrm>
            <a:off x="2267744" y="6165213"/>
            <a:ext cx="6480720" cy="5040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/>
              <a:t>Modificación Normativa Específica Europeos para su complementariedad ( aprobará próximos Consejo Gobierno)</a:t>
            </a:r>
          </a:p>
        </p:txBody>
      </p:sp>
    </p:spTree>
    <p:extLst>
      <p:ext uri="{BB962C8B-B14F-4D97-AF65-F5344CB8AC3E}">
        <p14:creationId xmlns:p14="http://schemas.microsoft.com/office/powerpoint/2010/main" val="2054865805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43 CuadroTexto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Proyecto Remanentes</a:t>
            </a:r>
          </a:p>
        </p:txBody>
      </p:sp>
      <p:graphicFrame>
        <p:nvGraphicFramePr>
          <p:cNvPr id="2" name="Diagrama 1"/>
          <p:cNvGraphicFramePr/>
          <p:nvPr/>
        </p:nvGraphicFramePr>
        <p:xfrm>
          <a:off x="683568" y="908720"/>
          <a:ext cx="7992888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Imagen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77615"/>
            <a:ext cx="1445017" cy="477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454682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43 CuadroTexto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Proyecto Remanentes</a:t>
            </a:r>
          </a:p>
        </p:txBody>
      </p:sp>
      <p:graphicFrame>
        <p:nvGraphicFramePr>
          <p:cNvPr id="2" name="Diagrama 1"/>
          <p:cNvGraphicFramePr/>
          <p:nvPr/>
        </p:nvGraphicFramePr>
        <p:xfrm>
          <a:off x="683568" y="908720"/>
          <a:ext cx="7920880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Imagen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77615"/>
            <a:ext cx="1445017" cy="477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14476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21287"/>
            <a:ext cx="9144000" cy="83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aralelogramo 3"/>
          <p:cNvSpPr/>
          <p:nvPr/>
        </p:nvSpPr>
        <p:spPr>
          <a:xfrm>
            <a:off x="971601" y="358951"/>
            <a:ext cx="8068344" cy="626250"/>
          </a:xfrm>
          <a:prstGeom prst="parallelogram">
            <a:avLst/>
          </a:prstGeom>
          <a:solidFill>
            <a:schemeClr val="accent1">
              <a:lumMod val="60000"/>
              <a:lumOff val="40000"/>
              <a:alpha val="4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latin typeface="Calibri" panose="020F0502020204030204" pitchFamily="34" charset="0"/>
              </a:rPr>
              <a:t>PROYECTO DE GESTIÓN EFICIENTE DE REMANENTES AFECTADOS</a:t>
            </a:r>
          </a:p>
        </p:txBody>
      </p:sp>
      <p:sp>
        <p:nvSpPr>
          <p:cNvPr id="5" name="Rectángulo 4"/>
          <p:cNvSpPr/>
          <p:nvPr/>
        </p:nvSpPr>
        <p:spPr>
          <a:xfrm>
            <a:off x="827584" y="997802"/>
            <a:ext cx="806489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200" b="1" cap="small" dirty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C) PROGRAMACIÓN</a:t>
            </a:r>
          </a:p>
          <a:p>
            <a:endParaRPr lang="es-ES" dirty="0"/>
          </a:p>
        </p:txBody>
      </p:sp>
      <p:sp>
        <p:nvSpPr>
          <p:cNvPr id="7" name="Rectángulo 6"/>
          <p:cNvSpPr/>
          <p:nvPr/>
        </p:nvSpPr>
        <p:spPr>
          <a:xfrm>
            <a:off x="251521" y="1772816"/>
            <a:ext cx="8788424" cy="35291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200"/>
              </a:spcBef>
              <a:spcAft>
                <a:spcPts val="0"/>
              </a:spcAft>
            </a:pPr>
            <a:endParaRPr lang="es-ES" sz="2000" b="1" dirty="0">
              <a:solidFill>
                <a:srgbClr val="272727"/>
              </a:solidFill>
              <a:latin typeface="Calibri" panose="020F0502020204030204" pitchFamily="34" charset="0"/>
              <a:ea typeface="Leelawadee"/>
              <a:cs typeface="Times New Roman" panose="02020603050405020304" pitchFamily="18" charset="0"/>
            </a:endParaRPr>
          </a:p>
          <a:p>
            <a:pPr algn="ctr">
              <a:spcBef>
                <a:spcPts val="200"/>
              </a:spcBef>
              <a:spcAft>
                <a:spcPts val="0"/>
              </a:spcAft>
            </a:pPr>
            <a:r>
              <a:rPr lang="es-ES" sz="2000" b="1" dirty="0">
                <a:solidFill>
                  <a:srgbClr val="272727"/>
                </a:solidFill>
                <a:latin typeface="Calibri" panose="020F0502020204030204" pitchFamily="34" charset="0"/>
                <a:ea typeface="Leelawadee"/>
                <a:cs typeface="Times New Roman" panose="02020603050405020304" pitchFamily="18" charset="0"/>
              </a:rPr>
              <a:t>Solicitud de participación en el Programa de Actividades AR: Actividades PAR y CAR.</a:t>
            </a:r>
          </a:p>
          <a:p>
            <a:pPr algn="ctr">
              <a:spcBef>
                <a:spcPts val="200"/>
              </a:spcBef>
              <a:spcAft>
                <a:spcPts val="0"/>
              </a:spcAft>
            </a:pPr>
            <a:endParaRPr lang="es-ES" sz="1600" b="1" dirty="0">
              <a:solidFill>
                <a:srgbClr val="272727"/>
              </a:solidFill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s-ES" sz="2400" b="1" dirty="0">
                <a:solidFill>
                  <a:srgbClr val="000000"/>
                </a:solidFill>
                <a:latin typeface="Calibri" panose="020F0502020204030204" pitchFamily="34" charset="0"/>
                <a:ea typeface="Leelawadee"/>
              </a:rPr>
              <a:t>SOLICITANTE: </a:t>
            </a:r>
            <a:r>
              <a:rPr lang="es-ES" sz="2400" dirty="0">
                <a:solidFill>
                  <a:srgbClr val="000000"/>
                </a:solidFill>
                <a:latin typeface="Calibri" panose="020F0502020204030204" pitchFamily="34" charset="0"/>
                <a:ea typeface="Leelawadee"/>
              </a:rPr>
              <a:t>PROFESOR RESPONSABLE DEL CENTRO DE GASTO</a:t>
            </a:r>
          </a:p>
          <a:p>
            <a:pPr algn="just"/>
            <a:endParaRPr lang="es-ES" sz="2400" dirty="0">
              <a:solidFill>
                <a:srgbClr val="000000"/>
              </a:solidFill>
              <a:latin typeface="Calibri" panose="020F0502020204030204" pitchFamily="34" charset="0"/>
              <a:ea typeface="Leelawadee"/>
            </a:endParaRPr>
          </a:p>
          <a:p>
            <a:pPr algn="just"/>
            <a:r>
              <a:rPr lang="es-ES" sz="2400" b="1" dirty="0">
                <a:solidFill>
                  <a:srgbClr val="000000"/>
                </a:solidFill>
                <a:latin typeface="Calibri" panose="020F0502020204030204" pitchFamily="34" charset="0"/>
                <a:ea typeface="Leelawadee"/>
              </a:rPr>
              <a:t>PERIODO: </a:t>
            </a:r>
            <a:r>
              <a:rPr lang="es-ES" sz="2400" dirty="0">
                <a:solidFill>
                  <a:srgbClr val="000000"/>
                </a:solidFill>
                <a:latin typeface="Calibri" panose="020F0502020204030204" pitchFamily="34" charset="0"/>
                <a:ea typeface="Leelawadee"/>
              </a:rPr>
              <a:t>A LO LARGO DEL MES DE OCTUBRE DEL EJERCICIO EN CURSO.</a:t>
            </a:r>
          </a:p>
          <a:p>
            <a:pPr algn="just"/>
            <a:endParaRPr lang="es-ES" sz="2400" dirty="0">
              <a:solidFill>
                <a:srgbClr val="000000"/>
              </a:solidFill>
              <a:latin typeface="Calibri" panose="020F0502020204030204" pitchFamily="34" charset="0"/>
              <a:ea typeface="Leelawadee"/>
            </a:endParaRPr>
          </a:p>
          <a:p>
            <a:pPr algn="just"/>
            <a:r>
              <a:rPr lang="es-ES" sz="2400" b="1" dirty="0">
                <a:solidFill>
                  <a:srgbClr val="000000"/>
                </a:solidFill>
                <a:latin typeface="Calibri" panose="020F0502020204030204" pitchFamily="34" charset="0"/>
                <a:ea typeface="Leelawadee"/>
              </a:rPr>
              <a:t>DÓNDE: </a:t>
            </a:r>
            <a:r>
              <a:rPr lang="es-ES" sz="2400" dirty="0">
                <a:solidFill>
                  <a:srgbClr val="000000"/>
                </a:solidFill>
                <a:latin typeface="Calibri" panose="020F0502020204030204" pitchFamily="34" charset="0"/>
                <a:ea typeface="Leelawadee"/>
              </a:rPr>
              <a:t>VICERRECTORADO CORRESPONDIENTE.</a:t>
            </a:r>
            <a:endParaRPr lang="es-ES" sz="2400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30230"/>
            <a:ext cx="2006480" cy="662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979514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43 CuadroTexto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Proyecto Remanentes</a:t>
            </a:r>
          </a:p>
        </p:txBody>
      </p:sp>
      <p:sp>
        <p:nvSpPr>
          <p:cNvPr id="5" name="4 Rectángulo redondeado"/>
          <p:cNvSpPr/>
          <p:nvPr/>
        </p:nvSpPr>
        <p:spPr>
          <a:xfrm>
            <a:off x="755576" y="1484784"/>
            <a:ext cx="7416824" cy="46085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7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haroni" pitchFamily="2" charset="-79"/>
            </a:endParaRPr>
          </a:p>
          <a:p>
            <a:pPr algn="ctr"/>
            <a:r>
              <a:rPr lang="es-E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Procedimiento de Trabajo: </a:t>
            </a:r>
          </a:p>
          <a:p>
            <a:r>
              <a:rPr lang="es-E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a. </a:t>
            </a:r>
            <a:r>
              <a:rPr lang="es-E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Gestión de Solicitudes.</a:t>
            </a:r>
          </a:p>
          <a:p>
            <a:r>
              <a:rPr lang="es-E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b. Criterios Generales.</a:t>
            </a:r>
          </a:p>
          <a:p>
            <a:pPr algn="ctr"/>
            <a:r>
              <a:rPr lang="es-ES" sz="7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	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77615"/>
            <a:ext cx="1445017" cy="477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189786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21287"/>
            <a:ext cx="9144000" cy="83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29013"/>
            <a:ext cx="504055" cy="507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aralelogramo 3"/>
          <p:cNvSpPr/>
          <p:nvPr/>
        </p:nvSpPr>
        <p:spPr>
          <a:xfrm>
            <a:off x="796369" y="21821"/>
            <a:ext cx="8347631" cy="454851"/>
          </a:xfrm>
          <a:prstGeom prst="parallelogram">
            <a:avLst/>
          </a:prstGeom>
          <a:solidFill>
            <a:schemeClr val="accent1">
              <a:lumMod val="60000"/>
              <a:lumOff val="40000"/>
              <a:alpha val="4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latin typeface="Calibri" panose="020F0502020204030204" pitchFamily="34" charset="0"/>
              </a:rPr>
              <a:t>PROYECTO DE GESTIÓN EFICIENTE DE REMANENTES AFECTADOS</a:t>
            </a:r>
          </a:p>
        </p:txBody>
      </p:sp>
      <p:sp>
        <p:nvSpPr>
          <p:cNvPr id="5" name="Rectángulo redondeado 4"/>
          <p:cNvSpPr/>
          <p:nvPr/>
        </p:nvSpPr>
        <p:spPr>
          <a:xfrm>
            <a:off x="121359" y="1231213"/>
            <a:ext cx="8959495" cy="457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redondeado 5"/>
          <p:cNvSpPr/>
          <p:nvPr/>
        </p:nvSpPr>
        <p:spPr>
          <a:xfrm>
            <a:off x="107504" y="823684"/>
            <a:ext cx="45719" cy="8771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CuadroTexto 6"/>
          <p:cNvSpPr txBox="1"/>
          <p:nvPr/>
        </p:nvSpPr>
        <p:spPr>
          <a:xfrm>
            <a:off x="628754" y="694483"/>
            <a:ext cx="9685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>
                <a:solidFill>
                  <a:srgbClr val="0070C0"/>
                </a:solidFill>
              </a:rPr>
              <a:t>Septiembre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153223" y="947309"/>
            <a:ext cx="88357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dirty="0">
                <a:solidFill>
                  <a:schemeClr val="bg1">
                    <a:lumMod val="65000"/>
                  </a:schemeClr>
                </a:solidFill>
              </a:rPr>
              <a:t>1ª Quincena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1024039" y="931281"/>
            <a:ext cx="9156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>
                <a:solidFill>
                  <a:schemeClr val="bg1">
                    <a:lumMod val="65000"/>
                  </a:schemeClr>
                </a:solidFill>
              </a:rPr>
              <a:t>2ª </a:t>
            </a:r>
            <a:r>
              <a:rPr lang="es-ES" sz="1000" dirty="0">
                <a:solidFill>
                  <a:schemeClr val="bg1">
                    <a:lumMod val="65000"/>
                  </a:schemeClr>
                </a:solidFill>
              </a:rPr>
              <a:t>Quincena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187798" y="1247032"/>
            <a:ext cx="45719" cy="460034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CuadroTexto 12"/>
          <p:cNvSpPr txBox="1"/>
          <p:nvPr/>
        </p:nvSpPr>
        <p:spPr>
          <a:xfrm>
            <a:off x="187798" y="1319646"/>
            <a:ext cx="9038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SGPP</a:t>
            </a:r>
          </a:p>
          <a:p>
            <a:r>
              <a:rPr lang="es-ES" sz="800" dirty="0"/>
              <a:t>Obtención Ejecución Actividades susceptibles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1063952" y="1392073"/>
            <a:ext cx="11438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SGPP – </a:t>
            </a:r>
            <a:r>
              <a:rPr lang="es-ES" sz="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Vcdos</a:t>
            </a:r>
            <a:r>
              <a:rPr lang="es-ES" sz="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r>
              <a:rPr lang="es-ES" sz="800" dirty="0"/>
              <a:t>Remisión Información Ejecución</a:t>
            </a:r>
          </a:p>
        </p:txBody>
      </p:sp>
      <p:sp>
        <p:nvSpPr>
          <p:cNvPr id="15" name="Rectángulo 14"/>
          <p:cNvSpPr/>
          <p:nvPr/>
        </p:nvSpPr>
        <p:spPr>
          <a:xfrm>
            <a:off x="1066848" y="1255944"/>
            <a:ext cx="45719" cy="460391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CuadroTexto 15"/>
          <p:cNvSpPr txBox="1"/>
          <p:nvPr/>
        </p:nvSpPr>
        <p:spPr>
          <a:xfrm>
            <a:off x="1061457" y="2286455"/>
            <a:ext cx="11222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Vcdos</a:t>
            </a:r>
            <a:r>
              <a:rPr lang="es-ES" sz="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-Profesores.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800" dirty="0"/>
              <a:t>Email Invitación a Profesores (a Solicitar)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2049648" y="1385974"/>
            <a:ext cx="9914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Profesores - Vdo.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800" dirty="0"/>
              <a:t>Plazo 10 días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800" dirty="0"/>
              <a:t>Solicitud (Presentar Anexo xx) + RC</a:t>
            </a:r>
          </a:p>
          <a:p>
            <a:pPr marL="266700" lvl="1" indent="-88900">
              <a:buFont typeface="Arial" panose="020B0604020202020204" pitchFamily="34" charset="0"/>
              <a:buChar char="•"/>
            </a:pPr>
            <a:r>
              <a:rPr lang="es-ES" sz="800" i="1" dirty="0"/>
              <a:t>Puede avanzarse OIR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800" dirty="0"/>
              <a:t>Obligación PRE</a:t>
            </a:r>
          </a:p>
        </p:txBody>
      </p:sp>
      <p:sp>
        <p:nvSpPr>
          <p:cNvPr id="18" name="Rectángulo redondeado 17"/>
          <p:cNvSpPr/>
          <p:nvPr/>
        </p:nvSpPr>
        <p:spPr>
          <a:xfrm>
            <a:off x="2064851" y="791075"/>
            <a:ext cx="45719" cy="8771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CuadroTexto 18"/>
          <p:cNvSpPr txBox="1"/>
          <p:nvPr/>
        </p:nvSpPr>
        <p:spPr>
          <a:xfrm>
            <a:off x="2407749" y="668837"/>
            <a:ext cx="7312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>
                <a:solidFill>
                  <a:srgbClr val="0070C0"/>
                </a:solidFill>
              </a:rPr>
              <a:t>Octubre</a:t>
            </a:r>
          </a:p>
        </p:txBody>
      </p:sp>
      <p:sp>
        <p:nvSpPr>
          <p:cNvPr id="20" name="CuadroTexto 19"/>
          <p:cNvSpPr txBox="1"/>
          <p:nvPr/>
        </p:nvSpPr>
        <p:spPr>
          <a:xfrm>
            <a:off x="2118208" y="955655"/>
            <a:ext cx="9586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solidFill>
                  <a:schemeClr val="bg1">
                    <a:lumMod val="65000"/>
                  </a:schemeClr>
                </a:solidFill>
              </a:rPr>
              <a:t>1ª Quincena</a:t>
            </a:r>
          </a:p>
        </p:txBody>
      </p:sp>
      <p:sp>
        <p:nvSpPr>
          <p:cNvPr id="21" name="Rectángulo 20"/>
          <p:cNvSpPr/>
          <p:nvPr/>
        </p:nvSpPr>
        <p:spPr>
          <a:xfrm>
            <a:off x="2055376" y="1213594"/>
            <a:ext cx="45719" cy="460034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CuadroTexto 21"/>
          <p:cNvSpPr txBox="1"/>
          <p:nvPr/>
        </p:nvSpPr>
        <p:spPr>
          <a:xfrm>
            <a:off x="2123507" y="3028061"/>
            <a:ext cx="99496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Vcdos</a:t>
            </a:r>
            <a:r>
              <a:rPr lang="es-ES" sz="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-SGPP.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800" dirty="0"/>
              <a:t>Solicitud Dotación Agregada para la Convocatoria 2022</a:t>
            </a:r>
          </a:p>
          <a:p>
            <a:endParaRPr lang="es-ES" sz="800" dirty="0"/>
          </a:p>
        </p:txBody>
      </p:sp>
      <p:sp>
        <p:nvSpPr>
          <p:cNvPr id="23" name="CuadroTexto 22"/>
          <p:cNvSpPr txBox="1"/>
          <p:nvPr/>
        </p:nvSpPr>
        <p:spPr>
          <a:xfrm>
            <a:off x="3068699" y="949835"/>
            <a:ext cx="9586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solidFill>
                  <a:schemeClr val="bg1">
                    <a:lumMod val="65000"/>
                  </a:schemeClr>
                </a:solidFill>
              </a:rPr>
              <a:t>2ª Quincena</a:t>
            </a:r>
          </a:p>
        </p:txBody>
      </p:sp>
      <p:sp>
        <p:nvSpPr>
          <p:cNvPr id="24" name="CuadroTexto 23"/>
          <p:cNvSpPr txBox="1"/>
          <p:nvPr/>
        </p:nvSpPr>
        <p:spPr>
          <a:xfrm>
            <a:off x="3059879" y="1321210"/>
            <a:ext cx="11102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SGPP- Comisión </a:t>
            </a:r>
            <a:r>
              <a:rPr lang="es-ES" sz="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Psto</a:t>
            </a:r>
            <a:r>
              <a:rPr lang="es-ES" sz="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ES" sz="8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800" dirty="0"/>
              <a:t>Planificación y Análisis Viabilidad Presupuestaria</a:t>
            </a:r>
          </a:p>
          <a:p>
            <a:endParaRPr lang="es-ES" sz="800" dirty="0"/>
          </a:p>
        </p:txBody>
      </p:sp>
      <p:sp>
        <p:nvSpPr>
          <p:cNvPr id="25" name="Rectángulo 24"/>
          <p:cNvSpPr/>
          <p:nvPr/>
        </p:nvSpPr>
        <p:spPr>
          <a:xfrm>
            <a:off x="3001901" y="1254036"/>
            <a:ext cx="55274" cy="460034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Rectángulo redondeado 25"/>
          <p:cNvSpPr/>
          <p:nvPr/>
        </p:nvSpPr>
        <p:spPr>
          <a:xfrm>
            <a:off x="4022844" y="791075"/>
            <a:ext cx="45719" cy="8771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CuadroTexto 26"/>
          <p:cNvSpPr txBox="1"/>
          <p:nvPr/>
        </p:nvSpPr>
        <p:spPr>
          <a:xfrm>
            <a:off x="4428481" y="655671"/>
            <a:ext cx="9252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>
                <a:solidFill>
                  <a:srgbClr val="0070C0"/>
                </a:solidFill>
              </a:rPr>
              <a:t>Noviembre</a:t>
            </a:r>
          </a:p>
        </p:txBody>
      </p:sp>
      <p:sp>
        <p:nvSpPr>
          <p:cNvPr id="28" name="CuadroTexto 27"/>
          <p:cNvSpPr txBox="1"/>
          <p:nvPr/>
        </p:nvSpPr>
        <p:spPr>
          <a:xfrm>
            <a:off x="4053800" y="949835"/>
            <a:ext cx="9586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solidFill>
                  <a:schemeClr val="bg1">
                    <a:lumMod val="65000"/>
                  </a:schemeClr>
                </a:solidFill>
              </a:rPr>
              <a:t>1ª Quincena</a:t>
            </a:r>
          </a:p>
        </p:txBody>
      </p:sp>
      <p:sp>
        <p:nvSpPr>
          <p:cNvPr id="29" name="Rectángulo 28"/>
          <p:cNvSpPr/>
          <p:nvPr/>
        </p:nvSpPr>
        <p:spPr>
          <a:xfrm>
            <a:off x="4086252" y="1271265"/>
            <a:ext cx="45719" cy="460034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CuadroTexto 29"/>
          <p:cNvSpPr txBox="1"/>
          <p:nvPr/>
        </p:nvSpPr>
        <p:spPr>
          <a:xfrm>
            <a:off x="4079275" y="1275491"/>
            <a:ext cx="9949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Comisión </a:t>
            </a:r>
            <a:r>
              <a:rPr lang="es-ES" sz="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Psto</a:t>
            </a:r>
            <a:r>
              <a:rPr lang="es-ES" sz="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800" dirty="0"/>
              <a:t>Aprobación Dotación Proyecto Presupuesto 2023</a:t>
            </a:r>
          </a:p>
          <a:p>
            <a:endParaRPr lang="es-ES" sz="800" dirty="0"/>
          </a:p>
        </p:txBody>
      </p:sp>
      <p:sp>
        <p:nvSpPr>
          <p:cNvPr id="31" name="CuadroTexto 30"/>
          <p:cNvSpPr txBox="1"/>
          <p:nvPr/>
        </p:nvSpPr>
        <p:spPr>
          <a:xfrm>
            <a:off x="4954768" y="960941"/>
            <a:ext cx="9586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solidFill>
                  <a:schemeClr val="bg1">
                    <a:lumMod val="65000"/>
                  </a:schemeClr>
                </a:solidFill>
              </a:rPr>
              <a:t>2ª Quincena</a:t>
            </a:r>
          </a:p>
        </p:txBody>
      </p:sp>
      <p:sp>
        <p:nvSpPr>
          <p:cNvPr id="32" name="Rectángulo 31"/>
          <p:cNvSpPr/>
          <p:nvPr/>
        </p:nvSpPr>
        <p:spPr>
          <a:xfrm>
            <a:off x="4951231" y="1261917"/>
            <a:ext cx="45719" cy="460034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" name="CuadroTexto 32"/>
          <p:cNvSpPr txBox="1"/>
          <p:nvPr/>
        </p:nvSpPr>
        <p:spPr>
          <a:xfrm>
            <a:off x="4958686" y="1282974"/>
            <a:ext cx="9949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COGO.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800" dirty="0"/>
              <a:t>Aprobación Proyecto Presupuesto 2023</a:t>
            </a:r>
          </a:p>
          <a:p>
            <a:endParaRPr lang="es-ES" sz="800" dirty="0"/>
          </a:p>
        </p:txBody>
      </p:sp>
      <p:sp>
        <p:nvSpPr>
          <p:cNvPr id="34" name="CuadroTexto 33"/>
          <p:cNvSpPr txBox="1"/>
          <p:nvPr/>
        </p:nvSpPr>
        <p:spPr>
          <a:xfrm>
            <a:off x="4933482" y="2021215"/>
            <a:ext cx="9721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Vcdos</a:t>
            </a:r>
            <a:r>
              <a:rPr lang="es-ES" sz="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800" dirty="0"/>
              <a:t>Publican Convocatoria</a:t>
            </a:r>
          </a:p>
          <a:p>
            <a:endParaRPr lang="es-ES" sz="800" dirty="0"/>
          </a:p>
        </p:txBody>
      </p:sp>
      <p:sp>
        <p:nvSpPr>
          <p:cNvPr id="35" name="Rectángulo redondeado 34"/>
          <p:cNvSpPr/>
          <p:nvPr/>
        </p:nvSpPr>
        <p:spPr>
          <a:xfrm>
            <a:off x="5801291" y="789119"/>
            <a:ext cx="45719" cy="8771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" name="CuadroTexto 35"/>
          <p:cNvSpPr txBox="1"/>
          <p:nvPr/>
        </p:nvSpPr>
        <p:spPr>
          <a:xfrm>
            <a:off x="6279860" y="688225"/>
            <a:ext cx="8739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>
                <a:solidFill>
                  <a:srgbClr val="0070C0"/>
                </a:solidFill>
              </a:rPr>
              <a:t>Diciembre</a:t>
            </a:r>
          </a:p>
        </p:txBody>
      </p:sp>
      <p:sp>
        <p:nvSpPr>
          <p:cNvPr id="37" name="CuadroTexto 36"/>
          <p:cNvSpPr txBox="1"/>
          <p:nvPr/>
        </p:nvSpPr>
        <p:spPr>
          <a:xfrm>
            <a:off x="5881651" y="949835"/>
            <a:ext cx="9586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solidFill>
                  <a:schemeClr val="bg1">
                    <a:lumMod val="65000"/>
                  </a:schemeClr>
                </a:solidFill>
              </a:rPr>
              <a:t>1ª Quincena</a:t>
            </a:r>
          </a:p>
        </p:txBody>
      </p:sp>
      <p:sp>
        <p:nvSpPr>
          <p:cNvPr id="38" name="Rectángulo 37"/>
          <p:cNvSpPr/>
          <p:nvPr/>
        </p:nvSpPr>
        <p:spPr>
          <a:xfrm>
            <a:off x="5847477" y="1261917"/>
            <a:ext cx="45719" cy="460034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9" name="CuadroTexto 38"/>
          <p:cNvSpPr txBox="1"/>
          <p:nvPr/>
        </p:nvSpPr>
        <p:spPr>
          <a:xfrm>
            <a:off x="5831071" y="1268672"/>
            <a:ext cx="9949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Profesores.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800" dirty="0"/>
              <a:t>Presentación Actividad (Anexo III) + (Anexo IV) + Informe OIR </a:t>
            </a:r>
          </a:p>
          <a:p>
            <a:endParaRPr lang="es-ES" sz="800" dirty="0"/>
          </a:p>
        </p:txBody>
      </p:sp>
      <p:sp>
        <p:nvSpPr>
          <p:cNvPr id="40" name="CuadroTexto 39"/>
          <p:cNvSpPr txBox="1"/>
          <p:nvPr/>
        </p:nvSpPr>
        <p:spPr>
          <a:xfrm>
            <a:off x="6728541" y="1000811"/>
            <a:ext cx="9586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solidFill>
                  <a:schemeClr val="bg1">
                    <a:lumMod val="65000"/>
                  </a:schemeClr>
                </a:solidFill>
              </a:rPr>
              <a:t>2ª Quincena</a:t>
            </a:r>
          </a:p>
        </p:txBody>
      </p:sp>
      <p:sp>
        <p:nvSpPr>
          <p:cNvPr id="41" name="Rectángulo 40"/>
          <p:cNvSpPr/>
          <p:nvPr/>
        </p:nvSpPr>
        <p:spPr>
          <a:xfrm flipH="1">
            <a:off x="6697537" y="1226834"/>
            <a:ext cx="54578" cy="463542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3" name="CuadroTexto 42"/>
          <p:cNvSpPr txBox="1"/>
          <p:nvPr/>
        </p:nvSpPr>
        <p:spPr>
          <a:xfrm>
            <a:off x="5824150" y="2069394"/>
            <a:ext cx="9949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Vcdo</a:t>
            </a:r>
            <a:r>
              <a:rPr lang="es-ES" sz="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800" dirty="0"/>
              <a:t>Resolución</a:t>
            </a:r>
          </a:p>
          <a:p>
            <a:endParaRPr lang="es-ES" sz="800" dirty="0"/>
          </a:p>
        </p:txBody>
      </p:sp>
      <p:sp>
        <p:nvSpPr>
          <p:cNvPr id="44" name="CuadroTexto 43"/>
          <p:cNvSpPr txBox="1"/>
          <p:nvPr/>
        </p:nvSpPr>
        <p:spPr>
          <a:xfrm>
            <a:off x="6773556" y="1263092"/>
            <a:ext cx="9949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OTRI-SI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800" dirty="0"/>
              <a:t>Codifica Centros de Gastos</a:t>
            </a:r>
          </a:p>
          <a:p>
            <a:endParaRPr lang="es-ES" sz="800" dirty="0"/>
          </a:p>
        </p:txBody>
      </p:sp>
      <p:sp>
        <p:nvSpPr>
          <p:cNvPr id="45" name="CuadroTexto 44"/>
          <p:cNvSpPr txBox="1"/>
          <p:nvPr/>
        </p:nvSpPr>
        <p:spPr>
          <a:xfrm>
            <a:off x="6761118" y="2066870"/>
            <a:ext cx="968274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SGPP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800" dirty="0"/>
              <a:t>Habilita Partida </a:t>
            </a:r>
            <a:r>
              <a:rPr lang="es-ES" sz="700" dirty="0"/>
              <a:t>Presupuestaria</a:t>
            </a:r>
          </a:p>
          <a:p>
            <a:endParaRPr lang="es-ES" sz="800" dirty="0"/>
          </a:p>
        </p:txBody>
      </p:sp>
      <p:sp>
        <p:nvSpPr>
          <p:cNvPr id="46" name="CuadroTexto 45"/>
          <p:cNvSpPr txBox="1"/>
          <p:nvPr/>
        </p:nvSpPr>
        <p:spPr>
          <a:xfrm>
            <a:off x="7630381" y="1722619"/>
            <a:ext cx="9451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Vcdo</a:t>
            </a:r>
            <a:r>
              <a:rPr lang="es-ES" sz="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800" dirty="0"/>
              <a:t>Modificación Presupuestaria Dotación 2023</a:t>
            </a:r>
          </a:p>
          <a:p>
            <a:endParaRPr lang="es-ES" sz="800" dirty="0"/>
          </a:p>
        </p:txBody>
      </p:sp>
      <p:sp>
        <p:nvSpPr>
          <p:cNvPr id="47" name="CuadroTexto 46"/>
          <p:cNvSpPr txBox="1"/>
          <p:nvPr/>
        </p:nvSpPr>
        <p:spPr>
          <a:xfrm>
            <a:off x="7648951" y="668837"/>
            <a:ext cx="5934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>
                <a:solidFill>
                  <a:srgbClr val="0070C0"/>
                </a:solidFill>
              </a:rPr>
              <a:t>Enero</a:t>
            </a:r>
          </a:p>
        </p:txBody>
      </p:sp>
      <p:sp>
        <p:nvSpPr>
          <p:cNvPr id="49" name="Rectángulo 48"/>
          <p:cNvSpPr/>
          <p:nvPr/>
        </p:nvSpPr>
        <p:spPr>
          <a:xfrm>
            <a:off x="7626092" y="1208280"/>
            <a:ext cx="45719" cy="51618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0" name="CuadroTexto 49"/>
          <p:cNvSpPr txBox="1"/>
          <p:nvPr/>
        </p:nvSpPr>
        <p:spPr>
          <a:xfrm>
            <a:off x="7616769" y="3063329"/>
            <a:ext cx="9207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SGPP.</a:t>
            </a: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es-ES" sz="800" dirty="0" err="1"/>
              <a:t>Dotacion</a:t>
            </a:r>
            <a:r>
              <a:rPr lang="es-ES" sz="800" dirty="0"/>
              <a:t> Anualidad 2022 + Remanentes anualidad anterior (&lt;= 40%)</a:t>
            </a:r>
          </a:p>
        </p:txBody>
      </p:sp>
      <p:sp>
        <p:nvSpPr>
          <p:cNvPr id="51" name="Rectángulo redondeado 50"/>
          <p:cNvSpPr/>
          <p:nvPr/>
        </p:nvSpPr>
        <p:spPr>
          <a:xfrm>
            <a:off x="7553784" y="794564"/>
            <a:ext cx="45719" cy="8771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2" name="CuadroTexto 51"/>
          <p:cNvSpPr txBox="1"/>
          <p:nvPr/>
        </p:nvSpPr>
        <p:spPr>
          <a:xfrm>
            <a:off x="8493723" y="628295"/>
            <a:ext cx="7216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>
                <a:solidFill>
                  <a:srgbClr val="0070C0"/>
                </a:solidFill>
              </a:rPr>
              <a:t>Febrero</a:t>
            </a:r>
          </a:p>
        </p:txBody>
      </p:sp>
      <p:sp>
        <p:nvSpPr>
          <p:cNvPr id="53" name="CuadroTexto 52"/>
          <p:cNvSpPr txBox="1"/>
          <p:nvPr/>
        </p:nvSpPr>
        <p:spPr>
          <a:xfrm>
            <a:off x="7660053" y="4560495"/>
            <a:ext cx="11438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Profesores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sz="800" dirty="0"/>
              <a:t>Ejecución</a:t>
            </a:r>
          </a:p>
        </p:txBody>
      </p:sp>
      <p:sp>
        <p:nvSpPr>
          <p:cNvPr id="54" name="Rectángulo redondeado 53"/>
          <p:cNvSpPr/>
          <p:nvPr/>
        </p:nvSpPr>
        <p:spPr>
          <a:xfrm flipH="1">
            <a:off x="8350478" y="799207"/>
            <a:ext cx="45719" cy="9525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5" name="CuadroTexto 54"/>
          <p:cNvSpPr txBox="1"/>
          <p:nvPr/>
        </p:nvSpPr>
        <p:spPr>
          <a:xfrm>
            <a:off x="8491071" y="1306269"/>
            <a:ext cx="74771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Profesores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sz="600" dirty="0"/>
              <a:t>Justificación</a:t>
            </a:r>
          </a:p>
        </p:txBody>
      </p:sp>
      <p:sp>
        <p:nvSpPr>
          <p:cNvPr id="56" name="Rectángulo 55"/>
          <p:cNvSpPr/>
          <p:nvPr/>
        </p:nvSpPr>
        <p:spPr>
          <a:xfrm>
            <a:off x="8495759" y="1233555"/>
            <a:ext cx="45719" cy="511129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8" name="CuadroTexto 57"/>
          <p:cNvSpPr txBox="1"/>
          <p:nvPr/>
        </p:nvSpPr>
        <p:spPr>
          <a:xfrm>
            <a:off x="3054086" y="2634167"/>
            <a:ext cx="11102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SGPP- Comisión </a:t>
            </a:r>
            <a:r>
              <a:rPr lang="es-ES" sz="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Psto</a:t>
            </a:r>
            <a:r>
              <a:rPr lang="es-ES" sz="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ES" sz="8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800" dirty="0"/>
              <a:t>Planificación y Análisis Dotación en Presupuesto de crédito concedido en convocatorias años anteriores.</a:t>
            </a:r>
          </a:p>
          <a:p>
            <a:endParaRPr lang="es-ES" sz="800" dirty="0"/>
          </a:p>
        </p:txBody>
      </p:sp>
    </p:spTree>
    <p:extLst>
      <p:ext uri="{BB962C8B-B14F-4D97-AF65-F5344CB8AC3E}">
        <p14:creationId xmlns:p14="http://schemas.microsoft.com/office/powerpoint/2010/main" val="1319801481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77615"/>
            <a:ext cx="1445017" cy="477091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467544" y="1196752"/>
            <a:ext cx="8280920" cy="54726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s-ES" sz="2400" dirty="0"/>
              <a:t>1. El plazo de solicitud de las actividades AR (PAR, CAR), será en el </a:t>
            </a:r>
            <a:r>
              <a:rPr lang="es-ES" sz="2400" b="1" u="sng" dirty="0"/>
              <a:t>mes de Septiembre.</a:t>
            </a:r>
            <a:r>
              <a:rPr lang="es-ES" sz="2400" dirty="0"/>
              <a:t> </a:t>
            </a:r>
          </a:p>
          <a:p>
            <a:pPr lvl="0"/>
            <a:r>
              <a:rPr lang="es-ES" sz="2400" dirty="0"/>
              <a:t>2. Cada Profesor responsable podrá solicitar </a:t>
            </a:r>
            <a:r>
              <a:rPr lang="es-ES" sz="2400" b="1" u="sng" dirty="0"/>
              <a:t>una sola actividad AR </a:t>
            </a:r>
            <a:r>
              <a:rPr lang="es-ES" sz="2400" dirty="0"/>
              <a:t>por cada funcional y por anualidad.</a:t>
            </a:r>
          </a:p>
          <a:p>
            <a:pPr lvl="0"/>
            <a:r>
              <a:rPr lang="es-ES" sz="2400" dirty="0"/>
              <a:t>3. El </a:t>
            </a:r>
            <a:r>
              <a:rPr lang="es-ES" sz="2400" b="1" u="sng" dirty="0"/>
              <a:t>importe mínimo</a:t>
            </a:r>
            <a:r>
              <a:rPr lang="es-ES" sz="2400" dirty="0"/>
              <a:t> para solicitar una actividad AR (PAR, CAR, PRE-PAR </a:t>
            </a:r>
            <a:r>
              <a:rPr lang="es-ES" sz="2400" dirty="0" err="1"/>
              <a:t>ó</a:t>
            </a:r>
            <a:r>
              <a:rPr lang="es-ES" sz="2400" dirty="0"/>
              <a:t> PRE-CAR), es de </a:t>
            </a:r>
            <a:r>
              <a:rPr lang="es-ES" sz="2400" b="1" u="sng" dirty="0"/>
              <a:t>6.000,00.-€.</a:t>
            </a:r>
          </a:p>
          <a:p>
            <a:pPr lvl="0"/>
            <a:r>
              <a:rPr lang="es-ES" sz="2400" dirty="0"/>
              <a:t>4. Hasta el importe señalado en el punto 3, se puede llegar utilizando </a:t>
            </a:r>
            <a:r>
              <a:rPr lang="es-ES" sz="2400" b="1" u="sng" dirty="0"/>
              <a:t>diferentes centros </a:t>
            </a:r>
            <a:r>
              <a:rPr lang="es-ES" sz="2400" dirty="0"/>
              <a:t>de gasto con remanentes, siempre respetando Docencia (CAR) por un lado e Investigación (PAR) por otro.</a:t>
            </a:r>
          </a:p>
          <a:p>
            <a:pPr lvl="0"/>
            <a:r>
              <a:rPr lang="es-ES" sz="2400" dirty="0"/>
              <a:t>5. Para que un </a:t>
            </a:r>
            <a:r>
              <a:rPr lang="es-ES" sz="2400" b="1" u="sng" dirty="0"/>
              <a:t>centro de gasto </a:t>
            </a:r>
            <a:r>
              <a:rPr lang="es-ES" sz="2400" dirty="0"/>
              <a:t>pueda contribuir con su presupuesto a la actividad AR (PAR-CAR), debe tener como </a:t>
            </a:r>
            <a:r>
              <a:rPr lang="es-ES" sz="2400" b="1" u="sng" dirty="0"/>
              <a:t>mínimo 1.000.-€ </a:t>
            </a:r>
            <a:r>
              <a:rPr lang="es-ES" sz="2400" dirty="0"/>
              <a:t>para aportar.</a:t>
            </a:r>
          </a:p>
          <a:p>
            <a:pPr lvl="0"/>
            <a:r>
              <a:rPr lang="es-ES" sz="2400" dirty="0"/>
              <a:t>6. El Centro de Gasto que aporte presupuesto a la actividad AR, debe ser liquidado, por lo que aportará su </a:t>
            </a:r>
            <a:r>
              <a:rPr lang="es-ES" sz="2400" b="1" u="sng" dirty="0"/>
              <a:t>totalidad.</a:t>
            </a:r>
          </a:p>
        </p:txBody>
      </p:sp>
      <p:sp>
        <p:nvSpPr>
          <p:cNvPr id="16" name="Rectángulo 15"/>
          <p:cNvSpPr/>
          <p:nvPr/>
        </p:nvSpPr>
        <p:spPr>
          <a:xfrm>
            <a:off x="755576" y="476672"/>
            <a:ext cx="7488832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B. CRITERIOS GENERALES: https://presupuestoypatrimonio.umh.es/files/2020/09/Criterios.pdf</a:t>
            </a:r>
          </a:p>
        </p:txBody>
      </p:sp>
    </p:spTree>
    <p:extLst>
      <p:ext uri="{BB962C8B-B14F-4D97-AF65-F5344CB8AC3E}">
        <p14:creationId xmlns:p14="http://schemas.microsoft.com/office/powerpoint/2010/main" val="2055203778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43 CuadroTexto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Proyecto Remanentes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77615"/>
            <a:ext cx="1445017" cy="477091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467544" y="1196752"/>
            <a:ext cx="8280920" cy="54726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s-ES" sz="2100" dirty="0"/>
              <a:t>7. La actividad AR (</a:t>
            </a:r>
            <a:r>
              <a:rPr lang="es-ES" sz="2100" b="1" u="sng" dirty="0"/>
              <a:t>CAR</a:t>
            </a:r>
            <a:r>
              <a:rPr lang="es-ES" sz="2100" dirty="0"/>
              <a:t>), como regla general, se extenderá como </a:t>
            </a:r>
            <a:r>
              <a:rPr lang="es-ES" sz="2100" b="1" u="sng" dirty="0"/>
              <a:t>máximo 1 año</a:t>
            </a:r>
            <a:r>
              <a:rPr lang="es-ES" sz="2100" dirty="0"/>
              <a:t>. La actividad AR (</a:t>
            </a:r>
            <a:r>
              <a:rPr lang="es-ES" sz="2100" b="1" u="sng" dirty="0"/>
              <a:t>PAR</a:t>
            </a:r>
            <a:r>
              <a:rPr lang="es-ES" sz="2100" dirty="0"/>
              <a:t>), se extenderá como </a:t>
            </a:r>
            <a:r>
              <a:rPr lang="es-ES" sz="2100" b="1" u="sng" dirty="0"/>
              <a:t>máximo 4 años</a:t>
            </a:r>
            <a:r>
              <a:rPr lang="es-ES" sz="2100" dirty="0"/>
              <a:t>.</a:t>
            </a:r>
          </a:p>
          <a:p>
            <a:pPr lvl="0"/>
            <a:r>
              <a:rPr lang="es-ES" sz="2100" dirty="0"/>
              <a:t>8. Cada actividad AR (PAR), debe distribuir su crédito con un </a:t>
            </a:r>
            <a:r>
              <a:rPr lang="es-ES" sz="2100" b="1" u="sng" dirty="0"/>
              <a:t>mínimo de un 15% por anualidad.</a:t>
            </a:r>
          </a:p>
          <a:p>
            <a:pPr lvl="0"/>
            <a:r>
              <a:rPr lang="es-ES" sz="2100" dirty="0"/>
              <a:t>9. Al finalizar cada anualidad, se incorporará el crédito no ejecutado en la misma, </a:t>
            </a:r>
            <a:r>
              <a:rPr lang="es-ES" sz="2100" b="1" u="sng" dirty="0"/>
              <a:t>como máximo el 40% de la dotación de esa anualidad</a:t>
            </a:r>
            <a:r>
              <a:rPr lang="es-ES" sz="2100" dirty="0"/>
              <a:t>.</a:t>
            </a:r>
          </a:p>
          <a:p>
            <a:pPr lvl="0"/>
            <a:r>
              <a:rPr lang="es-ES" sz="2100" dirty="0"/>
              <a:t>10. Una vez finalizada la anualidad, se deberá presentar </a:t>
            </a:r>
            <a:r>
              <a:rPr lang="es-ES" sz="2100" b="1" u="sng" dirty="0"/>
              <a:t>Justificación Parcial</a:t>
            </a:r>
            <a:r>
              <a:rPr lang="es-ES" sz="2100" dirty="0"/>
              <a:t> de la actividad AR (PAR), </a:t>
            </a:r>
            <a:r>
              <a:rPr lang="es-ES" sz="2100" b="1" u="sng" dirty="0"/>
              <a:t>antes del 1 de febrero del ejercicio siguiente</a:t>
            </a:r>
            <a:r>
              <a:rPr lang="es-ES" sz="2100" dirty="0"/>
              <a:t>, siempre que no finalice la actividad en ese momento. En el caso de que la actividad (PAR, CAR, PRE-PAR </a:t>
            </a:r>
            <a:r>
              <a:rPr lang="es-ES" sz="2100" dirty="0" err="1"/>
              <a:t>ó</a:t>
            </a:r>
            <a:r>
              <a:rPr lang="es-ES" sz="2100" dirty="0"/>
              <a:t> PRE-CAR) finalice definitivamente, se deberá presentar la </a:t>
            </a:r>
            <a:r>
              <a:rPr lang="es-ES" sz="2100" b="1" u="sng" dirty="0"/>
              <a:t>Justificación Definitiva de la Actividad, antes del 1 de febrero del ejercicio siguiente</a:t>
            </a:r>
            <a:r>
              <a:rPr lang="es-ES" sz="2100" dirty="0"/>
              <a:t>.</a:t>
            </a:r>
          </a:p>
        </p:txBody>
      </p:sp>
      <p:sp>
        <p:nvSpPr>
          <p:cNvPr id="16" name="Rectángulo 15"/>
          <p:cNvSpPr/>
          <p:nvPr/>
        </p:nvSpPr>
        <p:spPr>
          <a:xfrm>
            <a:off x="2703792" y="653872"/>
            <a:ext cx="3808424" cy="3961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B. CRITERIOS GENERALES	</a:t>
            </a:r>
          </a:p>
        </p:txBody>
      </p:sp>
    </p:spTree>
    <p:extLst>
      <p:ext uri="{BB962C8B-B14F-4D97-AF65-F5344CB8AC3E}">
        <p14:creationId xmlns:p14="http://schemas.microsoft.com/office/powerpoint/2010/main" val="2896042299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43 CuadroTexto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Proyecto Remanentes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77615"/>
            <a:ext cx="1445017" cy="477091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467544" y="1119104"/>
            <a:ext cx="8280920" cy="56222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s-ES" sz="2200" dirty="0"/>
              <a:t>11. En caso de extraordinaria necesidad de avanzar con la contratación de personal, se podrá solicitar con anterioridad a la Convocatoria anual una actividad AR (</a:t>
            </a:r>
            <a:r>
              <a:rPr lang="es-ES" sz="2200" b="1" u="sng" dirty="0"/>
              <a:t>PRE-PAR </a:t>
            </a:r>
            <a:r>
              <a:rPr lang="es-ES" sz="2200" b="1" u="sng" dirty="0" err="1"/>
              <a:t>ó</a:t>
            </a:r>
            <a:r>
              <a:rPr lang="es-ES" sz="2200" b="1" u="sng" dirty="0"/>
              <a:t> PRE-CAR</a:t>
            </a:r>
            <a:r>
              <a:rPr lang="es-ES" sz="2200" dirty="0"/>
              <a:t>). En caso de solicitar una de estas actividades AR, se deberá acoger </a:t>
            </a:r>
            <a:r>
              <a:rPr lang="es-ES" sz="2200" b="1" u="sng" dirty="0"/>
              <a:t>obligatoriamente a una actividad AR (PAR, CAR) en la Convocatoria Anual del año en curso.</a:t>
            </a:r>
          </a:p>
          <a:p>
            <a:pPr lvl="0"/>
            <a:endParaRPr lang="es-ES" sz="2200" dirty="0"/>
          </a:p>
          <a:p>
            <a:pPr lvl="0"/>
            <a:r>
              <a:rPr lang="es-ES" sz="2200" dirty="0"/>
              <a:t>12. La actividad AR (PRE-PAR </a:t>
            </a:r>
            <a:r>
              <a:rPr lang="es-ES" sz="2200" dirty="0" err="1"/>
              <a:t>ó</a:t>
            </a:r>
            <a:r>
              <a:rPr lang="es-ES" sz="2200" dirty="0"/>
              <a:t> PRE-CAR), </a:t>
            </a:r>
            <a:r>
              <a:rPr lang="es-ES" sz="2200" b="1" u="sng" dirty="0"/>
              <a:t>finalizará a fecha 31 de diciembre del ejercicio solicitado</a:t>
            </a:r>
            <a:r>
              <a:rPr lang="es-ES" sz="2200" dirty="0"/>
              <a:t>, pudiéndose </a:t>
            </a:r>
            <a:r>
              <a:rPr lang="es-ES" sz="2200" b="1" u="sng" dirty="0"/>
              <a:t>extender hasta el 31 de enero del año siguiente, para cubrir las contrataciones de personal</a:t>
            </a:r>
            <a:r>
              <a:rPr lang="es-ES" sz="2200" dirty="0"/>
              <a:t>.</a:t>
            </a:r>
          </a:p>
          <a:p>
            <a:pPr lvl="0"/>
            <a:endParaRPr lang="es-ES" sz="2200" dirty="0"/>
          </a:p>
          <a:p>
            <a:pPr lvl="0"/>
            <a:r>
              <a:rPr lang="es-ES" sz="2200" dirty="0"/>
              <a:t>13. Las Actividades AR (PRE-PAR y PAR) han de contar la autorización del Órgano Evaluador de Proyectos (OIR). El Vicerrectorado la solicitará directamente una vez reciba la solicitud.</a:t>
            </a:r>
          </a:p>
          <a:p>
            <a:pPr lvl="0"/>
            <a:endParaRPr lang="es-ES" sz="2200" dirty="0"/>
          </a:p>
          <a:p>
            <a:pPr lvl="0"/>
            <a:r>
              <a:rPr lang="es-ES" sz="2200" dirty="0"/>
              <a:t>14 La actividad AR (PAR, CAR, PRE-PAR </a:t>
            </a:r>
            <a:r>
              <a:rPr lang="es-ES" sz="2200" dirty="0" err="1"/>
              <a:t>ó</a:t>
            </a:r>
            <a:r>
              <a:rPr lang="es-ES" sz="2200" dirty="0"/>
              <a:t> PRE-CAR) </a:t>
            </a:r>
            <a:r>
              <a:rPr lang="es-ES" sz="2200" b="1" u="sng" dirty="0"/>
              <a:t>NO</a:t>
            </a:r>
            <a:r>
              <a:rPr lang="es-ES" sz="2200" dirty="0"/>
              <a:t> permite la realización de </a:t>
            </a:r>
            <a:r>
              <a:rPr lang="es-ES" sz="2200" b="1" u="sng" dirty="0"/>
              <a:t>Pagos a Personal Propio </a:t>
            </a:r>
            <a:r>
              <a:rPr lang="es-ES" sz="2200" dirty="0"/>
              <a:t>con cargo a su Centro de Gasto.</a:t>
            </a:r>
          </a:p>
          <a:p>
            <a:pPr lvl="0"/>
            <a:endParaRPr lang="es-ES" sz="2100" dirty="0"/>
          </a:p>
        </p:txBody>
      </p:sp>
      <p:sp>
        <p:nvSpPr>
          <p:cNvPr id="16" name="Rectángulo 15"/>
          <p:cNvSpPr/>
          <p:nvPr/>
        </p:nvSpPr>
        <p:spPr>
          <a:xfrm>
            <a:off x="2703792" y="653872"/>
            <a:ext cx="3808424" cy="3961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B. CRITERIOS GENERALES	</a:t>
            </a:r>
          </a:p>
        </p:txBody>
      </p:sp>
    </p:spTree>
    <p:extLst>
      <p:ext uri="{BB962C8B-B14F-4D97-AF65-F5344CB8AC3E}">
        <p14:creationId xmlns:p14="http://schemas.microsoft.com/office/powerpoint/2010/main" val="804888671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ctángulo"/>
          <p:cNvSpPr/>
          <p:nvPr/>
        </p:nvSpPr>
        <p:spPr>
          <a:xfrm>
            <a:off x="611560" y="476672"/>
            <a:ext cx="7920880" cy="8925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s-ES" sz="2800" b="1" dirty="0">
                <a:ln w="50800"/>
                <a:solidFill>
                  <a:schemeClr val="bg1">
                    <a:lumMod val="50000"/>
                  </a:schemeClr>
                </a:solidFill>
              </a:rPr>
              <a:t>Objetivo de la Sesión:</a:t>
            </a:r>
          </a:p>
          <a:p>
            <a:pPr algn="r"/>
            <a:r>
              <a:rPr lang="es-ES" sz="2400" b="1" dirty="0">
                <a:ln w="50800"/>
                <a:solidFill>
                  <a:srgbClr val="FF0000"/>
                </a:solidFill>
              </a:rPr>
              <a:t>Contestar a las siguientes preguntas</a:t>
            </a:r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21287"/>
            <a:ext cx="9144000" cy="83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30230"/>
            <a:ext cx="1656184" cy="546811"/>
          </a:xfrm>
          <a:prstGeom prst="rect">
            <a:avLst/>
          </a:prstGeom>
        </p:spPr>
      </p:pic>
      <p:grpSp>
        <p:nvGrpSpPr>
          <p:cNvPr id="8" name="Grupo 7"/>
          <p:cNvGrpSpPr/>
          <p:nvPr/>
        </p:nvGrpSpPr>
        <p:grpSpPr>
          <a:xfrm>
            <a:off x="323528" y="1484784"/>
            <a:ext cx="8784976" cy="387602"/>
            <a:chOff x="0" y="33987"/>
            <a:chExt cx="6096000" cy="387602"/>
          </a:xfrm>
          <a:solidFill>
            <a:schemeClr val="accent2"/>
          </a:solidFill>
        </p:grpSpPr>
        <p:sp>
          <p:nvSpPr>
            <p:cNvPr id="9" name="Rectángulo redondeado 8"/>
            <p:cNvSpPr/>
            <p:nvPr/>
          </p:nvSpPr>
          <p:spPr>
            <a:xfrm>
              <a:off x="0" y="33987"/>
              <a:ext cx="6096000" cy="387602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CuadroTexto 9"/>
            <p:cNvSpPr txBox="1"/>
            <p:nvPr/>
          </p:nvSpPr>
          <p:spPr>
            <a:xfrm>
              <a:off x="18921" y="52908"/>
              <a:ext cx="6058158" cy="34976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600" kern="1200" dirty="0"/>
                <a:t>Me sobra Crédito, ¿puedo pasarlo al 2023?</a:t>
              </a:r>
            </a:p>
          </p:txBody>
        </p:sp>
      </p:grpSp>
      <p:grpSp>
        <p:nvGrpSpPr>
          <p:cNvPr id="11" name="Grupo 10"/>
          <p:cNvGrpSpPr/>
          <p:nvPr/>
        </p:nvGrpSpPr>
        <p:grpSpPr>
          <a:xfrm>
            <a:off x="323528" y="2261953"/>
            <a:ext cx="8784976" cy="387602"/>
            <a:chOff x="0" y="33987"/>
            <a:chExt cx="6096000" cy="387602"/>
          </a:xfrm>
          <a:solidFill>
            <a:schemeClr val="accent2"/>
          </a:solidFill>
        </p:grpSpPr>
        <p:sp>
          <p:nvSpPr>
            <p:cNvPr id="12" name="Rectángulo redondeado 11"/>
            <p:cNvSpPr/>
            <p:nvPr/>
          </p:nvSpPr>
          <p:spPr>
            <a:xfrm>
              <a:off x="0" y="33987"/>
              <a:ext cx="6096000" cy="387602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CuadroTexto 13"/>
            <p:cNvSpPr txBox="1"/>
            <p:nvPr/>
          </p:nvSpPr>
          <p:spPr>
            <a:xfrm>
              <a:off x="18921" y="52908"/>
              <a:ext cx="6058158" cy="34976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600" kern="1200" dirty="0"/>
                <a:t>¿Vais a aplicar el artículo 5, la regla de ejecución del 60%, el 1 de Octubre en el crédito dotado con ayudas internas de vicerrectorados?</a:t>
              </a:r>
            </a:p>
          </p:txBody>
        </p:sp>
      </p:grpSp>
      <p:grpSp>
        <p:nvGrpSpPr>
          <p:cNvPr id="16" name="Grupo 15"/>
          <p:cNvGrpSpPr/>
          <p:nvPr/>
        </p:nvGrpSpPr>
        <p:grpSpPr>
          <a:xfrm>
            <a:off x="323528" y="3026656"/>
            <a:ext cx="8784976" cy="387602"/>
            <a:chOff x="0" y="33987"/>
            <a:chExt cx="6096000" cy="387602"/>
          </a:xfrm>
          <a:solidFill>
            <a:schemeClr val="accent2"/>
          </a:solidFill>
        </p:grpSpPr>
        <p:sp>
          <p:nvSpPr>
            <p:cNvPr id="17" name="Rectángulo redondeado 16"/>
            <p:cNvSpPr/>
            <p:nvPr/>
          </p:nvSpPr>
          <p:spPr>
            <a:xfrm>
              <a:off x="0" y="33987"/>
              <a:ext cx="6096000" cy="387602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CuadroTexto 17"/>
            <p:cNvSpPr txBox="1"/>
            <p:nvPr/>
          </p:nvSpPr>
          <p:spPr>
            <a:xfrm>
              <a:off x="18921" y="52908"/>
              <a:ext cx="6058158" cy="34976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600" kern="1200" dirty="0"/>
                <a:t>El Crédito de Calidad, ¿podré incorporarlo al 2023, que gastos puedo ejecutar?</a:t>
              </a:r>
            </a:p>
          </p:txBody>
        </p:sp>
      </p:grpSp>
      <p:grpSp>
        <p:nvGrpSpPr>
          <p:cNvPr id="20" name="Grupo 19"/>
          <p:cNvGrpSpPr/>
          <p:nvPr/>
        </p:nvGrpSpPr>
        <p:grpSpPr>
          <a:xfrm>
            <a:off x="305089" y="3974213"/>
            <a:ext cx="8784976" cy="387602"/>
            <a:chOff x="0" y="33987"/>
            <a:chExt cx="6096000" cy="387602"/>
          </a:xfrm>
          <a:solidFill>
            <a:schemeClr val="accent2"/>
          </a:solidFill>
        </p:grpSpPr>
        <p:sp>
          <p:nvSpPr>
            <p:cNvPr id="21" name="Rectángulo redondeado 20"/>
            <p:cNvSpPr/>
            <p:nvPr/>
          </p:nvSpPr>
          <p:spPr>
            <a:xfrm>
              <a:off x="0" y="33987"/>
              <a:ext cx="6096000" cy="387602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CuadroTexto 21"/>
            <p:cNvSpPr txBox="1"/>
            <p:nvPr/>
          </p:nvSpPr>
          <p:spPr>
            <a:xfrm>
              <a:off x="18921" y="52908"/>
              <a:ext cx="6058158" cy="34976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600" kern="1200" dirty="0"/>
                <a:t>¿Puedo pasar crédito de ayudas internas de vicerrectorados al 2023?</a:t>
              </a:r>
            </a:p>
          </p:txBody>
        </p:sp>
      </p:grpSp>
      <p:grpSp>
        <p:nvGrpSpPr>
          <p:cNvPr id="24" name="Grupo 23"/>
          <p:cNvGrpSpPr/>
          <p:nvPr/>
        </p:nvGrpSpPr>
        <p:grpSpPr>
          <a:xfrm>
            <a:off x="305089" y="4880899"/>
            <a:ext cx="8784976" cy="387602"/>
            <a:chOff x="0" y="33987"/>
            <a:chExt cx="6096000" cy="387602"/>
          </a:xfrm>
          <a:solidFill>
            <a:schemeClr val="accent2"/>
          </a:solidFill>
        </p:grpSpPr>
        <p:sp>
          <p:nvSpPr>
            <p:cNvPr id="25" name="Rectángulo redondeado 24"/>
            <p:cNvSpPr/>
            <p:nvPr/>
          </p:nvSpPr>
          <p:spPr>
            <a:xfrm>
              <a:off x="0" y="33987"/>
              <a:ext cx="6096000" cy="387602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CuadroTexto 25"/>
            <p:cNvSpPr txBox="1"/>
            <p:nvPr/>
          </p:nvSpPr>
          <p:spPr>
            <a:xfrm>
              <a:off x="18921" y="52908"/>
              <a:ext cx="6058158" cy="34976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600" kern="1200" dirty="0"/>
                <a:t>Del crédito de gastos de funcionamiento, ¿cuando pasaréis el gasto de Teléfono, y el de Bibliogra</a:t>
              </a:r>
              <a:r>
                <a:rPr lang="es-ES" sz="1600" dirty="0"/>
                <a:t>fía</a:t>
              </a:r>
              <a:r>
                <a:rPr lang="es-ES" sz="1600" kern="1200" dirty="0"/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46603923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2 Rectángulo"/>
          <p:cNvSpPr/>
          <p:nvPr/>
        </p:nvSpPr>
        <p:spPr>
          <a:xfrm>
            <a:off x="755576" y="1916832"/>
            <a:ext cx="792088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s-ES" sz="5400" b="1" dirty="0">
                <a:ln w="5080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s-ES" sz="5400" b="1" dirty="0">
                <a:ln w="50800"/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-CRITERIOS DE GESTIÓN PRESUPUESTARIA</a:t>
            </a:r>
            <a:endParaRPr lang="es-ES" sz="5400" b="1" dirty="0">
              <a:ln w="50800"/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21287"/>
            <a:ext cx="9144000" cy="83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0230"/>
            <a:ext cx="2310785" cy="76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32475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2 Rectángulo"/>
          <p:cNvSpPr/>
          <p:nvPr/>
        </p:nvSpPr>
        <p:spPr>
          <a:xfrm>
            <a:off x="1043608" y="1250082"/>
            <a:ext cx="7920880" cy="50783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s-ES" sz="5400" b="1" dirty="0">
                <a:ln w="50800"/>
                <a:solidFill>
                  <a:schemeClr val="accent6">
                    <a:lumMod val="75000"/>
                  </a:schemeClr>
                </a:solidFill>
              </a:rPr>
              <a:t>2.1.-</a:t>
            </a:r>
            <a:r>
              <a:rPr lang="es-ES" sz="5400" b="1" dirty="0">
                <a:ln w="50800"/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5400" b="1" dirty="0">
                <a:ln w="50800"/>
                <a:solidFill>
                  <a:schemeClr val="bg1">
                    <a:lumMod val="50000"/>
                  </a:schemeClr>
                </a:solidFill>
              </a:rPr>
              <a:t>APLICACIÓN DEL ARTÍCULO 5 DE LAS NORMAS DE EJECUCIÓN Y FUNCIONAMIENTO</a:t>
            </a:r>
          </a:p>
          <a:p>
            <a:pPr algn="ctr"/>
            <a:endParaRPr lang="es-ES" sz="5400" b="1" dirty="0">
              <a:ln w="50800"/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21287"/>
            <a:ext cx="9144000" cy="83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4624"/>
            <a:ext cx="2310785" cy="76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437750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21287"/>
            <a:ext cx="9144000" cy="83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aralelogramo 3"/>
          <p:cNvSpPr/>
          <p:nvPr/>
        </p:nvSpPr>
        <p:spPr>
          <a:xfrm>
            <a:off x="971600" y="186487"/>
            <a:ext cx="8068344" cy="626250"/>
          </a:xfrm>
          <a:prstGeom prst="parallelogram">
            <a:avLst/>
          </a:prstGeom>
          <a:solidFill>
            <a:schemeClr val="accent1">
              <a:lumMod val="60000"/>
              <a:lumOff val="40000"/>
              <a:alpha val="4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b="1" dirty="0"/>
              <a:t>ARTÍCULO 5º: Carácter Anual de los Créditos</a:t>
            </a:r>
            <a:endParaRPr lang="es-ES" sz="2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755578" y="1216020"/>
            <a:ext cx="295232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dirty="0"/>
              <a:t>Al objeto de agilizar la gestión de los créditos anuales y no acumular operaciones en el </a:t>
            </a:r>
            <a:r>
              <a:rPr lang="es-ES" sz="1200" u="sng" dirty="0"/>
              <a:t>último trimestre</a:t>
            </a:r>
            <a:r>
              <a:rPr lang="es-ES" sz="1200" dirty="0"/>
              <a:t> del  ejercicio,  los  </a:t>
            </a:r>
            <a:r>
              <a:rPr lang="es-ES" sz="1200" dirty="0">
                <a:solidFill>
                  <a:srgbClr val="FF0000"/>
                </a:solidFill>
              </a:rPr>
              <a:t>gastos</a:t>
            </a:r>
            <a:r>
              <a:rPr lang="es-ES" sz="1200" dirty="0"/>
              <a:t>  que,  </a:t>
            </a:r>
            <a:r>
              <a:rPr lang="es-ES" sz="1200" dirty="0">
                <a:solidFill>
                  <a:srgbClr val="FF0000"/>
                </a:solidFill>
              </a:rPr>
              <a:t>como  máximo</a:t>
            </a:r>
            <a:r>
              <a:rPr lang="es-ES" sz="1200" dirty="0"/>
              <a:t>,  podrán  efectuarse en este periodo </a:t>
            </a:r>
            <a:r>
              <a:rPr lang="es-ES" sz="1200" u="sng" dirty="0">
                <a:solidFill>
                  <a:srgbClr val="FF0000"/>
                </a:solidFill>
              </a:rPr>
              <a:t>no podrán ser superiores al  40%  </a:t>
            </a:r>
            <a:r>
              <a:rPr lang="es-ES" sz="1200" dirty="0">
                <a:solidFill>
                  <a:srgbClr val="FF0000"/>
                </a:solidFill>
              </a:rPr>
              <a:t>del  crédito  de  financiación  general  definitivo  asignado a cada Unidad Orgánica calculado por cada bolsa de vinculación</a:t>
            </a:r>
            <a:r>
              <a:rPr lang="es-ES" sz="1200" dirty="0"/>
              <a:t>, procediendo el día 1 de octubre a  la  retención  de  crédito  disponible  que  exceda  del citado  porcentaje  sobre  el  crédito definitivo.  </a:t>
            </a:r>
          </a:p>
          <a:p>
            <a:r>
              <a:rPr lang="es-ES" sz="1200" dirty="0">
                <a:solidFill>
                  <a:srgbClr val="0070C0"/>
                </a:solidFill>
              </a:rPr>
              <a:t>No obstante</a:t>
            </a:r>
            <a:r>
              <a:rPr lang="es-ES" sz="1200" dirty="0"/>
              <a:t>, en el marco  de lo establecido en el Anexo XXXV  “Modelo  de  Presupuestación por  Resultados: </a:t>
            </a:r>
            <a:r>
              <a:rPr lang="es-ES" sz="1200" dirty="0">
                <a:solidFill>
                  <a:srgbClr val="0070C0"/>
                </a:solidFill>
              </a:rPr>
              <a:t>Eficiencia en la Presupuestación</a:t>
            </a:r>
            <a:r>
              <a:rPr lang="es-ES" sz="1200" dirty="0"/>
              <a:t>”, se admitirá durante  el  </a:t>
            </a:r>
            <a:r>
              <a:rPr lang="es-ES" sz="1200" dirty="0">
                <a:solidFill>
                  <a:srgbClr val="0070C0"/>
                </a:solidFill>
              </a:rPr>
              <a:t>mes de septiembre</a:t>
            </a:r>
            <a:r>
              <a:rPr lang="es-ES" sz="1200" dirty="0"/>
              <a:t>,  según  la  planificación  de  la  elaboración  del  presupuesto,  solicitud  motivada  de  </a:t>
            </a:r>
            <a:r>
              <a:rPr lang="es-ES" sz="1200" dirty="0">
                <a:solidFill>
                  <a:srgbClr val="0070C0"/>
                </a:solidFill>
              </a:rPr>
              <a:t>utilización  de  este  remanente</a:t>
            </a:r>
            <a:r>
              <a:rPr lang="es-ES" sz="1200" dirty="0"/>
              <a:t>  de  crédito  excedente, </a:t>
            </a:r>
          </a:p>
          <a:p>
            <a:r>
              <a:rPr lang="es-ES" sz="1200" dirty="0">
                <a:solidFill>
                  <a:srgbClr val="0070C0"/>
                </a:solidFill>
              </a:rPr>
              <a:t>para</a:t>
            </a:r>
            <a:r>
              <a:rPr lang="es-ES" sz="1200" dirty="0"/>
              <a:t>  financiar  </a:t>
            </a:r>
            <a:r>
              <a:rPr lang="es-ES" sz="1200" dirty="0">
                <a:solidFill>
                  <a:srgbClr val="0070C0"/>
                </a:solidFill>
              </a:rPr>
              <a:t>nuevas  actividades</a:t>
            </a:r>
            <a:r>
              <a:rPr lang="es-ES" sz="1200" dirty="0"/>
              <a:t>  en  el  ejercicio  siguiente. 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30230"/>
            <a:ext cx="1656184" cy="546811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683567" y="1050913"/>
            <a:ext cx="3113047" cy="47525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3413B63-4D6C-4984-A5A7-2CB8D6984073}"/>
              </a:ext>
            </a:extLst>
          </p:cNvPr>
          <p:cNvSpPr/>
          <p:nvPr/>
        </p:nvSpPr>
        <p:spPr>
          <a:xfrm>
            <a:off x="3973858" y="1117665"/>
            <a:ext cx="43292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ES" sz="1400" b="1" dirty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 algn="just">
              <a:buFont typeface="+mj-lt"/>
              <a:buAutoNum type="arabicPeriod"/>
            </a:pPr>
            <a:endParaRPr lang="es-ES" sz="1400" b="1" dirty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 algn="just">
              <a:buFont typeface="+mj-lt"/>
              <a:buAutoNum type="arabicPeriod"/>
            </a:pPr>
            <a:endParaRPr lang="es-ES" sz="1400" b="1" dirty="0"/>
          </a:p>
          <a:p>
            <a:pPr marL="342900" indent="-342900" algn="just">
              <a:buFont typeface="+mj-lt"/>
              <a:buAutoNum type="arabicPeriod"/>
            </a:pPr>
            <a:endParaRPr lang="es-ES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EEFA9860-FE3E-4604-8806-B4F929F0CC51}"/>
              </a:ext>
            </a:extLst>
          </p:cNvPr>
          <p:cNvSpPr/>
          <p:nvPr/>
        </p:nvSpPr>
        <p:spPr>
          <a:xfrm>
            <a:off x="3973858" y="3639768"/>
            <a:ext cx="4774606" cy="216367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D9EB40AE-6936-48CF-91C1-B32DE6D4D3C6}"/>
              </a:ext>
            </a:extLst>
          </p:cNvPr>
          <p:cNvSpPr/>
          <p:nvPr/>
        </p:nvSpPr>
        <p:spPr>
          <a:xfrm>
            <a:off x="3973858" y="1050913"/>
            <a:ext cx="4774606" cy="252210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1F3E8987-D120-44E1-BF8B-39E186FB8FB5}"/>
              </a:ext>
            </a:extLst>
          </p:cNvPr>
          <p:cNvSpPr txBox="1"/>
          <p:nvPr/>
        </p:nvSpPr>
        <p:spPr>
          <a:xfrm>
            <a:off x="3978232" y="1294285"/>
            <a:ext cx="4547543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dirty="0"/>
              <a:t>Último trimestre: Máximo 40% gasto.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dirty="0"/>
              <a:t>A 1 de octubre, retención del crédito disponible excedente.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dirty="0"/>
              <a:t>No se aplica a créditos dotados con ayudas internas de vicerrectorados, con plazo de justificación y, en su caso, reintegro.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019F46CC-874F-44FF-A1FC-10182D892D57}"/>
              </a:ext>
            </a:extLst>
          </p:cNvPr>
          <p:cNvSpPr txBox="1"/>
          <p:nvPr/>
        </p:nvSpPr>
        <p:spPr>
          <a:xfrm>
            <a:off x="4013191" y="3731477"/>
            <a:ext cx="454754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dirty="0"/>
              <a:t>Posibilidad de solicitud “Eficiencia en la presupuestación”.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dirty="0"/>
              <a:t>Plazo de presentación de solicitudes: 20 de septiembre.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dirty="0"/>
              <a:t>Para  financiar  nuevas  actividades  en  el  ejercicio  siguiente.</a:t>
            </a:r>
          </a:p>
        </p:txBody>
      </p:sp>
    </p:spTree>
    <p:extLst>
      <p:ext uri="{BB962C8B-B14F-4D97-AF65-F5344CB8AC3E}">
        <p14:creationId xmlns:p14="http://schemas.microsoft.com/office/powerpoint/2010/main" val="1507947838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2 Rectángulo"/>
          <p:cNvSpPr/>
          <p:nvPr/>
        </p:nvSpPr>
        <p:spPr>
          <a:xfrm>
            <a:off x="755576" y="1536174"/>
            <a:ext cx="7920880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s-ES" sz="4800" b="1" dirty="0">
                <a:ln w="50800"/>
                <a:solidFill>
                  <a:schemeClr val="accent6">
                    <a:lumMod val="75000"/>
                  </a:schemeClr>
                </a:solidFill>
              </a:rPr>
              <a:t>2.2.-</a:t>
            </a:r>
            <a:r>
              <a:rPr lang="es-ES" sz="4800" b="1" dirty="0">
                <a:ln w="50800"/>
                <a:solidFill>
                  <a:schemeClr val="bg1">
                    <a:lumMod val="50000"/>
                  </a:schemeClr>
                </a:solidFill>
              </a:rPr>
              <a:t>CRITERIOS GESTIÓN AYUDAS INTERNAS DE VICERRECTORADOS</a:t>
            </a:r>
          </a:p>
          <a:p>
            <a:pPr algn="ctr"/>
            <a:endParaRPr lang="es-ES" sz="4800" b="1" dirty="0">
              <a:ln w="50800"/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21287"/>
            <a:ext cx="9144000" cy="83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0230"/>
            <a:ext cx="2310785" cy="76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617608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21287"/>
            <a:ext cx="9144000" cy="83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aralelogramo 3"/>
          <p:cNvSpPr/>
          <p:nvPr/>
        </p:nvSpPr>
        <p:spPr>
          <a:xfrm>
            <a:off x="971601" y="358951"/>
            <a:ext cx="8068344" cy="626250"/>
          </a:xfrm>
          <a:prstGeom prst="parallelogram">
            <a:avLst/>
          </a:prstGeom>
          <a:solidFill>
            <a:schemeClr val="accent1">
              <a:lumMod val="60000"/>
              <a:lumOff val="40000"/>
              <a:alpha val="4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>
                <a:ln w="50800"/>
                <a:solidFill>
                  <a:schemeClr val="bg1">
                    <a:lumMod val="50000"/>
                  </a:schemeClr>
                </a:solidFill>
              </a:rPr>
              <a:t>AYUDAS INTERNAS DE VICERRECTORADOS</a:t>
            </a:r>
            <a:endParaRPr lang="es-ES" sz="2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-180528" y="1956349"/>
            <a:ext cx="3779912" cy="3231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2" algn="just" eaLnBrk="0" hangingPunct="0"/>
            <a:r>
              <a:rPr lang="es-ES_tradnl" sz="1200" b="1" i="1" dirty="0"/>
              <a:t>ARTÍCULO 12: INCORPORACIÓN DE REMANENTES DE CRÉDITO:</a:t>
            </a:r>
          </a:p>
          <a:p>
            <a:pPr lvl="2" algn="just" eaLnBrk="0" hangingPunct="0"/>
            <a:endParaRPr lang="es-ES" sz="1200" b="1" i="1" dirty="0"/>
          </a:p>
          <a:p>
            <a:pPr lvl="2" algn="just" eaLnBrk="0" hangingPunct="0"/>
            <a:r>
              <a:rPr lang="es-ES_tradnl" sz="1200" dirty="0"/>
              <a:t>“…</a:t>
            </a:r>
            <a:r>
              <a:rPr lang="es-ES_tradnl" sz="1200" b="1" dirty="0"/>
              <a:t>No serán objeto de incorporación al ejercicio siguiente</a:t>
            </a:r>
            <a:r>
              <a:rPr lang="es-ES_tradnl" sz="1200" dirty="0"/>
              <a:t>, los remanentes de créditos siguientes:</a:t>
            </a:r>
          </a:p>
          <a:p>
            <a:pPr marL="1200150" lvl="2" indent="-285750" algn="just" eaLnBrk="0" hangingPunct="0">
              <a:buFont typeface="Arial" panose="020B0604020202020204" pitchFamily="34" charset="0"/>
              <a:buChar char="•"/>
            </a:pPr>
            <a:r>
              <a:rPr lang="es-ES_tradnl" sz="1200" dirty="0"/>
              <a:t>Créditos remanentes financiados por aplicación de ayudas propias promovidas por Vicerrectorados desde sus partidas presupuestarias de Créditos Generales con plazo de ejecución anual; que deberán ser liquidadas y sus créditos remanentes reintegrados, en el ejercicio de concesión.”</a:t>
            </a:r>
            <a:endParaRPr lang="es-ES" sz="1200" dirty="0"/>
          </a:p>
          <a:p>
            <a:pPr lvl="2" algn="just" eaLnBrk="0" hangingPunct="0"/>
            <a:endParaRPr lang="es-ES" altLang="es-ES" sz="1200" dirty="0">
              <a:latin typeface="Arial" panose="020B0604020202020204" pitchFamily="34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30230"/>
            <a:ext cx="2088231" cy="689457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4139952" y="1345320"/>
            <a:ext cx="410445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400" b="1" dirty="0"/>
              <a:t>JUSTIFICACÓN AYUDAS:</a:t>
            </a:r>
          </a:p>
          <a:p>
            <a:pPr lvl="1" algn="just"/>
            <a:endParaRPr lang="es-ES" sz="1400" b="1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s-ES" sz="1400" u="sng" dirty="0"/>
              <a:t>Ayudas concedidas con  fondos propios: </a:t>
            </a:r>
          </a:p>
          <a:p>
            <a:pPr algn="just"/>
            <a:r>
              <a:rPr lang="es-ES" sz="1400" dirty="0"/>
              <a:t>Tendrán como  </a:t>
            </a:r>
            <a:r>
              <a:rPr lang="es-ES" sz="1400" dirty="0">
                <a:solidFill>
                  <a:srgbClr val="0070C0"/>
                </a:solidFill>
              </a:rPr>
              <a:t>fecha  límite  de  ejecución</a:t>
            </a:r>
            <a:r>
              <a:rPr lang="es-ES" sz="1400" dirty="0"/>
              <a:t>  la  </a:t>
            </a:r>
            <a:r>
              <a:rPr lang="es-ES" sz="1400" dirty="0">
                <a:solidFill>
                  <a:srgbClr val="0070C0"/>
                </a:solidFill>
              </a:rPr>
              <a:t>fecha  de  cierre </a:t>
            </a:r>
            <a:r>
              <a:rPr lang="es-ES" sz="1400" dirty="0"/>
              <a:t>presupuestario  aprobada  en  la  Circular  de  Cierre Anual, debiendo remitir el beneficiario de los fondos al  Vicerrectorado  convocante  para  rendir justificación </a:t>
            </a:r>
            <a:r>
              <a:rPr lang="es-ES" sz="1400" dirty="0">
                <a:solidFill>
                  <a:srgbClr val="FF0000"/>
                </a:solidFill>
              </a:rPr>
              <a:t>antes del 15 de noviembre.</a:t>
            </a:r>
            <a:endParaRPr lang="es-ES" sz="1400" b="1" dirty="0">
              <a:solidFill>
                <a:srgbClr val="FF0000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611560" y="1268760"/>
            <a:ext cx="3312368" cy="41764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Rectángulo 10"/>
          <p:cNvSpPr/>
          <p:nvPr/>
        </p:nvSpPr>
        <p:spPr>
          <a:xfrm>
            <a:off x="4031940" y="1267436"/>
            <a:ext cx="4320480" cy="228768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/>
          <p:cNvSpPr/>
          <p:nvPr/>
        </p:nvSpPr>
        <p:spPr>
          <a:xfrm>
            <a:off x="4023192" y="3633007"/>
            <a:ext cx="4329228" cy="220980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15C663A7-3A2B-4EB6-AEB5-CEE47435D80D}"/>
              </a:ext>
            </a:extLst>
          </p:cNvPr>
          <p:cNvSpPr/>
          <p:nvPr/>
        </p:nvSpPr>
        <p:spPr>
          <a:xfrm>
            <a:off x="4139952" y="3701930"/>
            <a:ext cx="4104456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400" b="1" dirty="0"/>
              <a:t>DOCUMENTACIÓN JUSTIFICACÓN AYUDAS:</a:t>
            </a:r>
          </a:p>
          <a:p>
            <a:pPr lvl="1" algn="just"/>
            <a:endParaRPr lang="es-ES" sz="1400" b="1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s-ES" sz="1200" dirty="0"/>
              <a:t>a) </a:t>
            </a:r>
            <a:r>
              <a:rPr lang="es-ES" sz="1200" dirty="0">
                <a:solidFill>
                  <a:srgbClr val="0070C0"/>
                </a:solidFill>
              </a:rPr>
              <a:t>Memoria justificativa final </a:t>
            </a:r>
            <a:r>
              <a:rPr lang="es-ES" sz="1200" dirty="0">
                <a:solidFill>
                  <a:srgbClr val="FF0000"/>
                </a:solidFill>
              </a:rPr>
              <a:t>ante el órgano concedente</a:t>
            </a:r>
            <a:r>
              <a:rPr lang="es-ES" sz="1200" dirty="0"/>
              <a:t>,  a  través  del  documento  de  justificación  específico  requerido  por  el  organismo  financiador,  o  en  su </a:t>
            </a:r>
          </a:p>
          <a:p>
            <a:pPr algn="just"/>
            <a:r>
              <a:rPr lang="es-ES" sz="1200" dirty="0"/>
              <a:t>defecto, a través del documento recogido en el Anexo </a:t>
            </a:r>
          </a:p>
          <a:p>
            <a:pPr algn="just"/>
            <a:r>
              <a:rPr lang="es-ES" sz="1200" dirty="0"/>
              <a:t>XLV  de  estas  normas,  con  especial  mención  al </a:t>
            </a:r>
          </a:p>
          <a:p>
            <a:pPr algn="just"/>
            <a:r>
              <a:rPr lang="es-ES" sz="1200" dirty="0">
                <a:solidFill>
                  <a:srgbClr val="0070C0"/>
                </a:solidFill>
              </a:rPr>
              <a:t>resultado obtenido con forme a los objetivos iniciales</a:t>
            </a:r>
            <a:r>
              <a:rPr lang="es-ES" sz="1200" dirty="0"/>
              <a:t>.  </a:t>
            </a:r>
          </a:p>
          <a:p>
            <a:pPr algn="just"/>
            <a:r>
              <a:rPr lang="es-ES" sz="1200" dirty="0"/>
              <a:t>b) En el  caso  de existencia  de  </a:t>
            </a:r>
            <a:r>
              <a:rPr lang="es-ES" sz="1200" dirty="0">
                <a:solidFill>
                  <a:srgbClr val="0070C0"/>
                </a:solidFill>
              </a:rPr>
              <a:t>remanente </a:t>
            </a:r>
            <a:r>
              <a:rPr lang="es-ES" sz="1200" dirty="0"/>
              <a:t> de  Crédito, </a:t>
            </a:r>
          </a:p>
          <a:p>
            <a:pPr algn="just"/>
            <a:r>
              <a:rPr lang="es-ES" sz="1200" dirty="0"/>
              <a:t>deberá aportarse documento </a:t>
            </a:r>
            <a:r>
              <a:rPr lang="es-ES" sz="1200" dirty="0">
                <a:solidFill>
                  <a:srgbClr val="0070C0"/>
                </a:solidFill>
              </a:rPr>
              <a:t>RC por este importe.</a:t>
            </a:r>
            <a:endParaRPr lang="es-ES" sz="1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519486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2 Rectángulo"/>
          <p:cNvSpPr/>
          <p:nvPr/>
        </p:nvSpPr>
        <p:spPr>
          <a:xfrm>
            <a:off x="1043608" y="1844824"/>
            <a:ext cx="7920880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s-ES" sz="4800" b="1" dirty="0">
                <a:ln w="50800"/>
                <a:solidFill>
                  <a:schemeClr val="accent6">
                    <a:lumMod val="75000"/>
                  </a:schemeClr>
                </a:solidFill>
              </a:rPr>
              <a:t>2.3.-</a:t>
            </a:r>
            <a:r>
              <a:rPr lang="es-ES" sz="4800" b="1" dirty="0">
                <a:ln w="50800"/>
                <a:solidFill>
                  <a:schemeClr val="bg1">
                    <a:lumMod val="50000"/>
                  </a:schemeClr>
                </a:solidFill>
              </a:rPr>
              <a:t>CRITERIOS DE GESTIÓN AYUDAS INTERNAS DE INNOVACIÓN</a:t>
            </a:r>
          </a:p>
          <a:p>
            <a:pPr algn="ctr"/>
            <a:endParaRPr lang="es-ES" sz="4800" b="1" dirty="0">
              <a:ln w="50800"/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21287"/>
            <a:ext cx="9144000" cy="83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0230"/>
            <a:ext cx="2310785" cy="76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601578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21287"/>
            <a:ext cx="9144000" cy="83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aralelogramo 3"/>
          <p:cNvSpPr/>
          <p:nvPr/>
        </p:nvSpPr>
        <p:spPr>
          <a:xfrm>
            <a:off x="971601" y="358951"/>
            <a:ext cx="8068344" cy="626250"/>
          </a:xfrm>
          <a:prstGeom prst="parallelogram">
            <a:avLst/>
          </a:prstGeom>
          <a:solidFill>
            <a:schemeClr val="accent1">
              <a:lumMod val="60000"/>
              <a:lumOff val="40000"/>
              <a:alpha val="4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b="1" dirty="0"/>
              <a:t>AYUDAS INNOVACIÓN DOCENTE</a:t>
            </a:r>
            <a:endParaRPr lang="es-ES" sz="2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30230"/>
            <a:ext cx="2088231" cy="689457"/>
          </a:xfrm>
          <a:prstGeom prst="rect">
            <a:avLst/>
          </a:prstGeom>
        </p:spPr>
      </p:pic>
      <p:sp>
        <p:nvSpPr>
          <p:cNvPr id="18" name="Rectangle 1">
            <a:extLst>
              <a:ext uri="{FF2B5EF4-FFF2-40B4-BE49-F238E27FC236}">
                <a16:creationId xmlns:a16="http://schemas.microsoft.com/office/drawing/2014/main" id="{6FFA00C5-FDE1-4707-A959-34BEB6D29F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553" y="2039451"/>
            <a:ext cx="3528391" cy="2964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indent="-342900" algn="just" eaLnBrk="0" hangingPunct="0">
              <a:buFont typeface="Wingdings" panose="05000000000000000000" pitchFamily="2" charset="2"/>
              <a:buChar char="Ø"/>
            </a:pPr>
            <a:r>
              <a:rPr lang="es-ES" altLang="es-ES" sz="1400" dirty="0">
                <a:latin typeface="Arial" panose="020B0604020202020204" pitchFamily="34" charset="0"/>
              </a:rPr>
              <a:t>Gestionadas por el SIPT:</a:t>
            </a:r>
          </a:p>
          <a:p>
            <a:pPr marL="742950" lvl="1" indent="-285750" algn="just" eaLnBrk="0" hangingPunct="0">
              <a:buFont typeface="Arial" panose="020B0604020202020204" pitchFamily="34" charset="0"/>
              <a:buChar char="•"/>
            </a:pPr>
            <a:r>
              <a:rPr lang="es-ES" altLang="es-ES" sz="1400" dirty="0">
                <a:latin typeface="Arial" panose="020B0604020202020204" pitchFamily="34" charset="0"/>
              </a:rPr>
              <a:t>EDU (funcional 42204)*</a:t>
            </a:r>
          </a:p>
          <a:p>
            <a:pPr marL="742950" lvl="1" indent="-285750" algn="just" eaLnBrk="0" hangingPunct="0">
              <a:buFont typeface="Arial" panose="020B0604020202020204" pitchFamily="34" charset="0"/>
              <a:buChar char="•"/>
            </a:pPr>
            <a:r>
              <a:rPr lang="es-ES" altLang="es-ES" sz="1400" dirty="0">
                <a:latin typeface="Arial" panose="020B0604020202020204" pitchFamily="34" charset="0"/>
              </a:rPr>
              <a:t>EDITA (funcional 42205)*</a:t>
            </a:r>
          </a:p>
          <a:p>
            <a:pPr marL="800100" lvl="1" indent="-342900" algn="just" eaLnBrk="0" hangingPunct="0">
              <a:buFont typeface="Arial" panose="020B0604020202020204" pitchFamily="34" charset="0"/>
              <a:buChar char="•"/>
            </a:pPr>
            <a:r>
              <a:rPr lang="es-ES" altLang="es-ES" sz="1400" dirty="0">
                <a:latin typeface="Arial" panose="020B0604020202020204" pitchFamily="34" charset="0"/>
              </a:rPr>
              <a:t>PIEU  (funcional 42206)*</a:t>
            </a:r>
          </a:p>
          <a:p>
            <a:pPr marL="800100" lvl="1" indent="-342900" algn="just" eaLnBrk="0" hangingPunct="0">
              <a:buFont typeface="Arial" panose="020B0604020202020204" pitchFamily="34" charset="0"/>
              <a:buChar char="•"/>
            </a:pPr>
            <a:r>
              <a:rPr lang="es-ES" altLang="es-ES" sz="1400" dirty="0">
                <a:latin typeface="Arial" panose="020B0604020202020204" pitchFamily="34" charset="0"/>
              </a:rPr>
              <a:t>PLE (funcional 42207)</a:t>
            </a:r>
            <a:r>
              <a:rPr lang="es-ES" altLang="es-ES" sz="1400" baseline="30000" dirty="0">
                <a:latin typeface="Arial" panose="020B0604020202020204" pitchFamily="34" charset="0"/>
              </a:rPr>
              <a:t>*</a:t>
            </a:r>
          </a:p>
          <a:p>
            <a:pPr marL="800100" lvl="1" indent="-342900" algn="just" eaLnBrk="0" hangingPunct="0">
              <a:buFont typeface="Arial" panose="020B0604020202020204" pitchFamily="34" charset="0"/>
              <a:buChar char="•"/>
            </a:pPr>
            <a:endParaRPr lang="es-ES" altLang="es-ES" sz="1400" baseline="30000" dirty="0">
              <a:latin typeface="Arial" panose="020B0604020202020204" pitchFamily="34" charset="0"/>
            </a:endParaRPr>
          </a:p>
          <a:p>
            <a:pPr lvl="1" algn="just" eaLnBrk="0" hangingPunct="0"/>
            <a:endParaRPr lang="es-ES" altLang="es-ES" sz="1400" baseline="30000" dirty="0">
              <a:latin typeface="Arial" panose="020B0604020202020204" pitchFamily="34" charset="0"/>
            </a:endParaRPr>
          </a:p>
          <a:p>
            <a:pPr marL="285750" indent="-285750" algn="just" eaLnBrk="0" hangingPunct="0">
              <a:buFont typeface="Wingdings" panose="05000000000000000000" pitchFamily="2" charset="2"/>
              <a:buChar char="Ø"/>
            </a:pPr>
            <a:r>
              <a:rPr lang="es-ES" altLang="es-ES" sz="1400" dirty="0">
                <a:latin typeface="Arial" panose="020B0604020202020204" pitchFamily="34" charset="0"/>
              </a:rPr>
              <a:t>Gestionadas por el Vicerrectorado de Relaciones Internacionales</a:t>
            </a:r>
          </a:p>
          <a:p>
            <a:pPr marL="800100" lvl="1" indent="-342900" algn="just" eaLnBrk="0" hangingPunct="0">
              <a:buFont typeface="Arial" panose="020B0604020202020204" pitchFamily="34" charset="0"/>
              <a:buChar char="•"/>
            </a:pPr>
            <a:r>
              <a:rPr lang="es-ES" altLang="es-ES" sz="1400" dirty="0">
                <a:latin typeface="Arial" panose="020B0604020202020204" pitchFamily="34" charset="0"/>
              </a:rPr>
              <a:t>AIEFI (funcional 42208)*</a:t>
            </a:r>
          </a:p>
          <a:p>
            <a:pPr marL="800100" lvl="1" indent="-342900" algn="just" eaLnBrk="0" hangingPunct="0">
              <a:buFont typeface="Arial" panose="020B0604020202020204" pitchFamily="34" charset="0"/>
              <a:buChar char="•"/>
            </a:pPr>
            <a:endParaRPr lang="es-ES" altLang="es-ES" sz="1400" dirty="0">
              <a:latin typeface="Arial" panose="020B0604020202020204" pitchFamily="34" charset="0"/>
            </a:endParaRPr>
          </a:p>
          <a:p>
            <a:pPr algn="just" eaLnBrk="0" hangingPunct="0"/>
            <a:r>
              <a:rPr lang="es-ES" altLang="es-ES" sz="1400" dirty="0">
                <a:latin typeface="Arial" panose="020B0604020202020204" pitchFamily="34" charset="0"/>
              </a:rPr>
              <a:t>*</a:t>
            </a:r>
            <a:r>
              <a:rPr lang="es-ES" altLang="es-ES" sz="1400" i="1" dirty="0">
                <a:latin typeface="Arial" panose="020B0604020202020204" pitchFamily="34" charset="0"/>
              </a:rPr>
              <a:t>Funcionales donde se recibirá las ayudas en 2023 (condicionado a la dotación del crédito en el Presupuesto 2023). </a:t>
            </a:r>
            <a:endParaRPr lang="es-ES" altLang="es-ES" sz="1400" dirty="0">
              <a:latin typeface="Arial" panose="020B0604020202020204" pitchFamily="34" charset="0"/>
            </a:endParaRP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8224CAA3-8D8E-4C57-8645-976807FD125F}"/>
              </a:ext>
            </a:extLst>
          </p:cNvPr>
          <p:cNvSpPr/>
          <p:nvPr/>
        </p:nvSpPr>
        <p:spPr>
          <a:xfrm>
            <a:off x="467544" y="1916832"/>
            <a:ext cx="3600400" cy="32403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E5644669-DC62-48A5-9293-EC77C1D3DC2F}"/>
              </a:ext>
            </a:extLst>
          </p:cNvPr>
          <p:cNvSpPr/>
          <p:nvPr/>
        </p:nvSpPr>
        <p:spPr>
          <a:xfrm>
            <a:off x="631337" y="1482041"/>
            <a:ext cx="342856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eaLnBrk="0" hangingPunct="0"/>
            <a:r>
              <a:rPr lang="es-ES" altLang="es-E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Tipos de Ayudas de Innovación Docente:</a:t>
            </a: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6A056803-3706-4A51-AEBE-4D1452D406AB}"/>
              </a:ext>
            </a:extLst>
          </p:cNvPr>
          <p:cNvSpPr/>
          <p:nvPr/>
        </p:nvSpPr>
        <p:spPr>
          <a:xfrm>
            <a:off x="4572000" y="1916833"/>
            <a:ext cx="4176464" cy="33123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A67516AB-D2CA-4423-A355-DF1F16047ED2}"/>
              </a:ext>
            </a:extLst>
          </p:cNvPr>
          <p:cNvSpPr/>
          <p:nvPr/>
        </p:nvSpPr>
        <p:spPr>
          <a:xfrm>
            <a:off x="5508104" y="1447800"/>
            <a:ext cx="2121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eaLnBrk="0" hangingPunct="0"/>
            <a:r>
              <a:rPr lang="es-ES" altLang="es-ES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Consideraciones:</a:t>
            </a:r>
          </a:p>
        </p:txBody>
      </p:sp>
      <p:sp>
        <p:nvSpPr>
          <p:cNvPr id="23" name="Rectangle 1">
            <a:extLst>
              <a:ext uri="{FF2B5EF4-FFF2-40B4-BE49-F238E27FC236}">
                <a16:creationId xmlns:a16="http://schemas.microsoft.com/office/drawing/2014/main" id="{D8CAF321-1D3B-4CE3-8380-7EE02D8A09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5792" y="2264094"/>
            <a:ext cx="3968655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indent="-342900" algn="just" eaLnBrk="0" hangingPunct="0">
              <a:buFont typeface="+mj-lt"/>
              <a:buAutoNum type="arabicPeriod"/>
            </a:pPr>
            <a:r>
              <a:rPr lang="es-ES" altLang="es-ES" sz="1400" dirty="0">
                <a:latin typeface="Arial" panose="020B0604020202020204" pitchFamily="34" charset="0"/>
              </a:rPr>
              <a:t>No incorporables.</a:t>
            </a:r>
          </a:p>
          <a:p>
            <a:pPr marL="342900" indent="-342900" algn="just" eaLnBrk="0" hangingPunct="0">
              <a:buFont typeface="+mj-lt"/>
              <a:buAutoNum type="arabicPeriod"/>
            </a:pPr>
            <a:endParaRPr lang="es-ES" altLang="es-ES" sz="1400" dirty="0">
              <a:latin typeface="Arial" panose="020B0604020202020204" pitchFamily="34" charset="0"/>
            </a:endParaRPr>
          </a:p>
          <a:p>
            <a:pPr marL="342900" indent="-342900" algn="just" eaLnBrk="0" hangingPunct="0">
              <a:buFont typeface="+mj-lt"/>
              <a:buAutoNum type="arabicPeriod"/>
            </a:pPr>
            <a:r>
              <a:rPr lang="es-ES" altLang="es-ES" sz="1400" dirty="0">
                <a:latin typeface="Arial" panose="020B0604020202020204" pitchFamily="34" charset="0"/>
              </a:rPr>
              <a:t>Con carácter general, salvo que la convocatoria establezca otro plazo:</a:t>
            </a:r>
          </a:p>
          <a:p>
            <a:pPr marL="342900" indent="-342900" algn="just" eaLnBrk="0" hangingPunct="0">
              <a:buFont typeface="+mj-lt"/>
              <a:buAutoNum type="arabicPeriod"/>
            </a:pPr>
            <a:endParaRPr lang="es-ES" altLang="es-ES" sz="1400" dirty="0">
              <a:latin typeface="Arial" panose="020B0604020202020204" pitchFamily="34" charset="0"/>
            </a:endParaRPr>
          </a:p>
          <a:p>
            <a:pPr marL="742950" lvl="1" indent="-285750" algn="just" eaLnBrk="0" hangingPunct="0">
              <a:buFont typeface="Arial" panose="020B0604020202020204" pitchFamily="34" charset="0"/>
              <a:buChar char="•"/>
            </a:pPr>
            <a:r>
              <a:rPr lang="es-ES" altLang="es-ES" sz="1400" dirty="0">
                <a:latin typeface="Arial" panose="020B0604020202020204" pitchFamily="34" charset="0"/>
              </a:rPr>
              <a:t>Deberán ser justificadas al Vicerrectorado competente con fecha límite el 31 de diciembre del año de concesión. </a:t>
            </a:r>
          </a:p>
          <a:p>
            <a:pPr marL="742950" lvl="1" indent="-285750" algn="just" eaLnBrk="0" hangingPunct="0">
              <a:buFont typeface="Arial" panose="020B0604020202020204" pitchFamily="34" charset="0"/>
              <a:buChar char="•"/>
            </a:pPr>
            <a:r>
              <a:rPr lang="es-ES" altLang="es-ES" sz="1400" dirty="0">
                <a:latin typeface="Arial" panose="020B0604020202020204" pitchFamily="34" charset="0"/>
              </a:rPr>
              <a:t>De existir sobrante, reintegro adjuntando RC, con fecha límite el 31 de diciembre del año de concesión.</a:t>
            </a:r>
          </a:p>
        </p:txBody>
      </p:sp>
    </p:spTree>
    <p:extLst>
      <p:ext uri="{BB962C8B-B14F-4D97-AF65-F5344CB8AC3E}">
        <p14:creationId xmlns:p14="http://schemas.microsoft.com/office/powerpoint/2010/main" val="3757074085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2 Rectángulo"/>
          <p:cNvSpPr/>
          <p:nvPr/>
        </p:nvSpPr>
        <p:spPr>
          <a:xfrm>
            <a:off x="611560" y="2052265"/>
            <a:ext cx="7920880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s-ES" sz="4800" b="1" dirty="0">
                <a:ln w="50800"/>
                <a:solidFill>
                  <a:schemeClr val="accent6">
                    <a:lumMod val="75000"/>
                  </a:schemeClr>
                </a:solidFill>
              </a:rPr>
              <a:t>2.4.-</a:t>
            </a:r>
            <a:r>
              <a:rPr lang="es-ES" sz="4800" b="1" dirty="0">
                <a:ln w="50800"/>
                <a:solidFill>
                  <a:schemeClr val="bg1">
                    <a:lumMod val="50000"/>
                  </a:schemeClr>
                </a:solidFill>
              </a:rPr>
              <a:t>CONTRATOS MENORES FINANCIADOS CON PARTIDAS GENERALES</a:t>
            </a:r>
          </a:p>
          <a:p>
            <a:pPr algn="ctr"/>
            <a:endParaRPr lang="es-ES" sz="4800" b="1" dirty="0">
              <a:ln w="50800"/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21287"/>
            <a:ext cx="9144000" cy="83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0230"/>
            <a:ext cx="2310785" cy="76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015157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21287"/>
            <a:ext cx="9144000" cy="83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aralelogramo 3"/>
          <p:cNvSpPr/>
          <p:nvPr/>
        </p:nvSpPr>
        <p:spPr>
          <a:xfrm>
            <a:off x="1060823" y="277198"/>
            <a:ext cx="8068344" cy="626250"/>
          </a:xfrm>
          <a:prstGeom prst="parallelogram">
            <a:avLst/>
          </a:prstGeom>
          <a:solidFill>
            <a:schemeClr val="accent1">
              <a:lumMod val="60000"/>
              <a:lumOff val="40000"/>
              <a:alpha val="4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/>
              <a:t>FASES DE EJECUCIÓN PRESUPUESTARIA DE LOS CONTRATOS MENORES FINANCIADOS CON PARTIDAS GENERALES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30230"/>
            <a:ext cx="1728191" cy="570585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842812" y="2204864"/>
            <a:ext cx="745837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ES" sz="4800" b="1" dirty="0"/>
              <a:t>Con carácter general: </a:t>
            </a:r>
            <a:r>
              <a:rPr lang="es-ES" sz="4800" dirty="0"/>
              <a:t>No se incorporan.</a:t>
            </a:r>
          </a:p>
        </p:txBody>
      </p:sp>
    </p:spTree>
    <p:extLst>
      <p:ext uri="{BB962C8B-B14F-4D97-AF65-F5344CB8AC3E}">
        <p14:creationId xmlns:p14="http://schemas.microsoft.com/office/powerpoint/2010/main" val="3955220369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2 Rectángulo"/>
          <p:cNvSpPr/>
          <p:nvPr/>
        </p:nvSpPr>
        <p:spPr>
          <a:xfrm>
            <a:off x="683568" y="1916832"/>
            <a:ext cx="7920880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s-ES" sz="5400" b="1" dirty="0">
                <a:ln w="50800"/>
                <a:solidFill>
                  <a:schemeClr val="accent6">
                    <a:lumMod val="75000"/>
                  </a:schemeClr>
                </a:solidFill>
              </a:rPr>
              <a:t>2.5.-</a:t>
            </a:r>
            <a:r>
              <a:rPr lang="es-ES" sz="5400" b="1" dirty="0">
                <a:ln w="50800"/>
                <a:solidFill>
                  <a:schemeClr val="bg1">
                    <a:lumMod val="50000"/>
                  </a:schemeClr>
                </a:solidFill>
              </a:rPr>
              <a:t>GESTIÓN DEL INVENTARIABLE DE CAPÍTULO VI</a:t>
            </a:r>
          </a:p>
          <a:p>
            <a:pPr algn="ctr"/>
            <a:endParaRPr lang="es-ES" sz="5400" b="1" dirty="0">
              <a:ln w="50800"/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21287"/>
            <a:ext cx="9144000" cy="83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0230"/>
            <a:ext cx="2310785" cy="76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871805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ctángulo"/>
          <p:cNvSpPr/>
          <p:nvPr/>
        </p:nvSpPr>
        <p:spPr>
          <a:xfrm>
            <a:off x="611560" y="476672"/>
            <a:ext cx="7920880" cy="8925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s-ES" sz="2800" b="1" dirty="0">
                <a:ln w="50800"/>
                <a:solidFill>
                  <a:schemeClr val="bg1">
                    <a:lumMod val="50000"/>
                  </a:schemeClr>
                </a:solidFill>
              </a:rPr>
              <a:t>Objetivo de la Sesión:</a:t>
            </a:r>
          </a:p>
          <a:p>
            <a:pPr algn="r"/>
            <a:r>
              <a:rPr lang="es-ES" sz="2400" b="1" dirty="0">
                <a:ln w="50800"/>
                <a:solidFill>
                  <a:srgbClr val="FF0000"/>
                </a:solidFill>
              </a:rPr>
              <a:t>Contestar a las siguientes preguntas</a:t>
            </a:r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21287"/>
            <a:ext cx="9144000" cy="83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30230"/>
            <a:ext cx="1656184" cy="546811"/>
          </a:xfrm>
          <a:prstGeom prst="rect">
            <a:avLst/>
          </a:prstGeom>
        </p:spPr>
      </p:pic>
      <p:grpSp>
        <p:nvGrpSpPr>
          <p:cNvPr id="8" name="Grupo 7"/>
          <p:cNvGrpSpPr/>
          <p:nvPr/>
        </p:nvGrpSpPr>
        <p:grpSpPr>
          <a:xfrm>
            <a:off x="323528" y="1484784"/>
            <a:ext cx="8784976" cy="387602"/>
            <a:chOff x="0" y="33987"/>
            <a:chExt cx="6096000" cy="387602"/>
          </a:xfrm>
          <a:solidFill>
            <a:schemeClr val="accent2"/>
          </a:solidFill>
        </p:grpSpPr>
        <p:sp>
          <p:nvSpPr>
            <p:cNvPr id="9" name="Rectángulo redondeado 8"/>
            <p:cNvSpPr/>
            <p:nvPr/>
          </p:nvSpPr>
          <p:spPr>
            <a:xfrm>
              <a:off x="0" y="33987"/>
              <a:ext cx="6096000" cy="387602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CuadroTexto 9"/>
            <p:cNvSpPr txBox="1"/>
            <p:nvPr/>
          </p:nvSpPr>
          <p:spPr>
            <a:xfrm>
              <a:off x="18921" y="52908"/>
              <a:ext cx="6058158" cy="34976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600" dirty="0"/>
                <a:t>De los proyectos de los profesores, sobra crédito y ya ha finalizado,¿ puedo pasarlo al 2023? ¿Cuándo?</a:t>
              </a:r>
              <a:endParaRPr lang="es-ES" sz="1600" kern="1200" dirty="0"/>
            </a:p>
          </p:txBody>
        </p:sp>
      </p:grpSp>
      <p:grpSp>
        <p:nvGrpSpPr>
          <p:cNvPr id="11" name="Grupo 10"/>
          <p:cNvGrpSpPr/>
          <p:nvPr/>
        </p:nvGrpSpPr>
        <p:grpSpPr>
          <a:xfrm>
            <a:off x="323528" y="2261953"/>
            <a:ext cx="8784976" cy="387602"/>
            <a:chOff x="0" y="33987"/>
            <a:chExt cx="6096000" cy="387602"/>
          </a:xfrm>
          <a:solidFill>
            <a:schemeClr val="accent2"/>
          </a:solidFill>
        </p:grpSpPr>
        <p:sp>
          <p:nvSpPr>
            <p:cNvPr id="12" name="Rectángulo redondeado 11"/>
            <p:cNvSpPr/>
            <p:nvPr/>
          </p:nvSpPr>
          <p:spPr>
            <a:xfrm>
              <a:off x="0" y="33987"/>
              <a:ext cx="6096000" cy="387602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CuadroTexto 13"/>
            <p:cNvSpPr txBox="1"/>
            <p:nvPr/>
          </p:nvSpPr>
          <p:spPr>
            <a:xfrm>
              <a:off x="18921" y="52908"/>
              <a:ext cx="6058158" cy="34976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600" kern="1200" dirty="0"/>
                <a:t>¿Por qué pedís dos veces lo mismo, Solicitud en Septiembre, y de nuevo Propuesta en Diciembre?</a:t>
              </a:r>
            </a:p>
          </p:txBody>
        </p:sp>
      </p:grpSp>
      <p:grpSp>
        <p:nvGrpSpPr>
          <p:cNvPr id="16" name="Grupo 15"/>
          <p:cNvGrpSpPr/>
          <p:nvPr/>
        </p:nvGrpSpPr>
        <p:grpSpPr>
          <a:xfrm>
            <a:off x="323528" y="3026656"/>
            <a:ext cx="8784976" cy="387602"/>
            <a:chOff x="0" y="33987"/>
            <a:chExt cx="6096000" cy="387602"/>
          </a:xfrm>
          <a:solidFill>
            <a:schemeClr val="accent2"/>
          </a:solidFill>
        </p:grpSpPr>
        <p:sp>
          <p:nvSpPr>
            <p:cNvPr id="17" name="Rectángulo redondeado 16"/>
            <p:cNvSpPr/>
            <p:nvPr/>
          </p:nvSpPr>
          <p:spPr>
            <a:xfrm>
              <a:off x="0" y="33987"/>
              <a:ext cx="6096000" cy="387602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CuadroTexto 17"/>
            <p:cNvSpPr txBox="1"/>
            <p:nvPr/>
          </p:nvSpPr>
          <p:spPr>
            <a:xfrm>
              <a:off x="18921" y="52908"/>
              <a:ext cx="6058158" cy="34976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600" kern="1200" dirty="0"/>
                <a:t>¿Si me sobre dinero de un PAR/CAR, puedo pasarlo al año siguiente?</a:t>
              </a:r>
            </a:p>
          </p:txBody>
        </p:sp>
      </p:grpSp>
      <p:grpSp>
        <p:nvGrpSpPr>
          <p:cNvPr id="20" name="Grupo 19"/>
          <p:cNvGrpSpPr/>
          <p:nvPr/>
        </p:nvGrpSpPr>
        <p:grpSpPr>
          <a:xfrm>
            <a:off x="305089" y="3974213"/>
            <a:ext cx="8784976" cy="387602"/>
            <a:chOff x="0" y="33987"/>
            <a:chExt cx="6096000" cy="387602"/>
          </a:xfrm>
          <a:solidFill>
            <a:schemeClr val="accent2"/>
          </a:solidFill>
        </p:grpSpPr>
        <p:sp>
          <p:nvSpPr>
            <p:cNvPr id="21" name="Rectángulo redondeado 20"/>
            <p:cNvSpPr/>
            <p:nvPr/>
          </p:nvSpPr>
          <p:spPr>
            <a:xfrm>
              <a:off x="0" y="33987"/>
              <a:ext cx="6096000" cy="387602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CuadroTexto 21"/>
            <p:cNvSpPr txBox="1"/>
            <p:nvPr/>
          </p:nvSpPr>
          <p:spPr>
            <a:xfrm>
              <a:off x="18921" y="52908"/>
              <a:ext cx="6058158" cy="34976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600" kern="1200" dirty="0"/>
                <a:t>¿y con los GI y GR, que pasa?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80414643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21287"/>
            <a:ext cx="9144000" cy="83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aralelogramo 3"/>
          <p:cNvSpPr/>
          <p:nvPr/>
        </p:nvSpPr>
        <p:spPr>
          <a:xfrm>
            <a:off x="971601" y="358951"/>
            <a:ext cx="8068344" cy="626250"/>
          </a:xfrm>
          <a:prstGeom prst="parallelogram">
            <a:avLst/>
          </a:prstGeom>
          <a:solidFill>
            <a:schemeClr val="accent1">
              <a:lumMod val="60000"/>
              <a:lumOff val="40000"/>
              <a:alpha val="4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/>
              <a:t>GESTIÓN DEL INVENTARIABLE DE CAPÍTULO VI</a:t>
            </a:r>
          </a:p>
        </p:txBody>
      </p:sp>
      <p:sp>
        <p:nvSpPr>
          <p:cNvPr id="5" name="Rectángulo 4"/>
          <p:cNvSpPr/>
          <p:nvPr/>
        </p:nvSpPr>
        <p:spPr>
          <a:xfrm>
            <a:off x="577117" y="1795084"/>
            <a:ext cx="8280920" cy="4190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sz="2000" dirty="0"/>
              <a:t>¨… La adquisición de Material </a:t>
            </a:r>
            <a:r>
              <a:rPr lang="es-ES" sz="2000" dirty="0" err="1"/>
              <a:t>Inventariable</a:t>
            </a:r>
            <a:r>
              <a:rPr lang="es-ES" sz="2000" dirty="0"/>
              <a:t>, financiada con fondos generales dotados en partidas presupuestarias de gastos de funcionamiento y demás líneas específicas adscritas a unidades orgánicas (vicerrectorados, servicios, oficinas, unidades, facultades, escuelas, departamentos  e institutos  universitarios de Investigación), en todo caso </a:t>
            </a:r>
            <a:r>
              <a:rPr lang="es-ES" sz="2000" b="1" dirty="0"/>
              <a:t>deberán  ser imputados al Capítulo VI del Presupuesto</a:t>
            </a:r>
            <a:r>
              <a:rPr lang="es-ES" sz="2000" dirty="0"/>
              <a:t>, </a:t>
            </a:r>
            <a:r>
              <a:rPr lang="es-ES" sz="2000" u="sng" dirty="0"/>
              <a:t>previa  modificación presupuestaria motivando la necesidad  de esta adquisición, y en su  caso autorización del  vicerrectorado competente en la inversión propuesta.”</a:t>
            </a:r>
          </a:p>
        </p:txBody>
      </p:sp>
      <p:sp>
        <p:nvSpPr>
          <p:cNvPr id="6" name="Rectángulo 5"/>
          <p:cNvSpPr/>
          <p:nvPr/>
        </p:nvSpPr>
        <p:spPr>
          <a:xfrm>
            <a:off x="827584" y="1297708"/>
            <a:ext cx="72115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b="1" dirty="0"/>
              <a:t>ARTÍCULO 26: Adquisición de Material </a:t>
            </a:r>
            <a:r>
              <a:rPr lang="es-ES_tradnl" b="1" dirty="0" err="1"/>
              <a:t>Inventariable</a:t>
            </a:r>
            <a:endParaRPr lang="es-ES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30230"/>
            <a:ext cx="1728191" cy="57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819703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21287"/>
            <a:ext cx="9144000" cy="83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aralelogramo 3"/>
          <p:cNvSpPr/>
          <p:nvPr/>
        </p:nvSpPr>
        <p:spPr>
          <a:xfrm>
            <a:off x="971601" y="358951"/>
            <a:ext cx="8068344" cy="626250"/>
          </a:xfrm>
          <a:prstGeom prst="parallelogram">
            <a:avLst/>
          </a:prstGeom>
          <a:solidFill>
            <a:schemeClr val="accent1">
              <a:lumMod val="60000"/>
              <a:lumOff val="40000"/>
              <a:alpha val="4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/>
              <a:t>GESTIÓN DEL INVENTARIABLE DE CAPÍTULO VI</a:t>
            </a:r>
          </a:p>
        </p:txBody>
      </p:sp>
      <p:sp>
        <p:nvSpPr>
          <p:cNvPr id="5" name="Rectángulo 4"/>
          <p:cNvSpPr/>
          <p:nvPr/>
        </p:nvSpPr>
        <p:spPr>
          <a:xfrm>
            <a:off x="431538" y="1500600"/>
            <a:ext cx="838893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dirty="0"/>
              <a:t>Posibilidad de solicitar la estimación del crédito asignado para gastos de funcionamiento que se destinará a la adquisición de material </a:t>
            </a:r>
            <a:r>
              <a:rPr lang="es-ES" dirty="0" err="1"/>
              <a:t>Inventariable</a:t>
            </a:r>
            <a:r>
              <a:rPr lang="es-ES" dirty="0"/>
              <a:t> (con el máximo del 20% salvo excepcionalidad motivada); procediendo de oficio a la regularización de capítulos 2 y 6 con la apertura del siguiente ejercicio:</a:t>
            </a:r>
            <a:endParaRPr lang="es-ES" u="sng" dirty="0"/>
          </a:p>
        </p:txBody>
      </p:sp>
      <p:sp>
        <p:nvSpPr>
          <p:cNvPr id="9" name="Rectángulo 8"/>
          <p:cNvSpPr/>
          <p:nvPr/>
        </p:nvSpPr>
        <p:spPr>
          <a:xfrm>
            <a:off x="972761" y="3455370"/>
            <a:ext cx="74218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/>
              <a:t>“Solicitud de Dotación para Adquisición de Material </a:t>
            </a:r>
            <a:r>
              <a:rPr lang="es-ES" b="1" dirty="0" err="1"/>
              <a:t>Inventariable</a:t>
            </a:r>
            <a:r>
              <a:rPr lang="es-ES" b="1" dirty="0"/>
              <a:t>”</a:t>
            </a:r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719" y="4025146"/>
            <a:ext cx="7903723" cy="2212166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30230"/>
            <a:ext cx="1728191" cy="57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140907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21287"/>
            <a:ext cx="9144000" cy="83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aralelogramo 3"/>
          <p:cNvSpPr/>
          <p:nvPr/>
        </p:nvSpPr>
        <p:spPr>
          <a:xfrm>
            <a:off x="971601" y="358951"/>
            <a:ext cx="8068344" cy="626250"/>
          </a:xfrm>
          <a:prstGeom prst="parallelogram">
            <a:avLst/>
          </a:prstGeom>
          <a:solidFill>
            <a:schemeClr val="accent1">
              <a:lumMod val="60000"/>
              <a:lumOff val="40000"/>
              <a:alpha val="4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/>
              <a:t>GESTIÓN DEL INVENTARIABLE DE CAPÍTULO VI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30230"/>
            <a:ext cx="1728191" cy="570585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A2E2DB1E-3812-4642-989B-D36EE5329DFF}"/>
              </a:ext>
            </a:extLst>
          </p:cNvPr>
          <p:cNvSpPr txBox="1"/>
          <p:nvPr/>
        </p:nvSpPr>
        <p:spPr>
          <a:xfrm>
            <a:off x="104055" y="929536"/>
            <a:ext cx="8784975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ES" sz="2000" i="1" dirty="0">
                <a:latin typeface="Calibri" panose="020F0502020204030204" pitchFamily="34" charset="0"/>
                <a:ea typeface="Times New Roman" panose="02020603050405020304" pitchFamily="18" charset="0"/>
              </a:rPr>
              <a:t>Advertidas </a:t>
            </a:r>
            <a:r>
              <a:rPr lang="es-ES" sz="20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cantidades se les queda en capítulo VI sin ejecutar (pues SCI evidencia la baja ejecución de estos créditos en 2021):</a:t>
            </a:r>
            <a:endParaRPr lang="es-ES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ES" sz="20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es-ES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lvl="1" indent="-285750" algn="just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s-ES" sz="20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 consecuencia se sugiere, para el próximo ejercicio económico y de mantener la delegación de competencias que se propone, presupuestar adecuadamente en el económico que corresponda, siempre que ello resulte posible por conocer a priori los datos. Todo ello con el fin de evitar la enorme cantidad de modificaciones presupuestarias que se producen y que complican la gestión (se presupuesta en un II para, a continuación y con una importante carga de trabajo a través de modificaciones presupuestarias, llevarlo" al VI).</a:t>
            </a:r>
          </a:p>
          <a:p>
            <a:pPr marL="742950" lvl="1" indent="-285750" algn="just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endParaRPr lang="es-E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s-ES" sz="20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modo de ejemplo se observa que, en el Ejercicio 2021 y en el Económico 64201, para las orgánicas que nos ocupan, se parte de un crédito INICIAL de 0-€ Se cuenta con un crédito TOTAL (vía modificaciones presupuestarias) de 275.976,72-€, no obstante lo cual, finaliza el Ejercicio con un DISPONIBLE de 114.746-€ (No ejecución del 41%).</a:t>
            </a:r>
            <a:endParaRPr lang="es-E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7656284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21287"/>
            <a:ext cx="9144000" cy="83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12 Rectángulo"/>
          <p:cNvSpPr/>
          <p:nvPr/>
        </p:nvSpPr>
        <p:spPr>
          <a:xfrm>
            <a:off x="755576" y="1680397"/>
            <a:ext cx="7920880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s-ES" sz="5400" b="1" dirty="0">
                <a:ln w="5080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s-ES" sz="5400" b="1" dirty="0">
                <a:ln w="50800"/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CRITERIOS DE ELABORACIÓN DEL PRESUPUESTO 2023</a:t>
            </a:r>
          </a:p>
          <a:p>
            <a:pPr algn="ctr"/>
            <a:endParaRPr lang="es-ES" sz="5400" b="1" dirty="0">
              <a:ln w="50800"/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0230"/>
            <a:ext cx="2310785" cy="76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282892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21287"/>
            <a:ext cx="9144000" cy="83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0230"/>
            <a:ext cx="2310785" cy="762936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441330" y="661257"/>
            <a:ext cx="79208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Fuentes de financiación</a:t>
            </a:r>
          </a:p>
          <a:p>
            <a:pPr algn="ctr"/>
            <a:r>
              <a:rPr lang="es-E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Departamentos, Institutos de Investigación, Facultades y Escuelas:</a:t>
            </a:r>
          </a:p>
        </p:txBody>
      </p:sp>
      <p:sp>
        <p:nvSpPr>
          <p:cNvPr id="9" name="Abrir llave 8"/>
          <p:cNvSpPr/>
          <p:nvPr/>
        </p:nvSpPr>
        <p:spPr>
          <a:xfrm>
            <a:off x="2699792" y="1960775"/>
            <a:ext cx="204520" cy="3524409"/>
          </a:xfrm>
          <a:prstGeom prst="leftBrace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12 Rectángulo"/>
          <p:cNvSpPr/>
          <p:nvPr/>
        </p:nvSpPr>
        <p:spPr>
          <a:xfrm>
            <a:off x="74764" y="2943186"/>
            <a:ext cx="237626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s-ES" sz="1600" b="1" dirty="0">
                <a:ln w="50800"/>
                <a:solidFill>
                  <a:schemeClr val="bg1">
                    <a:lumMod val="50000"/>
                  </a:schemeClr>
                </a:solidFill>
              </a:rPr>
              <a:t>Dotaciones Presupuestarias en Presupuesto Inicial (*)</a:t>
            </a:r>
            <a:endParaRPr lang="es-ES" sz="1600" b="1" dirty="0">
              <a:ln w="50800"/>
              <a:solidFill>
                <a:srgbClr val="FF0000"/>
              </a:solidFill>
            </a:endParaRPr>
          </a:p>
        </p:txBody>
      </p:sp>
      <p:sp>
        <p:nvSpPr>
          <p:cNvPr id="11" name="12 Rectángulo">
            <a:hlinkClick r:id="rId5" action="ppaction://hlinksldjump"/>
          </p:cNvPr>
          <p:cNvSpPr/>
          <p:nvPr/>
        </p:nvSpPr>
        <p:spPr>
          <a:xfrm>
            <a:off x="2915816" y="1936023"/>
            <a:ext cx="5544616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s-ES" sz="2800" b="1" dirty="0">
                <a:ln w="50800"/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1.- Gastos de Funcionamiento</a:t>
            </a:r>
          </a:p>
        </p:txBody>
      </p:sp>
      <p:sp>
        <p:nvSpPr>
          <p:cNvPr id="12" name="12 Rectángulo"/>
          <p:cNvSpPr/>
          <p:nvPr/>
        </p:nvSpPr>
        <p:spPr>
          <a:xfrm>
            <a:off x="2904098" y="4382959"/>
            <a:ext cx="5544616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s-ES" sz="2800" b="1" dirty="0">
                <a:ln w="50800"/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4.- Incentivos a la Calidad</a:t>
            </a:r>
          </a:p>
        </p:txBody>
      </p:sp>
      <p:sp>
        <p:nvSpPr>
          <p:cNvPr id="13" name="12 Rectángulo"/>
          <p:cNvSpPr/>
          <p:nvPr/>
        </p:nvSpPr>
        <p:spPr>
          <a:xfrm>
            <a:off x="2904098" y="3558443"/>
            <a:ext cx="5544616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s-ES" sz="2800" b="1" dirty="0">
                <a:ln w="50800"/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3.- </a:t>
            </a:r>
            <a:r>
              <a:rPr lang="es-ES" sz="2800" b="1" dirty="0" err="1">
                <a:ln w="50800"/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Multicampus</a:t>
            </a:r>
            <a:endParaRPr lang="es-ES" sz="2800" b="1" dirty="0">
              <a:ln w="50800"/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12 Rectángulo"/>
          <p:cNvSpPr/>
          <p:nvPr/>
        </p:nvSpPr>
        <p:spPr>
          <a:xfrm>
            <a:off x="2904312" y="2771630"/>
            <a:ext cx="5556120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s-ES" sz="2800" b="1" dirty="0">
                <a:ln w="50800"/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2.- Eficiencia en la Presupuestación</a:t>
            </a:r>
          </a:p>
        </p:txBody>
      </p:sp>
      <p:sp>
        <p:nvSpPr>
          <p:cNvPr id="15" name="Rectángulo 14"/>
          <p:cNvSpPr/>
          <p:nvPr/>
        </p:nvSpPr>
        <p:spPr>
          <a:xfrm>
            <a:off x="2824377" y="5156033"/>
            <a:ext cx="5636056" cy="32915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" sz="1100" b="1" i="1" dirty="0">
                <a:solidFill>
                  <a:schemeClr val="bg1">
                    <a:lumMod val="75000"/>
                  </a:schemeClr>
                </a:solidFill>
              </a:rPr>
              <a:t>(*) Son créditos de ejecución anual, no incorporables al ejercicio siguiente.</a:t>
            </a:r>
          </a:p>
        </p:txBody>
      </p:sp>
    </p:spTree>
    <p:extLst>
      <p:ext uri="{BB962C8B-B14F-4D97-AF65-F5344CB8AC3E}">
        <p14:creationId xmlns:p14="http://schemas.microsoft.com/office/powerpoint/2010/main" val="3197428592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ctángulo"/>
          <p:cNvSpPr/>
          <p:nvPr/>
        </p:nvSpPr>
        <p:spPr>
          <a:xfrm>
            <a:off x="755576" y="2564904"/>
            <a:ext cx="7920880" cy="243143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s-ES" sz="3600" b="1" i="1" dirty="0">
                <a:ln w="50800"/>
                <a:solidFill>
                  <a:schemeClr val="accent6">
                    <a:lumMod val="75000"/>
                  </a:schemeClr>
                </a:solidFill>
              </a:rPr>
              <a:t>3.1-</a:t>
            </a:r>
            <a:r>
              <a:rPr lang="es-ES" sz="3600" b="1" i="1" dirty="0">
                <a:ln w="50800"/>
                <a:solidFill>
                  <a:schemeClr val="bg1">
                    <a:lumMod val="50000"/>
                  </a:schemeClr>
                </a:solidFill>
              </a:rPr>
              <a:t>FÓRMULA DEPARTAMENTOS, INSTITUTOS, FACULTADES Y ESCUELAS</a:t>
            </a:r>
          </a:p>
          <a:p>
            <a:pPr algn="ctr"/>
            <a:endParaRPr lang="es-ES" sz="4400" b="1" dirty="0">
              <a:ln w="50800"/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21287"/>
            <a:ext cx="9144000" cy="83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0230"/>
            <a:ext cx="2310785" cy="76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475290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21287"/>
            <a:ext cx="9144000" cy="83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aralelogramo 3"/>
          <p:cNvSpPr/>
          <p:nvPr/>
        </p:nvSpPr>
        <p:spPr>
          <a:xfrm>
            <a:off x="971601" y="358951"/>
            <a:ext cx="8068344" cy="626250"/>
          </a:xfrm>
          <a:prstGeom prst="parallelogram">
            <a:avLst/>
          </a:prstGeom>
          <a:solidFill>
            <a:schemeClr val="accent1">
              <a:lumMod val="60000"/>
              <a:lumOff val="40000"/>
              <a:alpha val="4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/>
              <a:t>MÉTODO DE ASIGNACIÓN PRESUPUESTARIA DEPARTAMENTOS, INSTITUTOS, FACULTADES Y ESCUELAS</a:t>
            </a:r>
            <a:endParaRPr lang="es-ES" sz="2000" b="1" dirty="0">
              <a:latin typeface="Calibri" panose="020F0502020204030204" pitchFamily="34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634643" y="1208222"/>
            <a:ext cx="7920879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lang="es-ES" altLang="es-ES" dirty="0"/>
              <a:t>Se Fija como cantidad a distribuir, la asignación presupuestaria anual.</a:t>
            </a:r>
          </a:p>
          <a:p>
            <a:pPr marL="342900" marR="0" lvl="0" indent="-34290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lang="es-ES" altLang="es-ES" dirty="0"/>
              <a:t>Se calcula el importe que cada Unidad obtendría por aplicación de la Fórmula (Anexo I). </a:t>
            </a:r>
          </a:p>
          <a:p>
            <a:pPr marL="342900" marR="0" lvl="0" indent="-34290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lang="es-ES" altLang="es-ES" dirty="0"/>
              <a:t>Calculamos el Peso que esa Unidad tiene sobre el resto de unidades (por </a:t>
            </a:r>
            <a:r>
              <a:rPr lang="es-ES" altLang="es-ES" dirty="0" err="1"/>
              <a:t>Dptos</a:t>
            </a:r>
            <a:r>
              <a:rPr lang="es-ES" altLang="es-ES" dirty="0"/>
              <a:t>, IUI, Facultades y Escuelas).</a:t>
            </a:r>
          </a:p>
          <a:p>
            <a:pPr marL="342900" marR="0" lvl="0" indent="-34290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lang="es-ES" altLang="es-ES" dirty="0"/>
              <a:t>Multiplicamos el Peso por el Crédito total asignado a </a:t>
            </a:r>
            <a:r>
              <a:rPr lang="es-ES" altLang="es-ES" dirty="0" err="1"/>
              <a:t>Dptos</a:t>
            </a:r>
            <a:r>
              <a:rPr lang="es-ES" altLang="es-ES" dirty="0"/>
              <a:t>, IUI, y Facultades y Escuelas.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30230"/>
            <a:ext cx="1728191" cy="57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087605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21287"/>
            <a:ext cx="9144000" cy="83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aralelogramo 3"/>
          <p:cNvSpPr/>
          <p:nvPr/>
        </p:nvSpPr>
        <p:spPr>
          <a:xfrm>
            <a:off x="971601" y="358951"/>
            <a:ext cx="8068344" cy="626250"/>
          </a:xfrm>
          <a:prstGeom prst="parallelogram">
            <a:avLst/>
          </a:prstGeom>
          <a:solidFill>
            <a:schemeClr val="accent1">
              <a:lumMod val="60000"/>
              <a:lumOff val="40000"/>
              <a:alpha val="4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altLang="es-ES" b="1" dirty="0">
                <a:solidFill>
                  <a:schemeClr val="tx1"/>
                </a:solidFill>
              </a:rPr>
              <a:t>ANEXO I: </a:t>
            </a:r>
            <a:r>
              <a:rPr lang="es-ES" b="1" dirty="0"/>
              <a:t>ASIGNACIÓN PRESUPUESTO FACULTADES/ESCUELAS</a:t>
            </a:r>
            <a:endParaRPr lang="es-ES" b="1" dirty="0">
              <a:latin typeface="Calibri" panose="020F050202020403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971600" y="1746686"/>
            <a:ext cx="761851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FÓRMULA CENTROS: FACULTADES Y ESCUELAS</a:t>
            </a:r>
          </a:p>
          <a:p>
            <a:pPr algn="ctr"/>
            <a:endParaRPr lang="es-ES" sz="2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es-ES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30230"/>
            <a:ext cx="1728191" cy="570585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863081" y="3020136"/>
            <a:ext cx="22687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/>
              <a:t>Número de profesores a tiempo completo</a:t>
            </a:r>
          </a:p>
          <a:p>
            <a:pPr algn="ctr"/>
            <a:r>
              <a:rPr lang="es-ES" b="1" dirty="0"/>
              <a:t> </a:t>
            </a:r>
            <a:r>
              <a:rPr lang="es-ES" sz="1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(123,81 € por PTC) </a:t>
            </a:r>
          </a:p>
        </p:txBody>
      </p:sp>
      <p:sp>
        <p:nvSpPr>
          <p:cNvPr id="7" name="Rectángulo 6"/>
          <p:cNvSpPr/>
          <p:nvPr/>
        </p:nvSpPr>
        <p:spPr>
          <a:xfrm>
            <a:off x="975155" y="3003149"/>
            <a:ext cx="2124744" cy="140391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 8"/>
          <p:cNvSpPr/>
          <p:nvPr/>
        </p:nvSpPr>
        <p:spPr>
          <a:xfrm>
            <a:off x="3571313" y="3099370"/>
            <a:ext cx="226876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/>
              <a:t>Número de estudiantes a tiempo completo</a:t>
            </a:r>
          </a:p>
          <a:p>
            <a:pPr algn="ctr"/>
            <a:r>
              <a:rPr lang="es-ES" sz="1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(3,09 € por Alumno)</a:t>
            </a:r>
          </a:p>
          <a:p>
            <a:pPr algn="ctr"/>
            <a:endParaRPr lang="es-ES" sz="1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3655421" y="3003149"/>
            <a:ext cx="2124744" cy="140391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Rectángulo 10"/>
          <p:cNvSpPr/>
          <p:nvPr/>
        </p:nvSpPr>
        <p:spPr>
          <a:xfrm>
            <a:off x="6303745" y="3081692"/>
            <a:ext cx="226876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/>
              <a:t>Módulo estructural de la Facultad o Escuela</a:t>
            </a:r>
          </a:p>
          <a:p>
            <a:pPr algn="ctr"/>
            <a:r>
              <a:rPr lang="es-ES" sz="1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(6.190,42 € por Centro)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6290189" y="3012775"/>
            <a:ext cx="2195015" cy="140391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Más 12"/>
          <p:cNvSpPr/>
          <p:nvPr/>
        </p:nvSpPr>
        <p:spPr>
          <a:xfrm>
            <a:off x="3203848" y="3429000"/>
            <a:ext cx="339499" cy="36004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Más 13"/>
          <p:cNvSpPr/>
          <p:nvPr/>
        </p:nvSpPr>
        <p:spPr>
          <a:xfrm>
            <a:off x="5876945" y="3422008"/>
            <a:ext cx="339499" cy="36004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51956870"/>
      </p:ext>
    </p:ext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ralelogramo 3"/>
          <p:cNvSpPr/>
          <p:nvPr/>
        </p:nvSpPr>
        <p:spPr>
          <a:xfrm>
            <a:off x="1005294" y="80518"/>
            <a:ext cx="8068344" cy="626250"/>
          </a:xfrm>
          <a:prstGeom prst="parallelogram">
            <a:avLst/>
          </a:prstGeom>
          <a:solidFill>
            <a:schemeClr val="accent1">
              <a:lumMod val="60000"/>
              <a:lumOff val="40000"/>
              <a:alpha val="4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altLang="es-ES" sz="2000" b="1" dirty="0">
                <a:solidFill>
                  <a:schemeClr val="tx1"/>
                </a:solidFill>
              </a:rPr>
              <a:t>ANEXO I: </a:t>
            </a:r>
            <a:r>
              <a:rPr lang="es-ES" sz="2000" b="1" dirty="0"/>
              <a:t>ASIGNACIÓN PRESUPUESTO INSTITUTOS</a:t>
            </a:r>
            <a:endParaRPr lang="es-ES" sz="2000" b="1" dirty="0">
              <a:latin typeface="Calibri" panose="020F0502020204030204" pitchFamily="34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30230"/>
            <a:ext cx="1728191" cy="570585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152671" y="2745856"/>
            <a:ext cx="17627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2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Profesores equivalentes a tiempo completo</a:t>
            </a:r>
            <a:r>
              <a:rPr lang="es-ES" sz="1200" b="1" dirty="0"/>
              <a:t> </a:t>
            </a:r>
          </a:p>
          <a:p>
            <a:pPr algn="ctr"/>
            <a:r>
              <a:rPr lang="es-ES" sz="1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(450 €/</a:t>
            </a:r>
            <a:r>
              <a:rPr lang="es-ES" sz="12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prof.</a:t>
            </a:r>
            <a:r>
              <a:rPr lang="es-ES" sz="1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) </a:t>
            </a:r>
          </a:p>
        </p:txBody>
      </p:sp>
      <p:sp>
        <p:nvSpPr>
          <p:cNvPr id="9" name="Rectángulo 8"/>
          <p:cNvSpPr/>
          <p:nvPr/>
        </p:nvSpPr>
        <p:spPr>
          <a:xfrm>
            <a:off x="322500" y="2636078"/>
            <a:ext cx="1410135" cy="111244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/>
          </a:p>
        </p:txBody>
      </p:sp>
      <p:sp>
        <p:nvSpPr>
          <p:cNvPr id="10" name="Rectángulo 9"/>
          <p:cNvSpPr/>
          <p:nvPr/>
        </p:nvSpPr>
        <p:spPr>
          <a:xfrm>
            <a:off x="1873817" y="2873398"/>
            <a:ext cx="171401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2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Número de </a:t>
            </a:r>
          </a:p>
          <a:p>
            <a:pPr algn="ctr"/>
            <a:r>
              <a:rPr lang="es-ES" sz="12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Doctores</a:t>
            </a:r>
          </a:p>
          <a:p>
            <a:pPr algn="ctr"/>
            <a:r>
              <a:rPr lang="es-ES" sz="1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(150 €/doctor)</a:t>
            </a:r>
          </a:p>
          <a:p>
            <a:pPr algn="ctr"/>
            <a:endParaRPr lang="es-ES" sz="12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2085280" y="2627560"/>
            <a:ext cx="1212522" cy="114497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/>
          </a:p>
        </p:txBody>
      </p:sp>
      <p:sp>
        <p:nvSpPr>
          <p:cNvPr id="12" name="Rectángulo 11"/>
          <p:cNvSpPr/>
          <p:nvPr/>
        </p:nvSpPr>
        <p:spPr>
          <a:xfrm>
            <a:off x="3665888" y="2719601"/>
            <a:ext cx="12352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ES" sz="1200" b="1" dirty="0"/>
          </a:p>
          <a:p>
            <a:pPr algn="ctr"/>
            <a:r>
              <a:rPr lang="es-ES" sz="1200" b="1" dirty="0"/>
              <a:t>Tramos de investigación</a:t>
            </a:r>
          </a:p>
          <a:p>
            <a:pPr algn="ctr"/>
            <a:r>
              <a:rPr lang="es-ES" sz="1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(600 €/tramo)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3646062" y="2640351"/>
            <a:ext cx="1248831" cy="114126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/>
          </a:p>
        </p:txBody>
      </p:sp>
      <p:sp>
        <p:nvSpPr>
          <p:cNvPr id="14" name="Más 13"/>
          <p:cNvSpPr/>
          <p:nvPr/>
        </p:nvSpPr>
        <p:spPr>
          <a:xfrm>
            <a:off x="1750518" y="3072364"/>
            <a:ext cx="256486" cy="194037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/>
          </a:p>
        </p:txBody>
      </p:sp>
      <p:sp>
        <p:nvSpPr>
          <p:cNvPr id="15" name="Más 14"/>
          <p:cNvSpPr/>
          <p:nvPr/>
        </p:nvSpPr>
        <p:spPr>
          <a:xfrm>
            <a:off x="3343689" y="3068527"/>
            <a:ext cx="256486" cy="194037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/>
          </a:p>
        </p:txBody>
      </p:sp>
      <p:sp>
        <p:nvSpPr>
          <p:cNvPr id="16" name="Rectángulo 15"/>
          <p:cNvSpPr/>
          <p:nvPr/>
        </p:nvSpPr>
        <p:spPr>
          <a:xfrm>
            <a:off x="937485" y="976494"/>
            <a:ext cx="761851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FÓRMULA INSTITUTOS DE INVESTIGACIÓN</a:t>
            </a:r>
          </a:p>
          <a:p>
            <a:pPr algn="ctr"/>
            <a:endParaRPr lang="es-ES" sz="32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es-ES" sz="3200" dirty="0"/>
          </a:p>
        </p:txBody>
      </p:sp>
      <p:sp>
        <p:nvSpPr>
          <p:cNvPr id="17" name="Más 16"/>
          <p:cNvSpPr/>
          <p:nvPr/>
        </p:nvSpPr>
        <p:spPr>
          <a:xfrm>
            <a:off x="4914719" y="3072705"/>
            <a:ext cx="256486" cy="194037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/>
          </a:p>
        </p:txBody>
      </p:sp>
      <p:sp>
        <p:nvSpPr>
          <p:cNvPr id="18" name="Rectángulo 17"/>
          <p:cNvSpPr/>
          <p:nvPr/>
        </p:nvSpPr>
        <p:spPr>
          <a:xfrm>
            <a:off x="5200975" y="2831779"/>
            <a:ext cx="155905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2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1% Ayudas de Investigación</a:t>
            </a:r>
          </a:p>
          <a:p>
            <a:pPr algn="ctr"/>
            <a:r>
              <a:rPr lang="es-ES" sz="1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(</a:t>
            </a:r>
            <a:r>
              <a:rPr lang="pt-BR" sz="1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período de </a:t>
            </a:r>
          </a:p>
          <a:p>
            <a:pPr algn="ctr"/>
            <a:r>
              <a:rPr lang="pt-BR" sz="1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1/07/n-2 </a:t>
            </a:r>
          </a:p>
          <a:p>
            <a:pPr algn="ctr"/>
            <a:r>
              <a:rPr lang="pt-BR" sz="1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al 30/06/n-1</a:t>
            </a:r>
            <a:r>
              <a:rPr lang="es-ES" sz="1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) </a:t>
            </a:r>
          </a:p>
        </p:txBody>
      </p:sp>
      <p:sp>
        <p:nvSpPr>
          <p:cNvPr id="19" name="Rectángulo 18"/>
          <p:cNvSpPr/>
          <p:nvPr/>
        </p:nvSpPr>
        <p:spPr>
          <a:xfrm>
            <a:off x="5234551" y="2631736"/>
            <a:ext cx="1525481" cy="13276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/>
          </a:p>
        </p:txBody>
      </p:sp>
      <p:sp>
        <p:nvSpPr>
          <p:cNvPr id="20" name="Rectángulo 19"/>
          <p:cNvSpPr/>
          <p:nvPr/>
        </p:nvSpPr>
        <p:spPr>
          <a:xfrm>
            <a:off x="7109431" y="2712940"/>
            <a:ext cx="171401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2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Módulo de estructura del Instituto:</a:t>
            </a:r>
          </a:p>
          <a:p>
            <a:pPr marL="342900" indent="-342900">
              <a:buFont typeface="+mj-lt"/>
              <a:buAutoNum type="arabicPeriod"/>
            </a:pPr>
            <a:r>
              <a:rPr lang="es-ES" sz="1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(6,00 €/PTC)</a:t>
            </a:r>
          </a:p>
          <a:p>
            <a:pPr marL="342900" indent="-342900">
              <a:buFont typeface="+mj-lt"/>
              <a:buAutoNum type="arabicPeriod"/>
            </a:pPr>
            <a:r>
              <a:rPr lang="es-ES" sz="1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(1800 </a:t>
            </a:r>
            <a:r>
              <a:rPr lang="es-ES" sz="1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€ </a:t>
            </a:r>
            <a:r>
              <a:rPr lang="es-ES" sz="1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/centro)</a:t>
            </a:r>
            <a:endParaRPr lang="es-ES" sz="12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es-ES" sz="12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1" name="Rectángulo 20"/>
          <p:cNvSpPr/>
          <p:nvPr/>
        </p:nvSpPr>
        <p:spPr>
          <a:xfrm>
            <a:off x="7127767" y="2628611"/>
            <a:ext cx="1629903" cy="138473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/>
          </a:p>
        </p:txBody>
      </p:sp>
      <p:sp>
        <p:nvSpPr>
          <p:cNvPr id="26" name="Más 25"/>
          <p:cNvSpPr/>
          <p:nvPr/>
        </p:nvSpPr>
        <p:spPr>
          <a:xfrm>
            <a:off x="6803358" y="3068527"/>
            <a:ext cx="256486" cy="194037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/>
          </a:p>
        </p:txBody>
      </p:sp>
    </p:spTree>
    <p:extLst>
      <p:ext uri="{BB962C8B-B14F-4D97-AF65-F5344CB8AC3E}">
        <p14:creationId xmlns:p14="http://schemas.microsoft.com/office/powerpoint/2010/main" val="2107772422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ralelogramo 3"/>
          <p:cNvSpPr/>
          <p:nvPr/>
        </p:nvSpPr>
        <p:spPr>
          <a:xfrm>
            <a:off x="1065174" y="102654"/>
            <a:ext cx="8068344" cy="626250"/>
          </a:xfrm>
          <a:prstGeom prst="parallelogram">
            <a:avLst/>
          </a:prstGeom>
          <a:solidFill>
            <a:schemeClr val="accent1">
              <a:lumMod val="60000"/>
              <a:lumOff val="40000"/>
              <a:alpha val="4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altLang="es-ES" sz="2000" b="1" dirty="0">
                <a:solidFill>
                  <a:schemeClr val="tx1"/>
                </a:solidFill>
              </a:rPr>
              <a:t>ANEXO I: </a:t>
            </a:r>
            <a:r>
              <a:rPr lang="es-ES" sz="2000" b="1" dirty="0"/>
              <a:t>ASIGNACIÓN PRESUPUESTO DEPARTAMENTOS</a:t>
            </a:r>
            <a:endParaRPr lang="es-ES" sz="2000" b="1" dirty="0">
              <a:latin typeface="Calibri" panose="020F0502020204030204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30230"/>
            <a:ext cx="1728191" cy="570585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185253" y="2027581"/>
            <a:ext cx="17627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2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Profesores equivalentes a tiempo completo</a:t>
            </a:r>
            <a:r>
              <a:rPr lang="es-ES" sz="1200" b="1" dirty="0"/>
              <a:t> </a:t>
            </a:r>
          </a:p>
          <a:p>
            <a:pPr algn="ctr"/>
            <a:r>
              <a:rPr lang="es-ES" sz="1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(450 €/</a:t>
            </a:r>
            <a:r>
              <a:rPr lang="es-ES" sz="12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prof.</a:t>
            </a:r>
            <a:r>
              <a:rPr lang="es-ES" sz="1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) </a:t>
            </a:r>
          </a:p>
        </p:txBody>
      </p:sp>
      <p:sp>
        <p:nvSpPr>
          <p:cNvPr id="9" name="Rectángulo 8"/>
          <p:cNvSpPr/>
          <p:nvPr/>
        </p:nvSpPr>
        <p:spPr>
          <a:xfrm>
            <a:off x="355082" y="1917803"/>
            <a:ext cx="1378431" cy="114014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/>
          </a:p>
        </p:txBody>
      </p:sp>
      <p:sp>
        <p:nvSpPr>
          <p:cNvPr id="10" name="Rectángulo 9"/>
          <p:cNvSpPr/>
          <p:nvPr/>
        </p:nvSpPr>
        <p:spPr>
          <a:xfrm>
            <a:off x="1860664" y="2138903"/>
            <a:ext cx="171401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2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Número de </a:t>
            </a:r>
          </a:p>
          <a:p>
            <a:pPr algn="ctr"/>
            <a:r>
              <a:rPr lang="es-ES" sz="12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Doctores</a:t>
            </a:r>
          </a:p>
          <a:p>
            <a:pPr algn="ctr"/>
            <a:r>
              <a:rPr lang="es-ES" sz="1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(150 €/doctor)</a:t>
            </a:r>
          </a:p>
          <a:p>
            <a:pPr algn="ctr"/>
            <a:endParaRPr lang="es-ES" sz="12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2117863" y="1909285"/>
            <a:ext cx="1178780" cy="114866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/>
          </a:p>
        </p:txBody>
      </p:sp>
      <p:sp>
        <p:nvSpPr>
          <p:cNvPr id="12" name="Rectángulo 11"/>
          <p:cNvSpPr/>
          <p:nvPr/>
        </p:nvSpPr>
        <p:spPr>
          <a:xfrm>
            <a:off x="3698470" y="2001326"/>
            <a:ext cx="12352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ES" sz="1200" b="1" dirty="0"/>
          </a:p>
          <a:p>
            <a:pPr algn="ctr"/>
            <a:r>
              <a:rPr lang="es-ES" sz="1200" b="1" dirty="0"/>
              <a:t>Tramos de investigación</a:t>
            </a:r>
          </a:p>
          <a:p>
            <a:pPr algn="ctr"/>
            <a:r>
              <a:rPr lang="es-ES" sz="1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(600 €/tramo)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3678644" y="1922076"/>
            <a:ext cx="1248831" cy="114126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/>
          </a:p>
        </p:txBody>
      </p:sp>
      <p:sp>
        <p:nvSpPr>
          <p:cNvPr id="14" name="Más 13"/>
          <p:cNvSpPr/>
          <p:nvPr/>
        </p:nvSpPr>
        <p:spPr>
          <a:xfrm>
            <a:off x="1783100" y="2354089"/>
            <a:ext cx="256486" cy="194037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/>
          </a:p>
        </p:txBody>
      </p:sp>
      <p:sp>
        <p:nvSpPr>
          <p:cNvPr id="15" name="Más 14"/>
          <p:cNvSpPr/>
          <p:nvPr/>
        </p:nvSpPr>
        <p:spPr>
          <a:xfrm>
            <a:off x="3376271" y="2350252"/>
            <a:ext cx="256486" cy="194037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/>
          </a:p>
        </p:txBody>
      </p:sp>
      <p:sp>
        <p:nvSpPr>
          <p:cNvPr id="16" name="Rectángulo 15"/>
          <p:cNvSpPr/>
          <p:nvPr/>
        </p:nvSpPr>
        <p:spPr>
          <a:xfrm>
            <a:off x="937485" y="976494"/>
            <a:ext cx="745093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FÓRMULA DEPARTAMENTOS</a:t>
            </a:r>
          </a:p>
          <a:p>
            <a:pPr algn="ctr"/>
            <a:endParaRPr lang="es-ES" sz="32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es-ES" sz="3200" dirty="0"/>
          </a:p>
        </p:txBody>
      </p:sp>
      <p:sp>
        <p:nvSpPr>
          <p:cNvPr id="17" name="Más 16"/>
          <p:cNvSpPr/>
          <p:nvPr/>
        </p:nvSpPr>
        <p:spPr>
          <a:xfrm>
            <a:off x="4947301" y="2354430"/>
            <a:ext cx="256486" cy="194037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/>
          </a:p>
        </p:txBody>
      </p:sp>
      <p:sp>
        <p:nvSpPr>
          <p:cNvPr id="18" name="Rectángulo 17"/>
          <p:cNvSpPr/>
          <p:nvPr/>
        </p:nvSpPr>
        <p:spPr>
          <a:xfrm>
            <a:off x="5233557" y="2113504"/>
            <a:ext cx="155905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2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1% Ayudas de Investigación</a:t>
            </a:r>
          </a:p>
          <a:p>
            <a:pPr algn="ctr"/>
            <a:r>
              <a:rPr lang="es-ES" sz="1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(</a:t>
            </a:r>
            <a:r>
              <a:rPr lang="pt-BR" sz="1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período de </a:t>
            </a:r>
          </a:p>
          <a:p>
            <a:pPr algn="ctr"/>
            <a:r>
              <a:rPr lang="pt-BR" sz="1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1/07/n-2 </a:t>
            </a:r>
          </a:p>
          <a:p>
            <a:pPr algn="ctr"/>
            <a:r>
              <a:rPr lang="pt-BR" sz="1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al 30/06/n-1</a:t>
            </a:r>
            <a:r>
              <a:rPr lang="es-ES" sz="1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) </a:t>
            </a:r>
          </a:p>
        </p:txBody>
      </p:sp>
      <p:sp>
        <p:nvSpPr>
          <p:cNvPr id="19" name="Rectángulo 18"/>
          <p:cNvSpPr/>
          <p:nvPr/>
        </p:nvSpPr>
        <p:spPr>
          <a:xfrm>
            <a:off x="5267133" y="1913461"/>
            <a:ext cx="1525481" cy="13276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/>
          </a:p>
        </p:txBody>
      </p:sp>
      <p:sp>
        <p:nvSpPr>
          <p:cNvPr id="20" name="Rectángulo 19"/>
          <p:cNvSpPr/>
          <p:nvPr/>
        </p:nvSpPr>
        <p:spPr>
          <a:xfrm>
            <a:off x="7142013" y="1994665"/>
            <a:ext cx="171401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2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Módulo de estructura del Dpto.:</a:t>
            </a:r>
          </a:p>
          <a:p>
            <a:pPr marL="342900" indent="-342900">
              <a:buFont typeface="+mj-lt"/>
              <a:buAutoNum type="arabicPeriod"/>
            </a:pPr>
            <a:r>
              <a:rPr lang="es-ES" sz="1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(6,00 €/PTC)</a:t>
            </a:r>
          </a:p>
          <a:p>
            <a:pPr marL="342900" indent="-342900">
              <a:buFont typeface="+mj-lt"/>
              <a:buAutoNum type="arabicPeriod"/>
            </a:pPr>
            <a:r>
              <a:rPr lang="es-ES" sz="1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(600 </a:t>
            </a:r>
            <a:r>
              <a:rPr lang="es-ES" sz="1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€ </a:t>
            </a:r>
            <a:r>
              <a:rPr lang="es-ES" sz="1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/primera área + 150€ área adicional)</a:t>
            </a:r>
            <a:endParaRPr lang="es-ES" sz="12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es-ES" sz="12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1" name="Rectángulo 20"/>
          <p:cNvSpPr/>
          <p:nvPr/>
        </p:nvSpPr>
        <p:spPr>
          <a:xfrm>
            <a:off x="7160349" y="1910336"/>
            <a:ext cx="1629903" cy="138473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/>
          </a:p>
        </p:txBody>
      </p:sp>
      <p:sp>
        <p:nvSpPr>
          <p:cNvPr id="22" name="Más 21"/>
          <p:cNvSpPr/>
          <p:nvPr/>
        </p:nvSpPr>
        <p:spPr>
          <a:xfrm>
            <a:off x="6835940" y="2350252"/>
            <a:ext cx="256486" cy="194037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/>
          </a:p>
        </p:txBody>
      </p:sp>
      <p:sp>
        <p:nvSpPr>
          <p:cNvPr id="34" name="Rectángulo 33"/>
          <p:cNvSpPr/>
          <p:nvPr/>
        </p:nvSpPr>
        <p:spPr>
          <a:xfrm>
            <a:off x="1120995" y="3921421"/>
            <a:ext cx="17627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2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Créditos</a:t>
            </a:r>
          </a:p>
          <a:p>
            <a:pPr algn="ctr"/>
            <a:r>
              <a:rPr lang="es-ES" sz="12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teóricos</a:t>
            </a:r>
            <a:endParaRPr lang="es-ES" sz="12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5" name="Rectángulo 34"/>
          <p:cNvSpPr/>
          <p:nvPr/>
        </p:nvSpPr>
        <p:spPr>
          <a:xfrm>
            <a:off x="1308393" y="3589526"/>
            <a:ext cx="1358994" cy="111244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/>
          </a:p>
        </p:txBody>
      </p:sp>
      <p:sp>
        <p:nvSpPr>
          <p:cNvPr id="36" name="Rectángulo 35"/>
          <p:cNvSpPr/>
          <p:nvPr/>
        </p:nvSpPr>
        <p:spPr>
          <a:xfrm>
            <a:off x="2799057" y="3848424"/>
            <a:ext cx="171401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2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Coste Crédito Teórico</a:t>
            </a:r>
          </a:p>
          <a:p>
            <a:pPr algn="ctr"/>
            <a:r>
              <a:rPr lang="es-ES" sz="1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(Valor fijo)</a:t>
            </a:r>
          </a:p>
          <a:p>
            <a:pPr algn="ctr"/>
            <a:endParaRPr lang="es-ES" sz="12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8" name="Rectángulo 37"/>
          <p:cNvSpPr/>
          <p:nvPr/>
        </p:nvSpPr>
        <p:spPr>
          <a:xfrm>
            <a:off x="4756182" y="3657565"/>
            <a:ext cx="12352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ES" sz="1200" b="1" dirty="0"/>
          </a:p>
          <a:p>
            <a:pPr algn="ctr"/>
            <a:r>
              <a:rPr lang="es-ES" sz="12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Créditos prácticos</a:t>
            </a:r>
            <a:endParaRPr lang="es-ES" sz="12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3" name="Rectángulo 42"/>
          <p:cNvSpPr/>
          <p:nvPr/>
        </p:nvSpPr>
        <p:spPr>
          <a:xfrm>
            <a:off x="6521356" y="3727482"/>
            <a:ext cx="15590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2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Coste Crédito práctico Área</a:t>
            </a:r>
          </a:p>
          <a:p>
            <a:pPr algn="ctr"/>
            <a:r>
              <a:rPr lang="es-ES" sz="12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ES" sz="1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en las asignaturas del Departamento </a:t>
            </a:r>
          </a:p>
        </p:txBody>
      </p:sp>
      <p:sp>
        <p:nvSpPr>
          <p:cNvPr id="2" name="Multiplicar 1"/>
          <p:cNvSpPr/>
          <p:nvPr/>
        </p:nvSpPr>
        <p:spPr>
          <a:xfrm>
            <a:off x="2667559" y="4064512"/>
            <a:ext cx="311745" cy="227021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7" name="Rectángulo 46"/>
          <p:cNvSpPr/>
          <p:nvPr/>
        </p:nvSpPr>
        <p:spPr>
          <a:xfrm>
            <a:off x="6521356" y="3615563"/>
            <a:ext cx="1563622" cy="10823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/>
          </a:p>
        </p:txBody>
      </p:sp>
      <p:sp>
        <p:nvSpPr>
          <p:cNvPr id="48" name="Rectángulo 47"/>
          <p:cNvSpPr/>
          <p:nvPr/>
        </p:nvSpPr>
        <p:spPr>
          <a:xfrm>
            <a:off x="4720389" y="3574042"/>
            <a:ext cx="1358994" cy="111244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/>
          </a:p>
        </p:txBody>
      </p:sp>
      <p:sp>
        <p:nvSpPr>
          <p:cNvPr id="49" name="Rectángulo 48"/>
          <p:cNvSpPr/>
          <p:nvPr/>
        </p:nvSpPr>
        <p:spPr>
          <a:xfrm>
            <a:off x="2986940" y="3575135"/>
            <a:ext cx="1358994" cy="111244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/>
          </a:p>
        </p:txBody>
      </p:sp>
      <p:sp>
        <p:nvSpPr>
          <p:cNvPr id="50" name="Multiplicar 49"/>
          <p:cNvSpPr/>
          <p:nvPr/>
        </p:nvSpPr>
        <p:spPr>
          <a:xfrm>
            <a:off x="6144497" y="4016753"/>
            <a:ext cx="311745" cy="227021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1" name="Más 50"/>
          <p:cNvSpPr/>
          <p:nvPr/>
        </p:nvSpPr>
        <p:spPr>
          <a:xfrm>
            <a:off x="4392211" y="4048729"/>
            <a:ext cx="256486" cy="194037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/>
          </a:p>
        </p:txBody>
      </p:sp>
      <p:sp>
        <p:nvSpPr>
          <p:cNvPr id="52" name="Más 51"/>
          <p:cNvSpPr/>
          <p:nvPr/>
        </p:nvSpPr>
        <p:spPr>
          <a:xfrm>
            <a:off x="897223" y="4069885"/>
            <a:ext cx="256486" cy="194037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/>
          </a:p>
        </p:txBody>
      </p:sp>
      <p:sp>
        <p:nvSpPr>
          <p:cNvPr id="5" name="Corchetes 4"/>
          <p:cNvSpPr/>
          <p:nvPr/>
        </p:nvSpPr>
        <p:spPr>
          <a:xfrm>
            <a:off x="1259632" y="3379659"/>
            <a:ext cx="3128014" cy="1460583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" name="Corchetes 32"/>
          <p:cNvSpPr/>
          <p:nvPr/>
        </p:nvSpPr>
        <p:spPr>
          <a:xfrm>
            <a:off x="4644566" y="3421962"/>
            <a:ext cx="3527834" cy="1384608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67062720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ctángulo"/>
          <p:cNvSpPr/>
          <p:nvPr/>
        </p:nvSpPr>
        <p:spPr>
          <a:xfrm>
            <a:off x="611560" y="476672"/>
            <a:ext cx="7920880" cy="8925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s-ES" sz="2800" b="1" dirty="0">
                <a:ln w="50800"/>
                <a:solidFill>
                  <a:schemeClr val="bg1">
                    <a:lumMod val="50000"/>
                  </a:schemeClr>
                </a:solidFill>
              </a:rPr>
              <a:t>Objetivo de la Sesión:</a:t>
            </a:r>
          </a:p>
          <a:p>
            <a:pPr algn="r"/>
            <a:r>
              <a:rPr lang="es-ES" sz="2400" b="1" dirty="0">
                <a:ln w="50800"/>
                <a:solidFill>
                  <a:srgbClr val="FF0000"/>
                </a:solidFill>
              </a:rPr>
              <a:t>Respuestas a las Preguntas</a:t>
            </a:r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21287"/>
            <a:ext cx="9144000" cy="83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30230"/>
            <a:ext cx="1656184" cy="546811"/>
          </a:xfrm>
          <a:prstGeom prst="rect">
            <a:avLst/>
          </a:prstGeom>
        </p:spPr>
      </p:pic>
      <p:grpSp>
        <p:nvGrpSpPr>
          <p:cNvPr id="8" name="Grupo 7"/>
          <p:cNvGrpSpPr/>
          <p:nvPr/>
        </p:nvGrpSpPr>
        <p:grpSpPr>
          <a:xfrm>
            <a:off x="323528" y="1484784"/>
            <a:ext cx="8784976" cy="387602"/>
            <a:chOff x="0" y="33987"/>
            <a:chExt cx="6096000" cy="387602"/>
          </a:xfrm>
          <a:solidFill>
            <a:schemeClr val="accent2"/>
          </a:solidFill>
        </p:grpSpPr>
        <p:sp>
          <p:nvSpPr>
            <p:cNvPr id="9" name="Rectángulo redondeado 8"/>
            <p:cNvSpPr/>
            <p:nvPr/>
          </p:nvSpPr>
          <p:spPr>
            <a:xfrm>
              <a:off x="0" y="33987"/>
              <a:ext cx="6096000" cy="387602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CuadroTexto 9"/>
            <p:cNvSpPr txBox="1"/>
            <p:nvPr/>
          </p:nvSpPr>
          <p:spPr>
            <a:xfrm>
              <a:off x="18921" y="52908"/>
              <a:ext cx="6058158" cy="34976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600" kern="1200" dirty="0"/>
                <a:t>¿Me sobra Crédito, puedo pasarlo al 2023?</a:t>
              </a:r>
            </a:p>
          </p:txBody>
        </p:sp>
      </p:grpSp>
      <p:sp>
        <p:nvSpPr>
          <p:cNvPr id="4" name="Rectángulo 3"/>
          <p:cNvSpPr/>
          <p:nvPr/>
        </p:nvSpPr>
        <p:spPr>
          <a:xfrm>
            <a:off x="350795" y="1866201"/>
            <a:ext cx="8712968" cy="38919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" dirty="0"/>
              <a:t>Eficiencia en la Presupuestación: Resultados. Solicitud en Septiembre.</a:t>
            </a:r>
          </a:p>
        </p:txBody>
      </p:sp>
      <p:grpSp>
        <p:nvGrpSpPr>
          <p:cNvPr id="11" name="Grupo 10"/>
          <p:cNvGrpSpPr/>
          <p:nvPr/>
        </p:nvGrpSpPr>
        <p:grpSpPr>
          <a:xfrm>
            <a:off x="323528" y="2261953"/>
            <a:ext cx="8784976" cy="467379"/>
            <a:chOff x="0" y="33987"/>
            <a:chExt cx="6096000" cy="467379"/>
          </a:xfrm>
          <a:solidFill>
            <a:schemeClr val="accent2"/>
          </a:solidFill>
        </p:grpSpPr>
        <p:sp>
          <p:nvSpPr>
            <p:cNvPr id="12" name="Rectángulo redondeado 11"/>
            <p:cNvSpPr/>
            <p:nvPr/>
          </p:nvSpPr>
          <p:spPr>
            <a:xfrm>
              <a:off x="0" y="33987"/>
              <a:ext cx="6096000" cy="387602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CuadroTexto 13"/>
            <p:cNvSpPr txBox="1"/>
            <p:nvPr/>
          </p:nvSpPr>
          <p:spPr>
            <a:xfrm>
              <a:off x="18921" y="52908"/>
              <a:ext cx="6058158" cy="44845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600" kern="1200" dirty="0"/>
                <a:t>¿Vais a aplicar el artículo 5, la regla de ejecución del 60%, el 1 de Octubre en el crédito dotado con ayudas internas de vicerrectorados?</a:t>
              </a:r>
            </a:p>
          </p:txBody>
        </p:sp>
      </p:grpSp>
      <p:sp>
        <p:nvSpPr>
          <p:cNvPr id="15" name="Rectángulo 14"/>
          <p:cNvSpPr/>
          <p:nvPr/>
        </p:nvSpPr>
        <p:spPr>
          <a:xfrm>
            <a:off x="350795" y="2729331"/>
            <a:ext cx="8712968" cy="4168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" dirty="0"/>
              <a:t>No. Se aplica al crédito de financiación general asignado a cada UO, calculado por bolsa de vinculación.</a:t>
            </a:r>
          </a:p>
        </p:txBody>
      </p:sp>
      <p:grpSp>
        <p:nvGrpSpPr>
          <p:cNvPr id="16" name="Grupo 15"/>
          <p:cNvGrpSpPr/>
          <p:nvPr/>
        </p:nvGrpSpPr>
        <p:grpSpPr>
          <a:xfrm>
            <a:off x="308133" y="3165150"/>
            <a:ext cx="8784976" cy="387602"/>
            <a:chOff x="0" y="33987"/>
            <a:chExt cx="6096000" cy="387602"/>
          </a:xfrm>
          <a:solidFill>
            <a:schemeClr val="accent2"/>
          </a:solidFill>
        </p:grpSpPr>
        <p:sp>
          <p:nvSpPr>
            <p:cNvPr id="17" name="Rectángulo redondeado 16"/>
            <p:cNvSpPr/>
            <p:nvPr/>
          </p:nvSpPr>
          <p:spPr>
            <a:xfrm>
              <a:off x="0" y="33987"/>
              <a:ext cx="6096000" cy="387602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CuadroTexto 17"/>
            <p:cNvSpPr txBox="1"/>
            <p:nvPr/>
          </p:nvSpPr>
          <p:spPr>
            <a:xfrm>
              <a:off x="18921" y="52908"/>
              <a:ext cx="6058158" cy="34976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600" kern="1200" dirty="0"/>
                <a:t>El Crédito de Calidad, ¿podré incorporarlo al 2023, que gastos puedo ejecutar?</a:t>
              </a:r>
            </a:p>
          </p:txBody>
        </p:sp>
      </p:grpSp>
      <p:sp>
        <p:nvSpPr>
          <p:cNvPr id="19" name="Rectángulo 18"/>
          <p:cNvSpPr/>
          <p:nvPr/>
        </p:nvSpPr>
        <p:spPr>
          <a:xfrm>
            <a:off x="335400" y="3546567"/>
            <a:ext cx="8712968" cy="5407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" dirty="0"/>
              <a:t>El crédito de calidad no es incorporable. Consultar la </a:t>
            </a:r>
            <a:r>
              <a:rPr lang="es-ES" dirty="0">
                <a:hlinkClick r:id="rId5"/>
              </a:rPr>
              <a:t>guía de gestión</a:t>
            </a:r>
            <a:r>
              <a:rPr lang="es-ES" dirty="0"/>
              <a:t> publicada (conceptos permitidos). </a:t>
            </a:r>
          </a:p>
        </p:txBody>
      </p:sp>
      <p:grpSp>
        <p:nvGrpSpPr>
          <p:cNvPr id="20" name="Grupo 19"/>
          <p:cNvGrpSpPr/>
          <p:nvPr/>
        </p:nvGrpSpPr>
        <p:grpSpPr>
          <a:xfrm>
            <a:off x="289694" y="4112707"/>
            <a:ext cx="8784976" cy="387602"/>
            <a:chOff x="0" y="33987"/>
            <a:chExt cx="6096000" cy="387602"/>
          </a:xfrm>
          <a:solidFill>
            <a:schemeClr val="accent2"/>
          </a:solidFill>
        </p:grpSpPr>
        <p:sp>
          <p:nvSpPr>
            <p:cNvPr id="21" name="Rectángulo redondeado 20"/>
            <p:cNvSpPr/>
            <p:nvPr/>
          </p:nvSpPr>
          <p:spPr>
            <a:xfrm>
              <a:off x="0" y="33987"/>
              <a:ext cx="6096000" cy="387602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CuadroTexto 21"/>
            <p:cNvSpPr txBox="1"/>
            <p:nvPr/>
          </p:nvSpPr>
          <p:spPr>
            <a:xfrm>
              <a:off x="18921" y="52908"/>
              <a:ext cx="6058158" cy="34976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600" kern="1200" dirty="0"/>
                <a:t>¿Puedo pasar crédito de ayudas internas de vicerrectorados al 2023?</a:t>
              </a:r>
            </a:p>
          </p:txBody>
        </p:sp>
      </p:grpSp>
      <p:sp>
        <p:nvSpPr>
          <p:cNvPr id="23" name="Rectángulo 22"/>
          <p:cNvSpPr/>
          <p:nvPr/>
        </p:nvSpPr>
        <p:spPr>
          <a:xfrm>
            <a:off x="316961" y="4494124"/>
            <a:ext cx="8712968" cy="5407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" dirty="0"/>
              <a:t>No. El crédito no utilizado debe reintegrarse al vicerrectorado competente.</a:t>
            </a:r>
          </a:p>
        </p:txBody>
      </p:sp>
      <p:grpSp>
        <p:nvGrpSpPr>
          <p:cNvPr id="24" name="Grupo 23"/>
          <p:cNvGrpSpPr/>
          <p:nvPr/>
        </p:nvGrpSpPr>
        <p:grpSpPr>
          <a:xfrm>
            <a:off x="289694" y="5019393"/>
            <a:ext cx="8784976" cy="387602"/>
            <a:chOff x="0" y="33987"/>
            <a:chExt cx="6096000" cy="387602"/>
          </a:xfrm>
          <a:solidFill>
            <a:schemeClr val="accent2"/>
          </a:solidFill>
        </p:grpSpPr>
        <p:sp>
          <p:nvSpPr>
            <p:cNvPr id="25" name="Rectángulo redondeado 24"/>
            <p:cNvSpPr/>
            <p:nvPr/>
          </p:nvSpPr>
          <p:spPr>
            <a:xfrm>
              <a:off x="0" y="33987"/>
              <a:ext cx="6096000" cy="387602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CuadroTexto 25"/>
            <p:cNvSpPr txBox="1"/>
            <p:nvPr/>
          </p:nvSpPr>
          <p:spPr>
            <a:xfrm>
              <a:off x="18921" y="52908"/>
              <a:ext cx="6058158" cy="34976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600" kern="1200" dirty="0"/>
                <a:t>¿Del crédito de gastos de funcionamiento, cuando pasaréis el gasto de Teléfono, y el de Bibliogra</a:t>
              </a:r>
              <a:r>
                <a:rPr lang="es-ES" sz="1600" dirty="0"/>
                <a:t>fía</a:t>
              </a:r>
              <a:r>
                <a:rPr lang="es-ES" sz="1600" kern="1200" dirty="0"/>
                <a:t>?</a:t>
              </a:r>
            </a:p>
          </p:txBody>
        </p:sp>
      </p:grpSp>
      <p:sp>
        <p:nvSpPr>
          <p:cNvPr id="27" name="Rectángulo 26"/>
          <p:cNvSpPr/>
          <p:nvPr/>
        </p:nvSpPr>
        <p:spPr>
          <a:xfrm>
            <a:off x="316961" y="5400810"/>
            <a:ext cx="8712968" cy="5407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" dirty="0"/>
              <a:t>Los fondos Bibliográficos se descuentan del Presupuesto Inicial directamente. El Teléfono imputa en febrero.</a:t>
            </a:r>
          </a:p>
        </p:txBody>
      </p:sp>
    </p:spTree>
    <p:extLst>
      <p:ext uri="{BB962C8B-B14F-4D97-AF65-F5344CB8AC3E}">
        <p14:creationId xmlns:p14="http://schemas.microsoft.com/office/powerpoint/2010/main" val="461142674"/>
      </p:ext>
    </p:extLst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ctángulo"/>
          <p:cNvSpPr/>
          <p:nvPr/>
        </p:nvSpPr>
        <p:spPr>
          <a:xfrm>
            <a:off x="611560" y="2924944"/>
            <a:ext cx="792088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s-ES" sz="5400" b="1" dirty="0">
                <a:ln w="50800"/>
                <a:solidFill>
                  <a:schemeClr val="accent6">
                    <a:lumMod val="75000"/>
                  </a:schemeClr>
                </a:solidFill>
              </a:rPr>
              <a:t>3.2-</a:t>
            </a:r>
            <a:r>
              <a:rPr lang="es-ES" sz="5400" b="1" dirty="0">
                <a:ln w="50800"/>
                <a:solidFill>
                  <a:schemeClr val="bg1">
                    <a:lumMod val="50000"/>
                  </a:schemeClr>
                </a:solidFill>
              </a:rPr>
              <a:t>MULTICAMPUS</a:t>
            </a:r>
          </a:p>
          <a:p>
            <a:pPr algn="ctr"/>
            <a:endParaRPr lang="es-ES" sz="5400" b="1" dirty="0">
              <a:ln w="50800"/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21287"/>
            <a:ext cx="9144000" cy="83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0230"/>
            <a:ext cx="2310785" cy="76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032351"/>
      </p:ext>
    </p:extLst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21287"/>
            <a:ext cx="9144000" cy="83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aralelogramo 3"/>
          <p:cNvSpPr/>
          <p:nvPr/>
        </p:nvSpPr>
        <p:spPr>
          <a:xfrm>
            <a:off x="971601" y="358951"/>
            <a:ext cx="8068344" cy="626250"/>
          </a:xfrm>
          <a:prstGeom prst="parallelogram">
            <a:avLst/>
          </a:prstGeom>
          <a:solidFill>
            <a:schemeClr val="accent1">
              <a:lumMod val="60000"/>
              <a:lumOff val="40000"/>
              <a:alpha val="4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>
                <a:latin typeface="Calibri" panose="020F0502020204030204" pitchFamily="34" charset="0"/>
              </a:rPr>
              <a:t>ASIGNACIÓN MÚLTICAMPUS</a:t>
            </a:r>
          </a:p>
        </p:txBody>
      </p:sp>
      <p:sp>
        <p:nvSpPr>
          <p:cNvPr id="6" name="2 Subtítulo"/>
          <p:cNvSpPr txBox="1">
            <a:spLocks/>
          </p:cNvSpPr>
          <p:nvPr/>
        </p:nvSpPr>
        <p:spPr>
          <a:xfrm>
            <a:off x="179512" y="1484784"/>
            <a:ext cx="1440160" cy="10801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defPPr>
              <a:defRPr lang="es-ES"/>
            </a:defPPr>
            <a:lvl1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defRPr>
            </a:lvl1pPr>
          </a:lstStyle>
          <a:p>
            <a:r>
              <a:rPr lang="es-ES" dirty="0"/>
              <a:t>Objeto: </a:t>
            </a:r>
          </a:p>
        </p:txBody>
      </p:sp>
      <p:sp>
        <p:nvSpPr>
          <p:cNvPr id="7" name="2 Subtítulo"/>
          <p:cNvSpPr txBox="1">
            <a:spLocks/>
          </p:cNvSpPr>
          <p:nvPr/>
        </p:nvSpPr>
        <p:spPr>
          <a:xfrm>
            <a:off x="1691680" y="1484784"/>
            <a:ext cx="7128792" cy="110750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Considerar</a:t>
            </a:r>
            <a:r>
              <a:rPr kumimoji="0" lang="es-ES" sz="1100" b="0" i="0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el profesorado que necesariamente deba desplazarse para impartir docencia de un campus a </a:t>
            </a:r>
            <a:r>
              <a:rPr lang="es-ES" sz="1100" dirty="0">
                <a:solidFill>
                  <a:schemeClr val="bg1">
                    <a:lumMod val="50000"/>
                  </a:schemeClr>
                </a:solidFill>
              </a:rPr>
              <a:t>otro, cuando se imparta docencia en más de un campus (conforme a la movilidad imprescindible según apartado F, 33 del PAREDITT, a propósito de los créditos reconocidos por actividad docente multicampus, y en función de la ubicación física del despacho del profesorado).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s-ES" sz="1100" dirty="0">
                <a:solidFill>
                  <a:schemeClr val="bg1">
                    <a:lumMod val="50000"/>
                  </a:schemeClr>
                </a:solidFill>
              </a:rPr>
              <a:t>Interpretación: Cuando se tenga toda su Capacidad en un campus, y sin embargo su Carga en otro diferente, entonces no se pagaría, únicamente si tengo distribuida la Capacidad, para atender Carga deslocalizada.</a:t>
            </a:r>
            <a:endParaRPr kumimoji="0" lang="es-ES" sz="11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2 Subtítulo"/>
          <p:cNvSpPr txBox="1">
            <a:spLocks/>
          </p:cNvSpPr>
          <p:nvPr/>
        </p:nvSpPr>
        <p:spPr>
          <a:xfrm>
            <a:off x="179512" y="2708920"/>
            <a:ext cx="1440160" cy="7920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70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Método d</a:t>
            </a:r>
            <a:r>
              <a:rPr lang="es-ES" sz="3200" dirty="0">
                <a:solidFill>
                  <a:schemeClr val="bg1"/>
                </a:solidFill>
              </a:rPr>
              <a:t>e Cálculo</a:t>
            </a: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</a:p>
        </p:txBody>
      </p:sp>
      <p:sp>
        <p:nvSpPr>
          <p:cNvPr id="9" name="2 Subtítulo"/>
          <p:cNvSpPr txBox="1">
            <a:spLocks/>
          </p:cNvSpPr>
          <p:nvPr/>
        </p:nvSpPr>
        <p:spPr>
          <a:xfrm>
            <a:off x="251520" y="3861048"/>
            <a:ext cx="1080120" cy="3600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ES" sz="1100" dirty="0">
                <a:solidFill>
                  <a:schemeClr val="bg1">
                    <a:lumMod val="50000"/>
                  </a:schemeClr>
                </a:solidFill>
              </a:rPr>
              <a:t>Departamento</a:t>
            </a:r>
            <a:endParaRPr kumimoji="0" lang="es-ES" sz="11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8 Flecha derecha"/>
          <p:cNvSpPr/>
          <p:nvPr/>
        </p:nvSpPr>
        <p:spPr>
          <a:xfrm>
            <a:off x="1403648" y="3933056"/>
            <a:ext cx="72008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2 Subtítulo"/>
          <p:cNvSpPr txBox="1">
            <a:spLocks/>
          </p:cNvSpPr>
          <p:nvPr/>
        </p:nvSpPr>
        <p:spPr>
          <a:xfrm>
            <a:off x="1547664" y="3861048"/>
            <a:ext cx="576064" cy="3600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ES" sz="1100" dirty="0">
                <a:solidFill>
                  <a:schemeClr val="bg1">
                    <a:lumMod val="50000"/>
                  </a:schemeClr>
                </a:solidFill>
              </a:rPr>
              <a:t>Área</a:t>
            </a:r>
            <a:endParaRPr kumimoji="0" lang="es-ES" sz="11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10 Flecha derecha"/>
          <p:cNvSpPr/>
          <p:nvPr/>
        </p:nvSpPr>
        <p:spPr>
          <a:xfrm>
            <a:off x="2195736" y="3933056"/>
            <a:ext cx="72008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2 Subtítulo"/>
          <p:cNvSpPr txBox="1">
            <a:spLocks/>
          </p:cNvSpPr>
          <p:nvPr/>
        </p:nvSpPr>
        <p:spPr>
          <a:xfrm>
            <a:off x="2339752" y="3861048"/>
            <a:ext cx="792088" cy="3600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ES" sz="1100" dirty="0">
                <a:solidFill>
                  <a:schemeClr val="bg1">
                    <a:lumMod val="50000"/>
                  </a:schemeClr>
                </a:solidFill>
              </a:rPr>
              <a:t>Campus</a:t>
            </a:r>
            <a:endParaRPr kumimoji="0" lang="es-ES" sz="11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4" name="13 Conector recto de flecha"/>
          <p:cNvCxnSpPr/>
          <p:nvPr/>
        </p:nvCxnSpPr>
        <p:spPr>
          <a:xfrm>
            <a:off x="3203848" y="4005064"/>
            <a:ext cx="64807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14 Rectángulo"/>
          <p:cNvSpPr/>
          <p:nvPr/>
        </p:nvSpPr>
        <p:spPr>
          <a:xfrm>
            <a:off x="3995936" y="3140968"/>
            <a:ext cx="1224136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Carga</a:t>
            </a:r>
          </a:p>
        </p:txBody>
      </p:sp>
      <p:sp>
        <p:nvSpPr>
          <p:cNvPr id="16" name="2 Subtítulo"/>
          <p:cNvSpPr txBox="1">
            <a:spLocks/>
          </p:cNvSpPr>
          <p:nvPr/>
        </p:nvSpPr>
        <p:spPr>
          <a:xfrm>
            <a:off x="5292080" y="3140968"/>
            <a:ext cx="3528392" cy="4320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ES" sz="1100" dirty="0">
                <a:solidFill>
                  <a:schemeClr val="bg1">
                    <a:lumMod val="50000"/>
                  </a:schemeClr>
                </a:solidFill>
              </a:rPr>
              <a:t>POD: Docencia que debe ser Impartida por el Área en el Campus.</a:t>
            </a:r>
            <a:endParaRPr kumimoji="0" lang="es-ES" sz="11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16 Abrir llave"/>
          <p:cNvSpPr/>
          <p:nvPr/>
        </p:nvSpPr>
        <p:spPr>
          <a:xfrm>
            <a:off x="3851920" y="2996952"/>
            <a:ext cx="72008" cy="259228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20 Rectángulo"/>
          <p:cNvSpPr/>
          <p:nvPr/>
        </p:nvSpPr>
        <p:spPr>
          <a:xfrm>
            <a:off x="3995936" y="4149080"/>
            <a:ext cx="1152128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Capacidad</a:t>
            </a:r>
          </a:p>
        </p:txBody>
      </p:sp>
      <p:sp>
        <p:nvSpPr>
          <p:cNvPr id="19" name="21 Elipse"/>
          <p:cNvSpPr/>
          <p:nvPr/>
        </p:nvSpPr>
        <p:spPr>
          <a:xfrm>
            <a:off x="4355976" y="3645024"/>
            <a:ext cx="432048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s-ES" dirty="0"/>
              <a:t>-</a:t>
            </a:r>
          </a:p>
        </p:txBody>
      </p:sp>
      <p:sp>
        <p:nvSpPr>
          <p:cNvPr id="20" name="2 Subtítulo"/>
          <p:cNvSpPr txBox="1">
            <a:spLocks/>
          </p:cNvSpPr>
          <p:nvPr/>
        </p:nvSpPr>
        <p:spPr>
          <a:xfrm>
            <a:off x="5220072" y="4149080"/>
            <a:ext cx="2592288" cy="57606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ES" sz="1100" dirty="0">
                <a:solidFill>
                  <a:schemeClr val="bg1">
                    <a:lumMod val="50000"/>
                  </a:schemeClr>
                </a:solidFill>
              </a:rPr>
              <a:t>PAREDITT: Determina los Créditos Docente del Profesorado (únicamente no se computa al Contratado Laboral)</a:t>
            </a:r>
            <a:endParaRPr kumimoji="0" lang="es-ES" sz="11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2 Subtítulo"/>
          <p:cNvSpPr txBox="1">
            <a:spLocks/>
          </p:cNvSpPr>
          <p:nvPr/>
        </p:nvSpPr>
        <p:spPr>
          <a:xfrm>
            <a:off x="7812360" y="4149080"/>
            <a:ext cx="1152128" cy="576064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s-ES" sz="900" b="1" dirty="0">
                <a:solidFill>
                  <a:schemeClr val="bg1"/>
                </a:solidFill>
              </a:rPr>
              <a:t>Créditos a Impartir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ES" sz="9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Campus (En que campus está)</a:t>
            </a:r>
          </a:p>
        </p:txBody>
      </p:sp>
      <p:sp>
        <p:nvSpPr>
          <p:cNvPr id="22" name="24 Rectángulo"/>
          <p:cNvSpPr/>
          <p:nvPr/>
        </p:nvSpPr>
        <p:spPr>
          <a:xfrm>
            <a:off x="3995936" y="4797152"/>
            <a:ext cx="496855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25 Rectángulo"/>
          <p:cNvSpPr/>
          <p:nvPr/>
        </p:nvSpPr>
        <p:spPr>
          <a:xfrm>
            <a:off x="3995936" y="5085184"/>
            <a:ext cx="1224136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Diferencia</a:t>
            </a:r>
          </a:p>
        </p:txBody>
      </p:sp>
      <p:sp>
        <p:nvSpPr>
          <p:cNvPr id="24" name="27 Elipse"/>
          <p:cNvSpPr/>
          <p:nvPr/>
        </p:nvSpPr>
        <p:spPr>
          <a:xfrm>
            <a:off x="5364088" y="5085184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ES" sz="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  <a:r>
              <a:rPr lang="es-ES" sz="5000" dirty="0"/>
              <a:t>-</a:t>
            </a:r>
          </a:p>
        </p:txBody>
      </p:sp>
      <p:sp>
        <p:nvSpPr>
          <p:cNvPr id="25" name="28 Rectángulo"/>
          <p:cNvSpPr/>
          <p:nvPr/>
        </p:nvSpPr>
        <p:spPr>
          <a:xfrm>
            <a:off x="5940152" y="5085184"/>
            <a:ext cx="1872208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33 Euros/Crédito</a:t>
            </a:r>
          </a:p>
        </p:txBody>
      </p:sp>
      <p:pic>
        <p:nvPicPr>
          <p:cNvPr id="27" name="Imagen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30230"/>
            <a:ext cx="1728191" cy="57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645541"/>
      </p:ext>
    </p:extLst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ctángulo"/>
          <p:cNvSpPr/>
          <p:nvPr/>
        </p:nvSpPr>
        <p:spPr>
          <a:xfrm>
            <a:off x="467544" y="1772816"/>
            <a:ext cx="7920880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s-ES" sz="5400" b="1" dirty="0">
                <a:ln w="50800"/>
                <a:solidFill>
                  <a:schemeClr val="accent6">
                    <a:lumMod val="75000"/>
                  </a:schemeClr>
                </a:solidFill>
              </a:rPr>
              <a:t>3.3.-</a:t>
            </a:r>
            <a:r>
              <a:rPr lang="es-ES" sz="5400" b="1" dirty="0">
                <a:ln w="50800"/>
                <a:solidFill>
                  <a:schemeClr val="bg1">
                    <a:lumMod val="50000"/>
                  </a:schemeClr>
                </a:solidFill>
              </a:rPr>
              <a:t>DOTACIÓN POR EFICIENCIA EN LA PRESUPUESTACIÓN (AHORRO)</a:t>
            </a:r>
            <a:endParaRPr lang="es-ES" sz="5400" b="1" dirty="0">
              <a:ln w="50800"/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21287"/>
            <a:ext cx="9144000" cy="83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0230"/>
            <a:ext cx="2310785" cy="76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085767"/>
      </p:ext>
    </p:extLst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1198" y="6013995"/>
            <a:ext cx="9144000" cy="83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aralelogramo 3"/>
          <p:cNvSpPr/>
          <p:nvPr/>
        </p:nvSpPr>
        <p:spPr>
          <a:xfrm>
            <a:off x="971601" y="358951"/>
            <a:ext cx="8068344" cy="626250"/>
          </a:xfrm>
          <a:prstGeom prst="parallelogram">
            <a:avLst/>
          </a:prstGeom>
          <a:solidFill>
            <a:schemeClr val="accent1">
              <a:lumMod val="60000"/>
              <a:lumOff val="40000"/>
              <a:alpha val="4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latin typeface="Calibri" panose="020F0502020204030204" pitchFamily="34" charset="0"/>
              </a:rPr>
              <a:t>MODELO DE PRESUPUESTACIÓN POR RESULTADOS:</a:t>
            </a:r>
          </a:p>
          <a:p>
            <a:pPr algn="ctr"/>
            <a:r>
              <a:rPr lang="es-ES" b="1" dirty="0">
                <a:latin typeface="Calibri" panose="020F0502020204030204" pitchFamily="34" charset="0"/>
              </a:rPr>
              <a:t>EFICIENCIA EN LA PRESUPUESTACIÓN </a:t>
            </a:r>
          </a:p>
        </p:txBody>
      </p:sp>
      <p:sp>
        <p:nvSpPr>
          <p:cNvPr id="7" name="Rectángulo 6"/>
          <p:cNvSpPr/>
          <p:nvPr/>
        </p:nvSpPr>
        <p:spPr>
          <a:xfrm>
            <a:off x="899592" y="2924944"/>
            <a:ext cx="7392289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endParaRPr lang="es-ES" sz="1600" dirty="0"/>
          </a:p>
          <a:p>
            <a:pPr lvl="0">
              <a:lnSpc>
                <a:spcPct val="200000"/>
              </a:lnSpc>
            </a:pPr>
            <a:r>
              <a:rPr lang="es-ES" sz="1600" b="1" dirty="0">
                <a:solidFill>
                  <a:schemeClr val="accent6">
                    <a:lumMod val="75000"/>
                  </a:schemeClr>
                </a:solidFill>
              </a:rPr>
              <a:t>No Gastar para no Perder (Ahorrar): </a:t>
            </a:r>
          </a:p>
          <a:p>
            <a:pPr lvl="0">
              <a:lnSpc>
                <a:spcPct val="200000"/>
              </a:lnSpc>
            </a:pPr>
            <a:r>
              <a:rPr lang="es-ES" sz="1600" dirty="0"/>
              <a:t>De </a:t>
            </a:r>
            <a:r>
              <a:rPr lang="es-ES" sz="1600" b="1" dirty="0"/>
              <a:t>Alcanzar Objetivos y Existir Sobrante</a:t>
            </a:r>
            <a:r>
              <a:rPr lang="es-ES" sz="1600" dirty="0"/>
              <a:t>: Puede Solicitarse Línea Específica</a:t>
            </a:r>
          </a:p>
          <a:p>
            <a:pPr lvl="0">
              <a:lnSpc>
                <a:spcPct val="200000"/>
              </a:lnSpc>
            </a:pPr>
            <a:r>
              <a:rPr lang="es-ES" sz="1600" dirty="0"/>
              <a:t>hasta el límite máximo del </a:t>
            </a:r>
            <a:r>
              <a:rPr lang="es-ES" sz="1600" b="1" dirty="0"/>
              <a:t>40 % del crédito definitivo del presente ejercicio</a:t>
            </a:r>
            <a:r>
              <a:rPr lang="es-ES" sz="1600" dirty="0"/>
              <a:t>.</a:t>
            </a:r>
          </a:p>
          <a:p>
            <a:pPr lvl="0" algn="ctr">
              <a:lnSpc>
                <a:spcPct val="200000"/>
              </a:lnSpc>
            </a:pPr>
            <a:r>
              <a:rPr lang="es-ES" sz="1600" dirty="0"/>
              <a:t>(Plazo de presentación de solicitudes hasta el próximo </a:t>
            </a:r>
          </a:p>
          <a:p>
            <a:pPr lvl="0" algn="ctr">
              <a:lnSpc>
                <a:spcPct val="200000"/>
              </a:lnSpc>
            </a:pPr>
            <a:r>
              <a:rPr lang="es-ES" sz="1600" b="1" u="sng" dirty="0"/>
              <a:t>20 de septiembre 2022</a:t>
            </a:r>
            <a:r>
              <a:rPr lang="es-ES" sz="1600" dirty="0"/>
              <a:t>). </a:t>
            </a:r>
          </a:p>
        </p:txBody>
      </p:sp>
      <p:sp>
        <p:nvSpPr>
          <p:cNvPr id="5" name="Rectángulo 4"/>
          <p:cNvSpPr/>
          <p:nvPr/>
        </p:nvSpPr>
        <p:spPr>
          <a:xfrm>
            <a:off x="2432311" y="3244334"/>
            <a:ext cx="113749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99160">
              <a:spcAft>
                <a:spcPts val="0"/>
              </a:spcAft>
            </a:pPr>
            <a:r>
              <a:rPr lang="es-ES" sz="1400" dirty="0">
                <a:solidFill>
                  <a:srgbClr val="000000"/>
                </a:solidFill>
                <a:latin typeface="Candara" panose="020E0502030303020204" pitchFamily="34" charset="0"/>
                <a:ea typeface="Calibri" panose="020F0502020204030204" pitchFamily="34" charset="0"/>
              </a:rPr>
              <a:t>.</a:t>
            </a:r>
            <a:endParaRPr lang="es-ES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30230"/>
            <a:ext cx="1728191" cy="57058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600" y="1231592"/>
            <a:ext cx="6753450" cy="2056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495118"/>
      </p:ext>
    </p:extLst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21287"/>
            <a:ext cx="9144000" cy="83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aralelogramo 3"/>
          <p:cNvSpPr/>
          <p:nvPr/>
        </p:nvSpPr>
        <p:spPr>
          <a:xfrm>
            <a:off x="971601" y="358951"/>
            <a:ext cx="8068344" cy="626250"/>
          </a:xfrm>
          <a:prstGeom prst="parallelogram">
            <a:avLst/>
          </a:prstGeom>
          <a:solidFill>
            <a:schemeClr val="accent1">
              <a:lumMod val="60000"/>
              <a:lumOff val="40000"/>
              <a:alpha val="4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tx1"/>
                </a:solidFill>
                <a:latin typeface="Calibri" panose="020F0502020204030204" pitchFamily="34" charset="0"/>
              </a:rPr>
              <a:t>DOCUMENTACIÓN A PRESENTAR:</a:t>
            </a:r>
          </a:p>
          <a:p>
            <a:pPr algn="ctr"/>
            <a:r>
              <a:rPr lang="es-ES" b="1" dirty="0">
                <a:latin typeface="Calibri" panose="020F0502020204030204" pitchFamily="34" charset="0"/>
              </a:rPr>
              <a:t>FICHA SOLICITUD PARTIDA PRESUPUESTARIA ESPECÍFICA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30230"/>
            <a:ext cx="1728191" cy="57058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D1346492-6AB5-43BC-BA08-07D3A47625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53981"/>
            <a:ext cx="9144000" cy="4702629"/>
          </a:xfrm>
          <a:prstGeom prst="rect">
            <a:avLst/>
          </a:prstGeom>
        </p:spPr>
      </p:pic>
      <p:sp>
        <p:nvSpPr>
          <p:cNvPr id="6" name="7 Rectángulo"/>
          <p:cNvSpPr/>
          <p:nvPr/>
        </p:nvSpPr>
        <p:spPr>
          <a:xfrm>
            <a:off x="2279787" y="3501008"/>
            <a:ext cx="5451971" cy="10958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Deberá Adjuntarse documento RC por el importe total solicitado, enlazado al expediente número </a:t>
            </a:r>
            <a:r>
              <a:rPr lang="es-ES" b="1" i="0" dirty="0">
                <a:solidFill>
                  <a:srgbClr val="1F1F1F"/>
                </a:solidFill>
                <a:effectLst/>
                <a:latin typeface="Open Sans" panose="020B0606030504020204" pitchFamily="34" charset="0"/>
              </a:rPr>
              <a:t>2022/0000033</a:t>
            </a: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 (EFICIENCIA EN LA PRESUPUESTACIÓN)</a:t>
            </a:r>
            <a:endParaRPr lang="es-ES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14662813"/>
      </p:ext>
    </p:extLst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ctángulo"/>
          <p:cNvSpPr/>
          <p:nvPr/>
        </p:nvSpPr>
        <p:spPr>
          <a:xfrm>
            <a:off x="611560" y="1124744"/>
            <a:ext cx="7920880" cy="50783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s-ES" sz="5400" b="1" dirty="0">
                <a:ln w="50800"/>
                <a:solidFill>
                  <a:schemeClr val="accent6">
                    <a:lumMod val="75000"/>
                  </a:schemeClr>
                </a:solidFill>
              </a:rPr>
              <a:t>3.4.- </a:t>
            </a:r>
            <a:r>
              <a:rPr lang="es-ES" sz="5400" b="1" dirty="0">
                <a:ln w="50800"/>
                <a:solidFill>
                  <a:schemeClr val="bg1">
                    <a:lumMod val="50000"/>
                  </a:schemeClr>
                </a:solidFill>
              </a:rPr>
              <a:t>ASIGNACIÓN PRESUPUESTARIA POR APLICACIÓN DEL PACTO POR LA CALIDAD</a:t>
            </a:r>
          </a:p>
          <a:p>
            <a:pPr algn="ctr"/>
            <a:endParaRPr lang="es-ES" sz="5400" b="1" dirty="0">
              <a:ln w="50800"/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21287"/>
            <a:ext cx="9144000" cy="83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0230"/>
            <a:ext cx="2310785" cy="76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454499"/>
      </p:ext>
    </p:extLst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21287"/>
            <a:ext cx="9144000" cy="83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aralelogramo 3"/>
          <p:cNvSpPr/>
          <p:nvPr/>
        </p:nvSpPr>
        <p:spPr>
          <a:xfrm>
            <a:off x="971601" y="358951"/>
            <a:ext cx="8068344" cy="626250"/>
          </a:xfrm>
          <a:prstGeom prst="parallelogram">
            <a:avLst/>
          </a:prstGeom>
          <a:solidFill>
            <a:schemeClr val="accent1">
              <a:lumMod val="60000"/>
              <a:lumOff val="40000"/>
              <a:alpha val="4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>
                <a:ln w="50800"/>
                <a:solidFill>
                  <a:schemeClr val="bg1">
                    <a:lumMod val="50000"/>
                  </a:schemeClr>
                </a:solidFill>
              </a:rPr>
              <a:t>ASIGNACIÓN PRESUPUESTARIA POR APLICACIÓN DEL PACTO POR LA CALIDAD</a:t>
            </a:r>
          </a:p>
        </p:txBody>
      </p:sp>
      <p:sp>
        <p:nvSpPr>
          <p:cNvPr id="7" name="Rectángulo 6"/>
          <p:cNvSpPr/>
          <p:nvPr/>
        </p:nvSpPr>
        <p:spPr>
          <a:xfrm>
            <a:off x="395536" y="1124744"/>
            <a:ext cx="8460940" cy="5350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ES" sz="1200" b="1" dirty="0">
                <a:solidFill>
                  <a:srgbClr val="1F1F1F"/>
                </a:solidFill>
                <a:latin typeface="Open Sans" panose="020B0606030504020204" pitchFamily="34" charset="0"/>
              </a:rPr>
              <a:t>Dotación en presupuesto anual</a:t>
            </a:r>
            <a:r>
              <a:rPr lang="es-ES" sz="1200" dirty="0">
                <a:solidFill>
                  <a:srgbClr val="1F1F1F"/>
                </a:solidFill>
                <a:latin typeface="Open Sans" panose="020B0606030504020204" pitchFamily="34" charset="0"/>
              </a:rPr>
              <a:t>: facilita su ejecución integra durante todo el ejercicio.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rgbClr val="1F1F1F"/>
                </a:solidFill>
                <a:latin typeface="Open Sans" panose="020B0606030504020204" pitchFamily="34" charset="0"/>
              </a:rPr>
              <a:t>Partida específica con </a:t>
            </a:r>
            <a:r>
              <a:rPr lang="es-ES" sz="1200" b="1" dirty="0">
                <a:solidFill>
                  <a:srgbClr val="1F1F1F"/>
                </a:solidFill>
                <a:latin typeface="Open Sans" panose="020B0606030504020204" pitchFamily="34" charset="0"/>
              </a:rPr>
              <a:t>Funcional: 1210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ES" sz="1200" b="0" i="0" dirty="0">
                <a:solidFill>
                  <a:srgbClr val="1F1F1F"/>
                </a:solidFill>
                <a:effectLst/>
                <a:latin typeface="Open Sans" panose="020B0606030504020204" pitchFamily="34" charset="0"/>
              </a:rPr>
              <a:t>En el Anexo I “Estructura del Presupuesto de Ingresos y Gastos: Por Capítulo” de las Normas de Ejecución y Funcionamiento del Presupuesto, establece los </a:t>
            </a:r>
            <a:r>
              <a:rPr lang="es-ES" sz="1200" b="1" i="0" dirty="0">
                <a:solidFill>
                  <a:srgbClr val="1F1F1F"/>
                </a:solidFill>
                <a:effectLst/>
                <a:latin typeface="Open Sans" panose="020B0606030504020204" pitchFamily="34" charset="0"/>
              </a:rPr>
              <a:t>criterios de gestión de estos fondos</a:t>
            </a:r>
            <a:r>
              <a:rPr lang="es-ES" sz="1200" b="0" i="0" dirty="0">
                <a:solidFill>
                  <a:srgbClr val="1F1F1F"/>
                </a:solidFill>
                <a:effectLst/>
                <a:latin typeface="Open Sans" panose="020B0606030504020204" pitchFamily="34" charset="0"/>
              </a:rPr>
              <a:t>, según lo siguiente:</a:t>
            </a:r>
          </a:p>
          <a:p>
            <a:pPr algn="l"/>
            <a:endParaRPr lang="es-ES" sz="1200" b="1" i="1" dirty="0">
              <a:solidFill>
                <a:srgbClr val="1F1F1F"/>
              </a:solidFill>
              <a:effectLst/>
              <a:latin typeface="Open Sans" panose="020B0606030504020204" pitchFamily="34" charset="0"/>
            </a:endParaRPr>
          </a:p>
          <a:p>
            <a:pPr lvl="1"/>
            <a:r>
              <a:rPr lang="es-ES" sz="1200" b="1" i="1" dirty="0">
                <a:solidFill>
                  <a:srgbClr val="1F1F1F"/>
                </a:solidFill>
                <a:effectLst/>
                <a:latin typeface="Open Sans" panose="020B0606030504020204" pitchFamily="34" charset="0"/>
              </a:rPr>
              <a:t>22612: Gastos derivados de la Gestión de los Incentivos a la Calidad.</a:t>
            </a:r>
          </a:p>
          <a:p>
            <a:pPr lvl="1"/>
            <a:endParaRPr lang="es-ES" sz="1200" b="0" i="0" dirty="0">
              <a:solidFill>
                <a:srgbClr val="1F1F1F"/>
              </a:solidFill>
              <a:effectLst/>
              <a:latin typeface="Open Sans" panose="020B0606030504020204" pitchFamily="34" charset="0"/>
            </a:endParaRPr>
          </a:p>
          <a:p>
            <a:pPr lvl="1" algn="just"/>
            <a:r>
              <a:rPr lang="es-ES" sz="1200" b="0" i="1" dirty="0">
                <a:solidFill>
                  <a:srgbClr val="1F1F1F"/>
                </a:solidFill>
                <a:effectLst/>
                <a:latin typeface="Open Sans" panose="020B0606030504020204" pitchFamily="34" charset="0"/>
              </a:rPr>
              <a:t>Previa aprobación del Vicerrectorado Competente, podrán financiarse con los créditos concedidos en concepto de Incentivos a la Calidad, desarrollo de actividades de interés  para la Facultad, Escuela, Departamento e Instituto; a petición del Decano o Director, debiéndose gestionar con Centro de Gasto Finalista de ejecución durante el ejercicio corriente, y debiéndose presentar informe anual de ejecución presupuestaria de estas actividades antes del 31 de diciembre, resultando de aplicación directa el Anexo  XXX </a:t>
            </a:r>
            <a:r>
              <a:rPr lang="es-ES" sz="1200" b="1" i="0" dirty="0">
                <a:solidFill>
                  <a:srgbClr val="1F1F1F"/>
                </a:solidFill>
                <a:effectLst/>
                <a:latin typeface="Open Sans" panose="020B0606030504020204" pitchFamily="34" charset="0"/>
              </a:rPr>
              <a:t>NORMATIVA PAGOS A PERSONAL PROPIO </a:t>
            </a:r>
            <a:r>
              <a:rPr lang="es-ES" sz="1200" b="0" i="1" dirty="0">
                <a:solidFill>
                  <a:srgbClr val="1F1F1F"/>
                </a:solidFill>
                <a:effectLst/>
                <a:latin typeface="Open Sans" panose="020B0606030504020204" pitchFamily="34" charset="0"/>
              </a:rPr>
              <a:t>, así como los Anexos  XXXXIV </a:t>
            </a:r>
            <a:r>
              <a:rPr lang="es-ES" sz="1200" b="1" i="0" u="sng" dirty="0">
                <a:solidFill>
                  <a:srgbClr val="0069A5"/>
                </a:solidFill>
                <a:effectLst/>
                <a:latin typeface="Open Sans" panose="020B0606030504020204" pitchFamily="34" charset="0"/>
                <a:hlinkClick r:id="rId3"/>
              </a:rPr>
              <a:t>PAGOS A PERSONAL AJENO</a:t>
            </a:r>
            <a:r>
              <a:rPr lang="es-ES" sz="1200" b="0" i="0" dirty="0">
                <a:solidFill>
                  <a:srgbClr val="1F1F1F"/>
                </a:solidFill>
                <a:effectLst/>
                <a:latin typeface="Open Sans" panose="020B0606030504020204" pitchFamily="34" charset="0"/>
              </a:rPr>
              <a:t>, </a:t>
            </a:r>
            <a:r>
              <a:rPr lang="es-ES" sz="1200" b="0" i="1" dirty="0">
                <a:solidFill>
                  <a:srgbClr val="1F1F1F"/>
                </a:solidFill>
                <a:effectLst/>
                <a:latin typeface="Open Sans" panose="020B0606030504020204" pitchFamily="34" charset="0"/>
              </a:rPr>
              <a:t>y XXXVI </a:t>
            </a:r>
            <a:r>
              <a:rPr lang="es-ES" sz="1200" b="1" i="0" u="sng" dirty="0">
                <a:solidFill>
                  <a:srgbClr val="0069A5"/>
                </a:solidFill>
                <a:effectLst/>
                <a:latin typeface="Open Sans" panose="020B0606030504020204" pitchFamily="34" charset="0"/>
                <a:hlinkClick r:id="rId4"/>
              </a:rPr>
              <a:t> NORMATIVA DE CURSOS DE EXTENSIÓN UNIVERSITARIA Y OTRAS ACTIVIDADES (JORNADAS, SEMINARIOS O TALLERES)</a:t>
            </a:r>
            <a:r>
              <a:rPr lang="es-ES" sz="1200" b="1" i="0" dirty="0">
                <a:solidFill>
                  <a:srgbClr val="1F1F1F"/>
                </a:solidFill>
                <a:effectLst/>
                <a:latin typeface="Open Sans" panose="020B0606030504020204" pitchFamily="34" charset="0"/>
              </a:rPr>
              <a:t>; </a:t>
            </a:r>
            <a:r>
              <a:rPr lang="es-ES" sz="1200" b="0" i="1" dirty="0">
                <a:solidFill>
                  <a:srgbClr val="1F1F1F"/>
                </a:solidFill>
                <a:effectLst/>
                <a:latin typeface="Open Sans" panose="020B0606030504020204" pitchFamily="34" charset="0"/>
              </a:rPr>
              <a:t> para los casos de propuestas de pago a personal; contenidos en las presentes normas. </a:t>
            </a:r>
            <a:r>
              <a:rPr lang="es-ES" sz="1200" b="0" i="0" dirty="0">
                <a:solidFill>
                  <a:srgbClr val="1F1F1F"/>
                </a:solidFill>
                <a:effectLst/>
                <a:latin typeface="Open Sans" panose="020B0606030504020204" pitchFamily="34" charset="0"/>
              </a:rPr>
              <a:t>En consecuencia, de proponerse pagos a personal por dedicación a actividades específicas que requieran de esta participación, deberá ser previamente aprobado Centro de Gasto a través del Vicerrectorado funcionalmente competente de la actividad finalista financiada por aplicación de estos fondos (mediante modificación presupuestaria), a la que deberá adjuntarse cumplimentada la siguiente: </a:t>
            </a:r>
            <a:r>
              <a:rPr lang="es-ES" sz="1200" b="1" i="0" u="sng" dirty="0">
                <a:solidFill>
                  <a:srgbClr val="0069A5"/>
                </a:solidFill>
                <a:effectLst/>
                <a:latin typeface="Open Sans" panose="020B0606030504020204" pitchFamily="34" charset="0"/>
                <a:hlinkClick r:id="rId5"/>
              </a:rPr>
              <a:t>ficha.</a:t>
            </a:r>
            <a:endParaRPr lang="es-ES" sz="1200" b="0" i="0" dirty="0">
              <a:solidFill>
                <a:srgbClr val="1F1F1F"/>
              </a:solidFill>
              <a:effectLst/>
              <a:latin typeface="Open Sans" panose="020B0606030504020204" pitchFamily="34" charset="0"/>
            </a:endParaRPr>
          </a:p>
          <a:p>
            <a:pPr lvl="1">
              <a:lnSpc>
                <a:spcPct val="200000"/>
              </a:lnSpc>
            </a:pPr>
            <a:endParaRPr lang="es-ES" sz="12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s-ES" sz="1200" dirty="0"/>
          </a:p>
          <a:p>
            <a:pPr>
              <a:lnSpc>
                <a:spcPct val="150000"/>
              </a:lnSpc>
            </a:pPr>
            <a:endParaRPr lang="es-ES" u="sng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30231"/>
            <a:ext cx="1584175" cy="523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674055"/>
      </p:ext>
    </p:extLst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21287"/>
            <a:ext cx="9144000" cy="83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aralelogramo 3"/>
          <p:cNvSpPr/>
          <p:nvPr/>
        </p:nvSpPr>
        <p:spPr>
          <a:xfrm>
            <a:off x="971601" y="358951"/>
            <a:ext cx="8068344" cy="626250"/>
          </a:xfrm>
          <a:prstGeom prst="parallelogram">
            <a:avLst/>
          </a:prstGeom>
          <a:solidFill>
            <a:schemeClr val="accent1">
              <a:lumMod val="60000"/>
              <a:lumOff val="40000"/>
              <a:alpha val="4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>
                <a:ln w="50800"/>
                <a:solidFill>
                  <a:schemeClr val="bg1">
                    <a:lumMod val="50000"/>
                  </a:schemeClr>
                </a:solidFill>
              </a:rPr>
              <a:t>ASIGNACIÓN PRESUPUESTARIA POR APLICACIÓN DEL PACTO POR LA CALIDAD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30231"/>
            <a:ext cx="1584175" cy="523036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473" y="1066685"/>
            <a:ext cx="7421054" cy="4954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949185"/>
      </p:ext>
    </p:extLst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ctángulo"/>
          <p:cNvSpPr/>
          <p:nvPr/>
        </p:nvSpPr>
        <p:spPr>
          <a:xfrm>
            <a:off x="467544" y="1772816"/>
            <a:ext cx="7920880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s-ES" sz="5400" b="1" dirty="0">
                <a:ln w="50800"/>
                <a:solidFill>
                  <a:schemeClr val="accent6">
                    <a:lumMod val="75000"/>
                  </a:schemeClr>
                </a:solidFill>
              </a:rPr>
              <a:t>3.5.- </a:t>
            </a:r>
            <a:r>
              <a:rPr lang="es-ES" sz="5400" b="1" dirty="0">
                <a:ln w="50800"/>
                <a:solidFill>
                  <a:schemeClr val="bg1">
                    <a:lumMod val="50000"/>
                  </a:schemeClr>
                </a:solidFill>
              </a:rPr>
              <a:t>APLICACIÓN DE FINANCIACIÓN POR FONDOS BIBLIOGRÁFICOS</a:t>
            </a:r>
            <a:endParaRPr lang="es-ES" sz="5400" b="1" dirty="0">
              <a:ln w="50800"/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21287"/>
            <a:ext cx="9144000" cy="83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0230"/>
            <a:ext cx="2310785" cy="76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944677"/>
      </p:ext>
    </p:extLst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21287"/>
            <a:ext cx="9144000" cy="83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aralelogramo 3"/>
          <p:cNvSpPr/>
          <p:nvPr/>
        </p:nvSpPr>
        <p:spPr>
          <a:xfrm>
            <a:off x="971601" y="358951"/>
            <a:ext cx="8068344" cy="626250"/>
          </a:xfrm>
          <a:prstGeom prst="parallelogram">
            <a:avLst/>
          </a:prstGeom>
          <a:solidFill>
            <a:schemeClr val="accent1">
              <a:lumMod val="60000"/>
              <a:lumOff val="40000"/>
              <a:alpha val="4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>
                <a:ln w="50800"/>
                <a:solidFill>
                  <a:schemeClr val="bg1">
                    <a:lumMod val="50000"/>
                  </a:schemeClr>
                </a:solidFill>
              </a:rPr>
              <a:t>APLICACIÓN DE FINANCIACIÓN POR FONDOS BIBLIOGRÁFICOS</a:t>
            </a:r>
            <a:endParaRPr lang="es-ES" sz="2000" b="1" dirty="0">
              <a:ln w="50800"/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7" name="Imagen 5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30231"/>
            <a:ext cx="1584175" cy="523036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755576" y="1394451"/>
            <a:ext cx="7632848" cy="2949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dirty="0"/>
              <a:t>El importe de contribución a los fondos bibliográficos se detrae directamente en el Presupuesto Inicial, sobre los Gastos de Funcionamiento.</a:t>
            </a:r>
          </a:p>
          <a:p>
            <a:pPr algn="just">
              <a:lnSpc>
                <a:spcPct val="150000"/>
              </a:lnSpc>
            </a:pPr>
            <a:endParaRPr lang="es-ES" dirty="0"/>
          </a:p>
          <a:p>
            <a:pPr algn="just">
              <a:lnSpc>
                <a:spcPct val="150000"/>
              </a:lnSpc>
            </a:pPr>
            <a:r>
              <a:rPr lang="es-ES" dirty="0"/>
              <a:t>Se pondera en base a </a:t>
            </a:r>
            <a:r>
              <a:rPr lang="es-ES" b="1" dirty="0"/>
              <a:t>2 variables</a:t>
            </a:r>
            <a:r>
              <a:rPr lang="es-ES" dirty="0"/>
              <a:t>: </a:t>
            </a:r>
          </a:p>
          <a:p>
            <a:pPr marL="800100" lvl="1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s-ES" dirty="0"/>
              <a:t>Gastos de Investigación obtenidos.</a:t>
            </a:r>
          </a:p>
          <a:p>
            <a:pPr marL="800100" lvl="1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s-ES" dirty="0"/>
              <a:t>Sexenios.</a:t>
            </a:r>
          </a:p>
        </p:txBody>
      </p:sp>
    </p:spTree>
    <p:extLst>
      <p:ext uri="{BB962C8B-B14F-4D97-AF65-F5344CB8AC3E}">
        <p14:creationId xmlns:p14="http://schemas.microsoft.com/office/powerpoint/2010/main" val="729171363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ctángulo"/>
          <p:cNvSpPr/>
          <p:nvPr/>
        </p:nvSpPr>
        <p:spPr>
          <a:xfrm>
            <a:off x="611560" y="476672"/>
            <a:ext cx="7920880" cy="8925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s-ES" sz="2800" b="1" dirty="0">
                <a:ln w="50800"/>
                <a:solidFill>
                  <a:schemeClr val="bg1">
                    <a:lumMod val="50000"/>
                  </a:schemeClr>
                </a:solidFill>
              </a:rPr>
              <a:t>Objetivo de la Sesión:</a:t>
            </a:r>
          </a:p>
          <a:p>
            <a:pPr algn="r"/>
            <a:r>
              <a:rPr lang="es-ES" sz="2400" b="1" dirty="0">
                <a:ln w="50800"/>
                <a:solidFill>
                  <a:srgbClr val="FF0000"/>
                </a:solidFill>
              </a:rPr>
              <a:t>Respuestas a las Preguntas</a:t>
            </a:r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21287"/>
            <a:ext cx="9144000" cy="83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30230"/>
            <a:ext cx="1656184" cy="546811"/>
          </a:xfrm>
          <a:prstGeom prst="rect">
            <a:avLst/>
          </a:prstGeom>
        </p:spPr>
      </p:pic>
      <p:grpSp>
        <p:nvGrpSpPr>
          <p:cNvPr id="8" name="Grupo 7"/>
          <p:cNvGrpSpPr/>
          <p:nvPr/>
        </p:nvGrpSpPr>
        <p:grpSpPr>
          <a:xfrm>
            <a:off x="323528" y="1484784"/>
            <a:ext cx="8784976" cy="387602"/>
            <a:chOff x="0" y="33987"/>
            <a:chExt cx="6096000" cy="387602"/>
          </a:xfrm>
          <a:solidFill>
            <a:schemeClr val="accent2"/>
          </a:solidFill>
        </p:grpSpPr>
        <p:sp>
          <p:nvSpPr>
            <p:cNvPr id="9" name="Rectángulo redondeado 8"/>
            <p:cNvSpPr/>
            <p:nvPr/>
          </p:nvSpPr>
          <p:spPr>
            <a:xfrm>
              <a:off x="0" y="33987"/>
              <a:ext cx="6096000" cy="387602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CuadroTexto 9"/>
            <p:cNvSpPr txBox="1"/>
            <p:nvPr/>
          </p:nvSpPr>
          <p:spPr>
            <a:xfrm>
              <a:off x="18921" y="52908"/>
              <a:ext cx="6058158" cy="34976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600" dirty="0"/>
                <a:t>De los proyectos de los profesores, sobra crédito y ya ha finalizado,¿ puedo pasarlo al 2023? ¿Cuándo?</a:t>
              </a:r>
              <a:endParaRPr lang="es-ES" sz="1600" kern="1200" dirty="0"/>
            </a:p>
          </p:txBody>
        </p:sp>
      </p:grpSp>
      <p:sp>
        <p:nvSpPr>
          <p:cNvPr id="4" name="Rectángulo 3"/>
          <p:cNvSpPr/>
          <p:nvPr/>
        </p:nvSpPr>
        <p:spPr>
          <a:xfrm>
            <a:off x="350795" y="1866201"/>
            <a:ext cx="8712968" cy="38919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" dirty="0"/>
              <a:t>Eficiencia en la Presupuestación: PROGRAMA AR (PAR/CAR). Solicitud principios de octubre.</a:t>
            </a:r>
          </a:p>
        </p:txBody>
      </p:sp>
      <p:grpSp>
        <p:nvGrpSpPr>
          <p:cNvPr id="11" name="Grupo 10"/>
          <p:cNvGrpSpPr/>
          <p:nvPr/>
        </p:nvGrpSpPr>
        <p:grpSpPr>
          <a:xfrm>
            <a:off x="323528" y="2261953"/>
            <a:ext cx="8784976" cy="387602"/>
            <a:chOff x="0" y="33987"/>
            <a:chExt cx="6096000" cy="387602"/>
          </a:xfrm>
          <a:solidFill>
            <a:schemeClr val="accent2"/>
          </a:solidFill>
        </p:grpSpPr>
        <p:sp>
          <p:nvSpPr>
            <p:cNvPr id="12" name="Rectángulo redondeado 11"/>
            <p:cNvSpPr/>
            <p:nvPr/>
          </p:nvSpPr>
          <p:spPr>
            <a:xfrm>
              <a:off x="0" y="33987"/>
              <a:ext cx="6096000" cy="387602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CuadroTexto 13"/>
            <p:cNvSpPr txBox="1"/>
            <p:nvPr/>
          </p:nvSpPr>
          <p:spPr>
            <a:xfrm>
              <a:off x="18921" y="52908"/>
              <a:ext cx="6058158" cy="34976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600" kern="1200" dirty="0"/>
                <a:t>¿Por qué pedís dos veces lo mismo, Solicitud en Septiembre, y de nuevo Propuesta en Diciembre?</a:t>
              </a:r>
            </a:p>
          </p:txBody>
        </p:sp>
      </p:grpSp>
      <p:sp>
        <p:nvSpPr>
          <p:cNvPr id="15" name="Rectángulo 14"/>
          <p:cNvSpPr/>
          <p:nvPr/>
        </p:nvSpPr>
        <p:spPr>
          <a:xfrm>
            <a:off x="350795" y="2643370"/>
            <a:ext cx="8712968" cy="38919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" dirty="0"/>
              <a:t>Normativa PAR/CAR. Criterio de No remanentes, sino Convocatoria.</a:t>
            </a:r>
          </a:p>
        </p:txBody>
      </p:sp>
      <p:grpSp>
        <p:nvGrpSpPr>
          <p:cNvPr id="16" name="Grupo 15"/>
          <p:cNvGrpSpPr/>
          <p:nvPr/>
        </p:nvGrpSpPr>
        <p:grpSpPr>
          <a:xfrm>
            <a:off x="323528" y="3026656"/>
            <a:ext cx="8784976" cy="387602"/>
            <a:chOff x="0" y="33987"/>
            <a:chExt cx="6096000" cy="387602"/>
          </a:xfrm>
          <a:solidFill>
            <a:schemeClr val="accent2"/>
          </a:solidFill>
        </p:grpSpPr>
        <p:sp>
          <p:nvSpPr>
            <p:cNvPr id="17" name="Rectángulo redondeado 16"/>
            <p:cNvSpPr/>
            <p:nvPr/>
          </p:nvSpPr>
          <p:spPr>
            <a:xfrm>
              <a:off x="0" y="33987"/>
              <a:ext cx="6096000" cy="387602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CuadroTexto 17"/>
            <p:cNvSpPr txBox="1"/>
            <p:nvPr/>
          </p:nvSpPr>
          <p:spPr>
            <a:xfrm>
              <a:off x="18921" y="52908"/>
              <a:ext cx="6058158" cy="34976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600" kern="1200" dirty="0"/>
                <a:t>¿Si me sobre dinero de un PAR/CAR, puedo pasarlo al año siguiente?</a:t>
              </a:r>
            </a:p>
          </p:txBody>
        </p:sp>
      </p:grpSp>
      <p:sp>
        <p:nvSpPr>
          <p:cNvPr id="19" name="Rectángulo 18"/>
          <p:cNvSpPr/>
          <p:nvPr/>
        </p:nvSpPr>
        <p:spPr>
          <a:xfrm>
            <a:off x="350795" y="3408073"/>
            <a:ext cx="8712968" cy="5407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" dirty="0"/>
              <a:t>Normativa PAR/CAR. Solo el 40% de la Anualidad, salvo que esté liquidado que ya no se podría. </a:t>
            </a:r>
          </a:p>
        </p:txBody>
      </p:sp>
      <p:grpSp>
        <p:nvGrpSpPr>
          <p:cNvPr id="20" name="Grupo 19"/>
          <p:cNvGrpSpPr/>
          <p:nvPr/>
        </p:nvGrpSpPr>
        <p:grpSpPr>
          <a:xfrm>
            <a:off x="305089" y="3974213"/>
            <a:ext cx="8784976" cy="387602"/>
            <a:chOff x="0" y="33987"/>
            <a:chExt cx="6096000" cy="387602"/>
          </a:xfrm>
          <a:solidFill>
            <a:schemeClr val="accent2"/>
          </a:solidFill>
        </p:grpSpPr>
        <p:sp>
          <p:nvSpPr>
            <p:cNvPr id="21" name="Rectángulo redondeado 20"/>
            <p:cNvSpPr/>
            <p:nvPr/>
          </p:nvSpPr>
          <p:spPr>
            <a:xfrm>
              <a:off x="0" y="33987"/>
              <a:ext cx="6096000" cy="387602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CuadroTexto 21"/>
            <p:cNvSpPr txBox="1"/>
            <p:nvPr/>
          </p:nvSpPr>
          <p:spPr>
            <a:xfrm>
              <a:off x="18921" y="52908"/>
              <a:ext cx="6058158" cy="34976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600" kern="1200" dirty="0"/>
                <a:t>¿y con los GI y GR, que pasa?</a:t>
              </a:r>
            </a:p>
          </p:txBody>
        </p:sp>
      </p:grpSp>
      <p:sp>
        <p:nvSpPr>
          <p:cNvPr id="23" name="Rectángulo 22"/>
          <p:cNvSpPr/>
          <p:nvPr/>
        </p:nvSpPr>
        <p:spPr>
          <a:xfrm>
            <a:off x="332356" y="4355630"/>
            <a:ext cx="8712968" cy="5407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" dirty="0"/>
              <a:t>Normativa PAR/CAR. Ver catálogo de actividades y su tratamiento</a:t>
            </a:r>
          </a:p>
        </p:txBody>
      </p:sp>
    </p:spTree>
    <p:extLst>
      <p:ext uri="{BB962C8B-B14F-4D97-AF65-F5344CB8AC3E}">
        <p14:creationId xmlns:p14="http://schemas.microsoft.com/office/powerpoint/2010/main" val="2402950184"/>
      </p:ext>
    </p:extLst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21287"/>
            <a:ext cx="9144000" cy="83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12 Rectángulo"/>
          <p:cNvSpPr/>
          <p:nvPr/>
        </p:nvSpPr>
        <p:spPr>
          <a:xfrm>
            <a:off x="755576" y="1680397"/>
            <a:ext cx="792088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s-ES" sz="5400" b="1" dirty="0">
                <a:ln w="5080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es-ES" sz="5400" b="1" dirty="0">
                <a:ln w="50800"/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Consideraciones de Gestión Eficiente</a:t>
            </a:r>
          </a:p>
          <a:p>
            <a:pPr algn="ctr"/>
            <a:endParaRPr lang="es-ES" sz="5400" b="1" dirty="0">
              <a:ln w="50800"/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0230"/>
            <a:ext cx="2310785" cy="76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910500"/>
      </p:ext>
    </p:extLst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21287"/>
            <a:ext cx="9144000" cy="83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12 Rectángulo"/>
          <p:cNvSpPr/>
          <p:nvPr/>
        </p:nvSpPr>
        <p:spPr>
          <a:xfrm>
            <a:off x="467544" y="980728"/>
            <a:ext cx="7920880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s-ES" sz="2400" b="1" dirty="0">
                <a:ln w="50800"/>
                <a:solidFill>
                  <a:schemeClr val="bg1"/>
                </a:solidFill>
              </a:rPr>
              <a:t>Ejecución de Partidas Generales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0230"/>
            <a:ext cx="2310785" cy="762936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4A032AD2-9629-4F84-8E39-8E9235FA0789}"/>
              </a:ext>
            </a:extLst>
          </p:cNvPr>
          <p:cNvSpPr txBox="1"/>
          <p:nvPr/>
        </p:nvSpPr>
        <p:spPr>
          <a:xfrm>
            <a:off x="1331640" y="2297061"/>
            <a:ext cx="756084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err="1">
                <a:latin typeface="+mn-lt"/>
              </a:rPr>
              <a:t>Cap</a:t>
            </a:r>
            <a:r>
              <a:rPr lang="es-ES" dirty="0">
                <a:latin typeface="+mn-lt"/>
              </a:rPr>
              <a:t> 1: Gastos de Personal (Pagos a Personal y/o Contratos): </a:t>
            </a:r>
            <a:r>
              <a:rPr lang="es-ES" b="1" dirty="0">
                <a:solidFill>
                  <a:srgbClr val="FF0000"/>
                </a:solidFill>
                <a:latin typeface="+mn-lt"/>
              </a:rPr>
              <a:t>NO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err="1">
                <a:latin typeface="+mn-lt"/>
              </a:rPr>
              <a:t>Cap</a:t>
            </a:r>
            <a:r>
              <a:rPr lang="es-ES" dirty="0">
                <a:latin typeface="+mn-lt"/>
              </a:rPr>
              <a:t> 2: Gastos Corrientes: </a:t>
            </a:r>
            <a:r>
              <a:rPr lang="es-ES" b="1" dirty="0">
                <a:solidFill>
                  <a:srgbClr val="00B050"/>
                </a:solidFill>
                <a:latin typeface="+mn-lt"/>
              </a:rPr>
              <a:t>Sí.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/>
              <a:t>Ver : </a:t>
            </a:r>
            <a:r>
              <a:rPr lang="es-ES" sz="1200" b="1" i="0" u="sng" dirty="0">
                <a:solidFill>
                  <a:srgbClr val="0069A5"/>
                </a:solidFill>
                <a:effectLst/>
                <a:latin typeface="Open Sans" panose="020B0606030504020204" pitchFamily="34" charset="0"/>
                <a:hlinkClick r:id="rId5"/>
              </a:rPr>
              <a:t>Criterios de Buena Gestión Gastos de Funcionamiento del Presupuesto (F,E,D e I)</a:t>
            </a:r>
            <a:endParaRPr lang="es-ES" sz="1200" b="1" i="0" u="sng" dirty="0">
              <a:solidFill>
                <a:srgbClr val="0069A5"/>
              </a:solidFill>
              <a:effectLst/>
              <a:latin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err="1">
                <a:latin typeface="+mn-lt"/>
              </a:rPr>
              <a:t>Cap</a:t>
            </a:r>
            <a:r>
              <a:rPr lang="es-ES" dirty="0">
                <a:latin typeface="+mn-lt"/>
              </a:rPr>
              <a:t> 4/7: Subvenciones, Ayudas, Becas, Premios: </a:t>
            </a:r>
            <a:r>
              <a:rPr lang="es-ES" b="1" dirty="0">
                <a:solidFill>
                  <a:srgbClr val="FF0000"/>
                </a:solidFill>
                <a:latin typeface="+mn-lt"/>
              </a:rPr>
              <a:t>NO</a:t>
            </a:r>
          </a:p>
          <a:p>
            <a:pPr marL="742950" lvl="2" indent="-285750">
              <a:buFont typeface="Arial" panose="020B0604020202020204" pitchFamily="34" charset="0"/>
              <a:buChar char="•"/>
            </a:pPr>
            <a:r>
              <a:rPr lang="es-ES" dirty="0">
                <a:latin typeface="+mn-lt"/>
              </a:rPr>
              <a:t>Debe gestionarse a traves de Vicerrectorados mediante PES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latin typeface="+mn-lt"/>
              </a:rPr>
              <a:t>Cap. 6: Inversiones Reales: Mobiliario, Equipos, Instalaciones: </a:t>
            </a:r>
            <a:r>
              <a:rPr lang="es-ES" b="1" dirty="0">
                <a:solidFill>
                  <a:srgbClr val="FF0000"/>
                </a:solidFill>
                <a:latin typeface="+mn-lt"/>
              </a:rPr>
              <a:t>NO</a:t>
            </a:r>
          </a:p>
          <a:p>
            <a:pPr marL="742950" lvl="2" indent="-285750">
              <a:buFont typeface="Arial" panose="020B0604020202020204" pitchFamily="34" charset="0"/>
              <a:buChar char="•"/>
            </a:pPr>
            <a:r>
              <a:rPr lang="es-ES" dirty="0">
                <a:latin typeface="+mn-lt"/>
              </a:rPr>
              <a:t>Gestión directa por Vicerrectores</a:t>
            </a:r>
          </a:p>
          <a:p>
            <a:pPr lvl="1"/>
            <a:endParaRPr lang="es-ES" sz="1200" b="1" u="sng" dirty="0">
              <a:solidFill>
                <a:srgbClr val="0069A5"/>
              </a:solidFill>
              <a:latin typeface="Open Sans" panose="020B0606030504020204" pitchFamily="34" charset="0"/>
            </a:endParaRPr>
          </a:p>
          <a:p>
            <a:pPr lvl="1"/>
            <a:endParaRPr lang="es-ES" sz="1200" b="1" i="0" u="sng" dirty="0">
              <a:solidFill>
                <a:srgbClr val="0069A5"/>
              </a:solidFill>
              <a:effectLst/>
              <a:latin typeface="Open Sans" panose="020B0606030504020204" pitchFamily="34" charset="0"/>
            </a:endParaRPr>
          </a:p>
          <a:p>
            <a:pPr lvl="1"/>
            <a:endParaRPr lang="es-ES" sz="1200" b="1" i="0" u="sng" dirty="0">
              <a:solidFill>
                <a:srgbClr val="0069A5"/>
              </a:solidFill>
              <a:effectLst/>
              <a:latin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200" b="0" i="0" dirty="0">
              <a:solidFill>
                <a:srgbClr val="1F1F1F"/>
              </a:solidFill>
              <a:effectLst/>
              <a:latin typeface="Open Sans" panose="020B0606030504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s-ES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ACE9CFE-F6CA-4AC9-9A6E-0060E3D1ABEB}"/>
              </a:ext>
            </a:extLst>
          </p:cNvPr>
          <p:cNvSpPr txBox="1"/>
          <p:nvPr/>
        </p:nvSpPr>
        <p:spPr>
          <a:xfrm>
            <a:off x="467544" y="1700808"/>
            <a:ext cx="21897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b="1" dirty="0">
                <a:solidFill>
                  <a:srgbClr val="FF0000"/>
                </a:solidFill>
              </a:rPr>
              <a:t>GASTOS</a:t>
            </a:r>
            <a:r>
              <a:rPr lang="es-ES" dirty="0"/>
              <a:t>: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2411233-9E0F-4A41-8F3D-A503F8B29350}"/>
              </a:ext>
            </a:extLst>
          </p:cNvPr>
          <p:cNvSpPr txBox="1"/>
          <p:nvPr/>
        </p:nvSpPr>
        <p:spPr>
          <a:xfrm>
            <a:off x="217988" y="4293096"/>
            <a:ext cx="26853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b="1" dirty="0">
                <a:solidFill>
                  <a:srgbClr val="FF0000"/>
                </a:solidFill>
              </a:rPr>
              <a:t>INGRESOS</a:t>
            </a:r>
            <a:r>
              <a:rPr lang="es-ES" dirty="0"/>
              <a:t>: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0968BE29-5C31-4143-A520-FA37AA98C381}"/>
              </a:ext>
            </a:extLst>
          </p:cNvPr>
          <p:cNvSpPr txBox="1"/>
          <p:nvPr/>
        </p:nvSpPr>
        <p:spPr>
          <a:xfrm>
            <a:off x="1376397" y="4845461"/>
            <a:ext cx="7560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latin typeface="+mn-lt"/>
              </a:rPr>
              <a:t>Con carácter General: </a:t>
            </a:r>
            <a:r>
              <a:rPr lang="es-ES" dirty="0">
                <a:solidFill>
                  <a:srgbClr val="FF0000"/>
                </a:solidFill>
                <a:latin typeface="+mn-lt"/>
              </a:rPr>
              <a:t>NO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latin typeface="+mn-lt"/>
              </a:rPr>
              <a:t>Donaciones, Subvenciones, Patrocinios: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>
                <a:latin typeface="+mn-lt"/>
              </a:rPr>
              <a:t>Previo Centro de Gasto.</a:t>
            </a:r>
            <a:br>
              <a:rPr lang="es-ES" dirty="0">
                <a:latin typeface="+mn-lt"/>
              </a:rPr>
            </a:br>
            <a:r>
              <a:rPr lang="es-ES" dirty="0">
                <a:latin typeface="+mn-lt"/>
              </a:rPr>
              <a:t>Gestión a traves de SGPP (Mecenazgo)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83127786"/>
      </p:ext>
    </p:extLst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21287"/>
            <a:ext cx="9144000" cy="83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12 Rectángulo"/>
          <p:cNvSpPr/>
          <p:nvPr/>
        </p:nvSpPr>
        <p:spPr>
          <a:xfrm>
            <a:off x="755576" y="1680397"/>
            <a:ext cx="792088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s-ES" sz="5400" b="1" dirty="0">
                <a:ln w="5080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es-ES" sz="5400" b="1" dirty="0">
                <a:ln w="50800"/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Equipos de Mejora </a:t>
            </a:r>
          </a:p>
          <a:p>
            <a:pPr algn="ctr"/>
            <a:endParaRPr lang="es-ES" sz="5400" b="1" dirty="0">
              <a:ln w="50800"/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0230"/>
            <a:ext cx="2310785" cy="76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892107"/>
      </p:ext>
    </p:extLst>
  </p:cSld>
  <p:clrMapOvr>
    <a:masterClrMapping/>
  </p:clrMapOvr>
  <p:transition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05;p2">
            <a:extLst>
              <a:ext uri="{FF2B5EF4-FFF2-40B4-BE49-F238E27FC236}">
                <a16:creationId xmlns:a16="http://schemas.microsoft.com/office/drawing/2014/main" id="{C006B96D-A712-4C24-AA9C-BC35AC9CB8C0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836713"/>
            <a:ext cx="450719" cy="498443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43 CuadroTexto">
            <a:extLst>
              <a:ext uri="{FF2B5EF4-FFF2-40B4-BE49-F238E27FC236}">
                <a16:creationId xmlns:a16="http://schemas.microsoft.com/office/drawing/2014/main" id="{39964DE3-3D54-4FFA-9422-DFABEAAEB993}"/>
              </a:ext>
            </a:extLst>
          </p:cNvPr>
          <p:cNvSpPr txBox="1"/>
          <p:nvPr/>
        </p:nvSpPr>
        <p:spPr>
          <a:xfrm>
            <a:off x="11964" y="5697252"/>
            <a:ext cx="9132036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chemeClr val="bg1"/>
                </a:solidFill>
              </a:rPr>
              <a:t>SERVICIO DE GESTIÓN PRESUPUESTARIA Y PATRIMONIAL</a:t>
            </a:r>
          </a:p>
        </p:txBody>
      </p:sp>
      <p:sp>
        <p:nvSpPr>
          <p:cNvPr id="14" name="Google Shape;89;p1">
            <a:extLst>
              <a:ext uri="{FF2B5EF4-FFF2-40B4-BE49-F238E27FC236}">
                <a16:creationId xmlns:a16="http://schemas.microsoft.com/office/drawing/2014/main" id="{AFD4E7BC-AF16-4823-97DF-284728D1D639}"/>
              </a:ext>
            </a:extLst>
          </p:cNvPr>
          <p:cNvSpPr txBox="1">
            <a:spLocks/>
          </p:cNvSpPr>
          <p:nvPr/>
        </p:nvSpPr>
        <p:spPr>
          <a:xfrm>
            <a:off x="521550" y="913374"/>
            <a:ext cx="8370930" cy="3553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vert="horz" wrap="square" lIns="51427" tIns="25706" rIns="51427" bIns="25706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1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Taller Elaboración del </a:t>
            </a:r>
            <a:r>
              <a:rPr lang="es-ES" sz="2100" b="1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Presupuesto</a:t>
            </a:r>
            <a:r>
              <a:rPr lang="es-ES" sz="21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100" b="1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2023</a:t>
            </a:r>
            <a:endParaRPr lang="es-ES" sz="2100" b="1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579E9E5-D5CB-4168-B350-E738B35C5888}"/>
              </a:ext>
            </a:extLst>
          </p:cNvPr>
          <p:cNvSpPr txBox="1"/>
          <p:nvPr/>
        </p:nvSpPr>
        <p:spPr>
          <a:xfrm>
            <a:off x="89502" y="1097145"/>
            <a:ext cx="9054498" cy="4651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s-ES" dirty="0">
              <a:effectLst/>
            </a:endParaRPr>
          </a:p>
          <a:p>
            <a:pPr marL="557213" lvl="1" indent="-214313">
              <a:buSzPts val="1000"/>
              <a:buFont typeface="Courier New" panose="02070309020205020404" pitchFamily="49" charset="0"/>
              <a:buChar char="o"/>
              <a:tabLst>
                <a:tab pos="685800" algn="l"/>
              </a:tabLst>
            </a:pPr>
            <a:r>
              <a:rPr lang="es-ES" sz="21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Equipo de Mejora de Subvenciones</a:t>
            </a:r>
            <a:endParaRPr lang="es-ES" sz="21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00150" lvl="3" indent="-171450">
              <a:buSzPts val="1000"/>
              <a:buFont typeface="Wingdings" panose="05000000000000000000" pitchFamily="2" charset="2"/>
              <a:buChar char=""/>
              <a:tabLst>
                <a:tab pos="1028700" algn="l"/>
              </a:tabLst>
            </a:pPr>
            <a:r>
              <a:rPr lang="es-ES" sz="825" dirty="0">
                <a:latin typeface="Calibri" panose="020F0502020204030204" pitchFamily="34" charset="0"/>
                <a:ea typeface="Calibri" panose="020F0502020204030204" pitchFamily="34" charset="0"/>
              </a:rPr>
              <a:t>Revisión continua procedimientos de gestión de subvenciones.</a:t>
            </a:r>
          </a:p>
          <a:p>
            <a:pPr marL="557213" lvl="1" indent="-214313">
              <a:buSzPts val="1000"/>
              <a:buFont typeface="Courier New" panose="02070309020205020404" pitchFamily="49" charset="0"/>
              <a:buChar char="o"/>
              <a:tabLst>
                <a:tab pos="685800" algn="l"/>
              </a:tabLst>
            </a:pPr>
            <a:r>
              <a:rPr lang="es-ES" sz="2100" b="1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Equipo de Mejora San Juan Ayudas Internas</a:t>
            </a:r>
          </a:p>
          <a:p>
            <a:pPr marL="857250" lvl="2" indent="-171450">
              <a:buSzPts val="1000"/>
              <a:buFont typeface="Wingdings" panose="05000000000000000000" pitchFamily="2" charset="2"/>
              <a:buChar char=""/>
              <a:tabLst>
                <a:tab pos="1028700" algn="l"/>
              </a:tabLst>
            </a:pPr>
            <a:r>
              <a:rPr lang="es-ES" sz="825" dirty="0"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r>
              <a:rPr lang="es-ES" sz="825" b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1ª PROPUESTA</a:t>
            </a:r>
            <a:r>
              <a:rPr lang="es-ES" sz="825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.: Relacionada con los permisos a las partidas presupuestarias para que,  </a:t>
            </a:r>
            <a:r>
              <a:rPr lang="es-ES_tradnl" sz="825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desde el Servicio de Gestión Presupuestaria y Patrimonial (el cual forma parte de este grupo de trabajo), habilite los permisos de usuario y las claves económicas (gastos de personal, gastos de funcionamiento, dietas, inversiones y otros), o en su caso las económicas específicas que permitan la imputación de los costes elegibles aplicables a esa ayuda de acuerdo con la convocatoria publicada, </a:t>
            </a:r>
            <a:r>
              <a:rPr lang="es-ES_tradnl" sz="825" b="1" u="sng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sin la necesidad de solicitar los permisos en el caso de no tener acceso.</a:t>
            </a:r>
            <a:r>
              <a:rPr lang="es-ES_tradnl" sz="825" b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  </a:t>
            </a:r>
            <a:r>
              <a:rPr lang="es-ES_tradnl" sz="825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Propuesta  que ya está en conocimiento del Jefe del Servicio de Gestión presupuestaria y patrimonial,  encontrándose  en fase de  estudio y a la espera de las conclusiones.</a:t>
            </a:r>
            <a:endParaRPr lang="es-ES" sz="825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200150" lvl="3" indent="-171450">
              <a:buSzPts val="1000"/>
              <a:buFont typeface="Symbol" panose="05050102010706020507" pitchFamily="18" charset="2"/>
              <a:buChar char=""/>
              <a:tabLst>
                <a:tab pos="1371600" algn="l"/>
              </a:tabLst>
            </a:pPr>
            <a:r>
              <a:rPr lang="es-ES" sz="825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</a:rPr>
              <a:t>Propuesta:</a:t>
            </a:r>
            <a:endParaRPr lang="es-ES" sz="825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543050" lvl="4" indent="-171450">
              <a:buSzPts val="1000"/>
              <a:buFont typeface="Courier New" panose="02070309020205020404" pitchFamily="49" charset="0"/>
              <a:buChar char="o"/>
              <a:tabLst>
                <a:tab pos="1714500" algn="l"/>
              </a:tabLst>
            </a:pPr>
            <a:r>
              <a:rPr lang="es-ES" sz="825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Permisos de Administrativos: Al Administrativo de la UO, ya  vienen por defecto. No es el problema.</a:t>
            </a:r>
            <a:endParaRPr lang="es-ES" sz="825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543050" lvl="4" indent="-171450">
              <a:buSzPts val="1000"/>
              <a:buFont typeface="Courier New" panose="02070309020205020404" pitchFamily="49" charset="0"/>
              <a:buChar char="o"/>
              <a:tabLst>
                <a:tab pos="1714500" algn="l"/>
              </a:tabLst>
            </a:pPr>
            <a:r>
              <a:rPr lang="es-ES" sz="825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 problema está en falta de claves económicas:</a:t>
            </a:r>
            <a:endParaRPr lang="es-ES" sz="825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85950" lvl="5" indent="-171450">
              <a:buSzPts val="1000"/>
              <a:buFont typeface="Wingdings" panose="05000000000000000000" pitchFamily="2" charset="2"/>
              <a:buChar char=""/>
              <a:tabLst>
                <a:tab pos="2057400" algn="l"/>
              </a:tabLst>
            </a:pPr>
            <a:r>
              <a:rPr lang="es-ES" sz="825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</a:rPr>
              <a:t>Aquí:</a:t>
            </a:r>
            <a:endParaRPr lang="es-ES" sz="825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228850" lvl="6" indent="-171450">
              <a:buSzPts val="1000"/>
              <a:buFont typeface="Symbol" panose="05050102010706020507" pitchFamily="18" charset="2"/>
              <a:buChar char=""/>
              <a:tabLst>
                <a:tab pos="2400300" algn="l"/>
              </a:tabLst>
            </a:pPr>
            <a:r>
              <a:rPr lang="es-ES" sz="825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</a:rPr>
              <a:t>Elaborar Plantilla de económicos por convocatoria, para que se indiquen por Vicerrectorados convocantes. Jose Vicente, propone. Inma visa con convocatoria, y José Andres hablita aplicación antes de transferir créditos.</a:t>
            </a:r>
            <a:endParaRPr lang="es-ES" sz="825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228850" lvl="6" indent="-171450">
              <a:buSzPts val="1000"/>
              <a:buFont typeface="Symbol" panose="05050102010706020507" pitchFamily="18" charset="2"/>
              <a:buChar char=""/>
              <a:tabLst>
                <a:tab pos="2400300" algn="l"/>
              </a:tabLst>
            </a:pPr>
            <a:r>
              <a:rPr lang="es-ES" sz="825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</a:rPr>
              <a:t>Mantener en el tiempo la funcional y por tanto todas las aplicaciones, para que así los permisos y las partidas presupuestarias siempre queden habilitadas año tras año sin mas gestión de permisos o </a:t>
            </a:r>
            <a:r>
              <a:rPr lang="es-ES" sz="825" dirty="0" err="1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</a:rPr>
              <a:t>solcitudes</a:t>
            </a:r>
            <a:r>
              <a:rPr lang="es-ES" sz="825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</a:rPr>
              <a:t>  (salvo las nuevas ayudas, que en todo caso, se exigirá que antes de realizar la modificación presupuestaria de dotación, se aporte anexo detallado por económico.</a:t>
            </a:r>
            <a:endParaRPr lang="es-ES" sz="825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571750" lvl="7" indent="-171450">
              <a:buSzPts val="1000"/>
              <a:buFont typeface="Courier New" panose="02070309020205020404" pitchFamily="49" charset="0"/>
              <a:buChar char="o"/>
              <a:tabLst>
                <a:tab pos="2743200" algn="l"/>
              </a:tabLst>
            </a:pPr>
            <a:r>
              <a:rPr lang="es-ES" sz="825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Laura y Jose Andres, realizar catalogo de funcionales estables por convocatoria y vicerrectorado.</a:t>
            </a:r>
            <a:endParaRPr lang="es-ES" sz="825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57250" lvl="2" indent="-171450">
              <a:buSzPts val="1000"/>
              <a:buFont typeface="Wingdings" panose="05000000000000000000" pitchFamily="2" charset="2"/>
              <a:buChar char=""/>
              <a:tabLst>
                <a:tab pos="1028700" algn="l"/>
              </a:tabLst>
            </a:pPr>
            <a:r>
              <a:rPr lang="es-ES" sz="825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r>
              <a:rPr lang="es-ES_tradnl" sz="825" b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2ª PROPUESTA</a:t>
            </a:r>
            <a:r>
              <a:rPr lang="es-ES_tradnl" sz="825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: Esta afectaría a los Vicerrectorados que conceden estas ayudas, y consiste en que los Vicerrectorados, a la vez que comunica las concesiones a los beneficiarios/as a través de email, se envíe esa misma comunicación c</a:t>
            </a:r>
            <a:r>
              <a:rPr lang="es-ES_tradnl" sz="825" b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on copia (C/c) al correo institucional del Departamento, Instituto o Centro al que pertenece el investigador/a beneficiario/a,</a:t>
            </a:r>
            <a:r>
              <a:rPr lang="es-ES_tradnl" sz="825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 o bien al gestor de esa Unidad, incluyendo en el mismo correo un pequeño resumen con la información general a destacar</a:t>
            </a:r>
            <a:endParaRPr lang="es-ES" sz="825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543050" lvl="4" indent="-171450">
              <a:buSzPts val="1000"/>
              <a:buFont typeface="Courier New" panose="02070309020205020404" pitchFamily="49" charset="0"/>
              <a:buChar char="o"/>
              <a:tabLst>
                <a:tab pos="1714500" algn="l"/>
              </a:tabLst>
            </a:pPr>
            <a:r>
              <a:rPr lang="es-ES" sz="825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Propuesta de Comunicación normalizada que habría que trabajar con los vicerrectorados, para que estos comuniquen en el momento de la concesión, a las UO</a:t>
            </a:r>
            <a:r>
              <a:rPr lang="es-ES_tradnl" sz="825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. Avanzarles mañana. Trabajaremos conjuntamente ( jose Vicente coordinará)</a:t>
            </a:r>
            <a:endParaRPr lang="es-ES" sz="825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pPr marL="1028700" indent="-171450">
              <a:buSzPts val="1000"/>
            </a:pPr>
            <a:r>
              <a:rPr lang="es-ES" sz="825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 </a:t>
            </a:r>
          </a:p>
          <a:p>
            <a:pPr marL="557213" lvl="1" indent="-214313">
              <a:buSzPts val="1000"/>
              <a:buFont typeface="Courier New" panose="02070309020205020404" pitchFamily="49" charset="0"/>
              <a:buChar char="o"/>
              <a:tabLst>
                <a:tab pos="685800" algn="l"/>
              </a:tabLst>
            </a:pPr>
            <a:r>
              <a:rPr lang="es-ES" sz="2100" b="1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Equipo de Mejora Cierre Ejercicio</a:t>
            </a:r>
            <a:r>
              <a:rPr lang="es-ES" sz="825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900113" lvl="2" indent="-214313">
              <a:buSzPts val="1000"/>
              <a:buFont typeface="Courier New" panose="02070309020205020404" pitchFamily="49" charset="0"/>
              <a:buChar char="o"/>
              <a:tabLst>
                <a:tab pos="685800" algn="l"/>
              </a:tabLst>
            </a:pPr>
            <a:r>
              <a:rPr lang="es-ES" sz="105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Ejecutar en el año, evitar incorporaciones, trabajar en plurianual y anticipada.</a:t>
            </a:r>
          </a:p>
          <a:p>
            <a:pPr marL="1200150" lvl="3" indent="-171450">
              <a:buSzPts val="1000"/>
              <a:buFont typeface="Symbol" panose="05050102010706020507" pitchFamily="18" charset="2"/>
              <a:buChar char=""/>
              <a:tabLst>
                <a:tab pos="1371600" algn="l"/>
              </a:tabLst>
            </a:pPr>
            <a:r>
              <a:rPr lang="es-ES" sz="105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No incorporación de ayudas internas, excepcionalidades en circular de cierre para que puedan ejecutar hasta 31/12, siempre que remitan antes del 15 de enero a PEPE López.</a:t>
            </a:r>
          </a:p>
          <a:p>
            <a:pPr marL="1200150" lvl="3" indent="-171450">
              <a:buSzPts val="1000"/>
              <a:buFont typeface="Symbol" panose="05050102010706020507" pitchFamily="18" charset="2"/>
              <a:buChar char=""/>
              <a:tabLst>
                <a:tab pos="1371600" algn="l"/>
              </a:tabLst>
            </a:pPr>
            <a:r>
              <a:rPr lang="es-ES" sz="105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Anticiparse a las fechas de la circular de cierre, que siempre es la misma : Mediados de Noviembre</a:t>
            </a:r>
            <a:r>
              <a:rPr lang="es-ES" sz="1050" dirty="0"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endParaRPr lang="es-ES" sz="105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2105762"/>
      </p:ext>
    </p:extLst>
  </p:cSld>
  <p:clrMapOvr>
    <a:masterClrMapping/>
  </p:clrMapOvr>
  <p:transition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21287"/>
            <a:ext cx="9144000" cy="83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12 Rectángulo"/>
          <p:cNvSpPr/>
          <p:nvPr/>
        </p:nvSpPr>
        <p:spPr>
          <a:xfrm>
            <a:off x="755576" y="1680397"/>
            <a:ext cx="792088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s-ES" sz="5400" b="1" dirty="0">
                <a:ln w="5080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ANEXO</a:t>
            </a:r>
            <a:endParaRPr lang="es-ES" sz="5400" b="1" dirty="0">
              <a:ln w="50800"/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ES" sz="5400" b="1" dirty="0">
                <a:ln w="50800"/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CIRCULAR DE CIERRE 2022</a:t>
            </a:r>
            <a:endParaRPr lang="es-ES" sz="5400" b="1" dirty="0">
              <a:ln w="50800"/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0230"/>
            <a:ext cx="2310785" cy="76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341307"/>
      </p:ext>
    </p:extLst>
  </p:cSld>
  <p:clrMapOvr>
    <a:masterClrMapping/>
  </p:clrMapOvr>
  <p:transition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21287"/>
            <a:ext cx="9144000" cy="83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12 Rectángulo"/>
          <p:cNvSpPr/>
          <p:nvPr/>
        </p:nvSpPr>
        <p:spPr>
          <a:xfrm>
            <a:off x="755576" y="1680397"/>
            <a:ext cx="792088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s-ES" sz="5400" b="1" dirty="0">
                <a:ln w="5080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ANEXO</a:t>
            </a:r>
            <a:endParaRPr lang="es-ES" sz="5400" b="1" dirty="0">
              <a:ln w="50800"/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ES" sz="5400" b="1" dirty="0">
                <a:ln w="50800"/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CIERRE 2022</a:t>
            </a:r>
            <a:endParaRPr lang="es-ES" sz="5400" b="1" dirty="0">
              <a:ln w="50800"/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0230"/>
            <a:ext cx="2310785" cy="76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698843"/>
      </p:ext>
    </p:extLst>
  </p:cSld>
  <p:clrMapOvr>
    <a:masterClrMapping/>
  </p:clrMapOvr>
  <p:transition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21287"/>
            <a:ext cx="9144000" cy="83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aralelogramo 3"/>
          <p:cNvSpPr/>
          <p:nvPr/>
        </p:nvSpPr>
        <p:spPr>
          <a:xfrm>
            <a:off x="971601" y="358951"/>
            <a:ext cx="8068344" cy="626250"/>
          </a:xfrm>
          <a:prstGeom prst="parallelogram">
            <a:avLst/>
          </a:prstGeom>
          <a:solidFill>
            <a:schemeClr val="accent1">
              <a:lumMod val="60000"/>
              <a:lumOff val="40000"/>
              <a:alpha val="4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>
                <a:latin typeface="Calibri" panose="020F0502020204030204" pitchFamily="34" charset="0"/>
              </a:rPr>
              <a:t>CIRCULAR DE CIERRE 2022</a:t>
            </a:r>
          </a:p>
        </p:txBody>
      </p:sp>
      <p:sp>
        <p:nvSpPr>
          <p:cNvPr id="6" name="2 Subtítulo"/>
          <p:cNvSpPr txBox="1">
            <a:spLocks/>
          </p:cNvSpPr>
          <p:nvPr/>
        </p:nvSpPr>
        <p:spPr>
          <a:xfrm>
            <a:off x="2591780" y="1484784"/>
            <a:ext cx="3960440" cy="57058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defPPr>
              <a:defRPr lang="es-ES"/>
            </a:defPPr>
            <a:lvl1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defRPr>
            </a:lvl1pPr>
          </a:lstStyle>
          <a:p>
            <a:pPr algn="ctr"/>
            <a:r>
              <a:rPr lang="es-ES" dirty="0"/>
              <a:t>MISMOS PLAZOS: </a:t>
            </a:r>
          </a:p>
        </p:txBody>
      </p:sp>
      <p:sp>
        <p:nvSpPr>
          <p:cNvPr id="25" name="28 Rectángulo"/>
          <p:cNvSpPr/>
          <p:nvPr/>
        </p:nvSpPr>
        <p:spPr>
          <a:xfrm>
            <a:off x="975495" y="4337762"/>
            <a:ext cx="2372369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CAJAS FIJAS</a:t>
            </a:r>
          </a:p>
        </p:txBody>
      </p:sp>
      <p:pic>
        <p:nvPicPr>
          <p:cNvPr id="27" name="Imagen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30230"/>
            <a:ext cx="1728191" cy="570585"/>
          </a:xfrm>
          <a:prstGeom prst="rect">
            <a:avLst/>
          </a:prstGeom>
        </p:spPr>
      </p:pic>
      <p:sp>
        <p:nvSpPr>
          <p:cNvPr id="26" name="28 Rectángulo">
            <a:extLst>
              <a:ext uri="{FF2B5EF4-FFF2-40B4-BE49-F238E27FC236}">
                <a16:creationId xmlns:a16="http://schemas.microsoft.com/office/drawing/2014/main" id="{93545958-B85C-4036-9FBE-4742339FC6FB}"/>
              </a:ext>
            </a:extLst>
          </p:cNvPr>
          <p:cNvSpPr/>
          <p:nvPr/>
        </p:nvSpPr>
        <p:spPr>
          <a:xfrm>
            <a:off x="975495" y="4941168"/>
            <a:ext cx="2372369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PAGO DIRECTO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931FF1F-2931-448A-B4FE-E3B0E5A7C7B2}"/>
              </a:ext>
            </a:extLst>
          </p:cNvPr>
          <p:cNvSpPr txBox="1"/>
          <p:nvPr/>
        </p:nvSpPr>
        <p:spPr>
          <a:xfrm>
            <a:off x="3563888" y="4523550"/>
            <a:ext cx="46031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dirty="0"/>
              <a:t>15 DICIEMBRE</a:t>
            </a:r>
          </a:p>
        </p:txBody>
      </p:sp>
      <p:sp>
        <p:nvSpPr>
          <p:cNvPr id="28" name="28 Rectángulo">
            <a:extLst>
              <a:ext uri="{FF2B5EF4-FFF2-40B4-BE49-F238E27FC236}">
                <a16:creationId xmlns:a16="http://schemas.microsoft.com/office/drawing/2014/main" id="{B0D2237E-957D-4CF0-BFD9-9CCEB37B8028}"/>
              </a:ext>
            </a:extLst>
          </p:cNvPr>
          <p:cNvSpPr/>
          <p:nvPr/>
        </p:nvSpPr>
        <p:spPr>
          <a:xfrm>
            <a:off x="975495" y="2636912"/>
            <a:ext cx="2372369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FACTURAS INTERNAS</a:t>
            </a:r>
          </a:p>
        </p:txBody>
      </p:sp>
      <p:sp>
        <p:nvSpPr>
          <p:cNvPr id="29" name="28 Rectángulo">
            <a:extLst>
              <a:ext uri="{FF2B5EF4-FFF2-40B4-BE49-F238E27FC236}">
                <a16:creationId xmlns:a16="http://schemas.microsoft.com/office/drawing/2014/main" id="{A5BFF638-B81F-4C39-BD3A-3F4E6238F280}"/>
              </a:ext>
            </a:extLst>
          </p:cNvPr>
          <p:cNvSpPr/>
          <p:nvPr/>
        </p:nvSpPr>
        <p:spPr>
          <a:xfrm>
            <a:off x="971600" y="3234997"/>
            <a:ext cx="2372369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MODIF. CREDITO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A78FE796-B72F-432E-8DCC-EDC0AE7207CC}"/>
              </a:ext>
            </a:extLst>
          </p:cNvPr>
          <p:cNvSpPr txBox="1"/>
          <p:nvPr/>
        </p:nvSpPr>
        <p:spPr>
          <a:xfrm>
            <a:off x="3569216" y="2684240"/>
            <a:ext cx="46031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dirty="0"/>
              <a:t>25 NOVIEMBRE</a:t>
            </a:r>
          </a:p>
        </p:txBody>
      </p:sp>
    </p:spTree>
    <p:extLst>
      <p:ext uri="{BB962C8B-B14F-4D97-AF65-F5344CB8AC3E}">
        <p14:creationId xmlns:p14="http://schemas.microsoft.com/office/powerpoint/2010/main" val="1015075835"/>
      </p:ext>
    </p:extLst>
  </p:cSld>
  <p:clrMapOvr>
    <a:masterClrMapping/>
  </p:clrMapOvr>
  <p:transition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21287"/>
            <a:ext cx="9144000" cy="83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aralelogramo 3"/>
          <p:cNvSpPr/>
          <p:nvPr/>
        </p:nvSpPr>
        <p:spPr>
          <a:xfrm>
            <a:off x="971601" y="358951"/>
            <a:ext cx="8068344" cy="626250"/>
          </a:xfrm>
          <a:prstGeom prst="parallelogram">
            <a:avLst/>
          </a:prstGeom>
          <a:solidFill>
            <a:schemeClr val="accent1">
              <a:lumMod val="60000"/>
              <a:lumOff val="40000"/>
              <a:alpha val="4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>
                <a:latin typeface="Calibri" panose="020F0502020204030204" pitchFamily="34" charset="0"/>
              </a:rPr>
              <a:t>CIRCULAR DE CIERRE 2022</a:t>
            </a:r>
          </a:p>
        </p:txBody>
      </p:sp>
      <p:sp>
        <p:nvSpPr>
          <p:cNvPr id="6" name="2 Subtítulo"/>
          <p:cNvSpPr txBox="1">
            <a:spLocks/>
          </p:cNvSpPr>
          <p:nvPr/>
        </p:nvSpPr>
        <p:spPr>
          <a:xfrm>
            <a:off x="2591780" y="1340768"/>
            <a:ext cx="3960440" cy="57058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defPPr>
              <a:defRPr lang="es-ES"/>
            </a:defPPr>
            <a:lvl1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defRPr>
            </a:lvl1pPr>
          </a:lstStyle>
          <a:p>
            <a:pPr algn="ctr"/>
            <a:r>
              <a:rPr lang="es-ES" dirty="0"/>
              <a:t>CONSIDERACIONES</a:t>
            </a:r>
          </a:p>
        </p:txBody>
      </p:sp>
      <p:pic>
        <p:nvPicPr>
          <p:cNvPr id="27" name="Imagen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30230"/>
            <a:ext cx="1728191" cy="570585"/>
          </a:xfrm>
          <a:prstGeom prst="rect">
            <a:avLst/>
          </a:prstGeom>
        </p:spPr>
      </p:pic>
      <p:sp>
        <p:nvSpPr>
          <p:cNvPr id="26" name="28 Rectángulo">
            <a:extLst>
              <a:ext uri="{FF2B5EF4-FFF2-40B4-BE49-F238E27FC236}">
                <a16:creationId xmlns:a16="http://schemas.microsoft.com/office/drawing/2014/main" id="{93545958-B85C-4036-9FBE-4742339FC6FB}"/>
              </a:ext>
            </a:extLst>
          </p:cNvPr>
          <p:cNvSpPr/>
          <p:nvPr/>
        </p:nvSpPr>
        <p:spPr>
          <a:xfrm>
            <a:off x="755576" y="5085184"/>
            <a:ext cx="3236465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LIMPIEZA PENDIENTES</a:t>
            </a:r>
          </a:p>
        </p:txBody>
      </p:sp>
      <p:sp>
        <p:nvSpPr>
          <p:cNvPr id="28" name="28 Rectángulo">
            <a:extLst>
              <a:ext uri="{FF2B5EF4-FFF2-40B4-BE49-F238E27FC236}">
                <a16:creationId xmlns:a16="http://schemas.microsoft.com/office/drawing/2014/main" id="{B0D2237E-957D-4CF0-BFD9-9CCEB37B8028}"/>
              </a:ext>
            </a:extLst>
          </p:cNvPr>
          <p:cNvSpPr/>
          <p:nvPr/>
        </p:nvSpPr>
        <p:spPr>
          <a:xfrm>
            <a:off x="755576" y="2966647"/>
            <a:ext cx="3236465" cy="432048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AFECTA A OTROS PROCESOS !!!</a:t>
            </a:r>
          </a:p>
        </p:txBody>
      </p:sp>
      <p:sp>
        <p:nvSpPr>
          <p:cNvPr id="12" name="28 Rectángulo">
            <a:extLst>
              <a:ext uri="{FF2B5EF4-FFF2-40B4-BE49-F238E27FC236}">
                <a16:creationId xmlns:a16="http://schemas.microsoft.com/office/drawing/2014/main" id="{AF0C3A50-30C7-4B91-8739-F24587D5CB42}"/>
              </a:ext>
            </a:extLst>
          </p:cNvPr>
          <p:cNvSpPr/>
          <p:nvPr/>
        </p:nvSpPr>
        <p:spPr>
          <a:xfrm>
            <a:off x="4211960" y="2348880"/>
            <a:ext cx="4392489" cy="4320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INCORPORACIÓN REMANENTES</a:t>
            </a:r>
          </a:p>
        </p:txBody>
      </p:sp>
      <p:sp>
        <p:nvSpPr>
          <p:cNvPr id="13" name="28 Rectángulo">
            <a:extLst>
              <a:ext uri="{FF2B5EF4-FFF2-40B4-BE49-F238E27FC236}">
                <a16:creationId xmlns:a16="http://schemas.microsoft.com/office/drawing/2014/main" id="{8848DCE7-99F8-4EF2-BAAB-CC6BD40E3309}"/>
              </a:ext>
            </a:extLst>
          </p:cNvPr>
          <p:cNvSpPr/>
          <p:nvPr/>
        </p:nvSpPr>
        <p:spPr>
          <a:xfrm>
            <a:off x="4211959" y="2966647"/>
            <a:ext cx="4392489" cy="4320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TRAMITACIÓN EN 2023 PENDIENTES 2022</a:t>
            </a:r>
          </a:p>
        </p:txBody>
      </p:sp>
      <p:sp>
        <p:nvSpPr>
          <p:cNvPr id="16" name="28 Rectángulo">
            <a:extLst>
              <a:ext uri="{FF2B5EF4-FFF2-40B4-BE49-F238E27FC236}">
                <a16:creationId xmlns:a16="http://schemas.microsoft.com/office/drawing/2014/main" id="{4879EBE3-DE27-4980-8190-294B9BA83EAF}"/>
              </a:ext>
            </a:extLst>
          </p:cNvPr>
          <p:cNvSpPr/>
          <p:nvPr/>
        </p:nvSpPr>
        <p:spPr>
          <a:xfrm>
            <a:off x="4211959" y="3610947"/>
            <a:ext cx="4392489" cy="4320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CIERRE CONTABLE – CUENTA GENERAL</a:t>
            </a:r>
          </a:p>
        </p:txBody>
      </p:sp>
      <p:sp>
        <p:nvSpPr>
          <p:cNvPr id="17" name="28 Rectángulo">
            <a:extLst>
              <a:ext uri="{FF2B5EF4-FFF2-40B4-BE49-F238E27FC236}">
                <a16:creationId xmlns:a16="http://schemas.microsoft.com/office/drawing/2014/main" id="{5C3F297D-F51B-4588-B7E4-301354008C18}"/>
              </a:ext>
            </a:extLst>
          </p:cNvPr>
          <p:cNvSpPr/>
          <p:nvPr/>
        </p:nvSpPr>
        <p:spPr>
          <a:xfrm>
            <a:off x="4211959" y="4728916"/>
            <a:ext cx="4392489" cy="4320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DOCUMENTOS/JUSTIF. SIN ASENTAR</a:t>
            </a:r>
          </a:p>
        </p:txBody>
      </p:sp>
      <p:sp>
        <p:nvSpPr>
          <p:cNvPr id="18" name="28 Rectángulo">
            <a:extLst>
              <a:ext uri="{FF2B5EF4-FFF2-40B4-BE49-F238E27FC236}">
                <a16:creationId xmlns:a16="http://schemas.microsoft.com/office/drawing/2014/main" id="{0AD71F33-529A-4E53-8CCB-78C122857897}"/>
              </a:ext>
            </a:extLst>
          </p:cNvPr>
          <p:cNvSpPr/>
          <p:nvPr/>
        </p:nvSpPr>
        <p:spPr>
          <a:xfrm>
            <a:off x="4211959" y="5373216"/>
            <a:ext cx="4392489" cy="4320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ASENTADOS SIN VALIDAR O PAGAR</a:t>
            </a:r>
          </a:p>
        </p:txBody>
      </p:sp>
    </p:spTree>
    <p:extLst>
      <p:ext uri="{BB962C8B-B14F-4D97-AF65-F5344CB8AC3E}">
        <p14:creationId xmlns:p14="http://schemas.microsoft.com/office/powerpoint/2010/main" val="3462391080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2 Rectángulo"/>
          <p:cNvSpPr/>
          <p:nvPr/>
        </p:nvSpPr>
        <p:spPr>
          <a:xfrm>
            <a:off x="899592" y="1916832"/>
            <a:ext cx="7920880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s-ES" sz="5400" b="1" dirty="0">
                <a:ln w="5080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s-ES" sz="5400" b="1" dirty="0">
                <a:ln w="50800"/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-PROGRAMA EFICIENCIA EN LA PRESUPUESTACIÓN</a:t>
            </a:r>
          </a:p>
          <a:p>
            <a:pPr algn="ctr"/>
            <a:endParaRPr lang="es-ES" sz="5400" b="1" dirty="0">
              <a:ln w="50800"/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21287"/>
            <a:ext cx="9144000" cy="83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0230"/>
            <a:ext cx="2310785" cy="76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041715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145" y="5852508"/>
            <a:ext cx="9144000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876256" y="5877272"/>
            <a:ext cx="2133600" cy="365125"/>
          </a:xfrm>
        </p:spPr>
        <p:txBody>
          <a:bodyPr/>
          <a:lstStyle/>
          <a:p>
            <a:fld id="{5C406449-3ADC-437A-8249-F496BB56721E}" type="slidenum">
              <a:rPr lang="es-ES" smtClean="0"/>
              <a:pPr/>
              <a:t>8</a:t>
            </a:fld>
            <a:endParaRPr lang="es-ES"/>
          </a:p>
        </p:txBody>
      </p:sp>
      <p:sp>
        <p:nvSpPr>
          <p:cNvPr id="10" name="2 Marcador de contenido"/>
          <p:cNvSpPr txBox="1">
            <a:spLocks/>
          </p:cNvSpPr>
          <p:nvPr/>
        </p:nvSpPr>
        <p:spPr>
          <a:xfrm>
            <a:off x="948439" y="550916"/>
            <a:ext cx="8229600" cy="504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ctr">
              <a:buFont typeface="Arial" panose="020B0604020202020204" pitchFamily="34" charset="0"/>
              <a:buNone/>
            </a:pPr>
            <a:endParaRPr lang="es-E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Diagrama 3"/>
          <p:cNvGraphicFramePr/>
          <p:nvPr/>
        </p:nvGraphicFramePr>
        <p:xfrm>
          <a:off x="323527" y="1023911"/>
          <a:ext cx="8568951" cy="48285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Rectángulo 4"/>
          <p:cNvSpPr/>
          <p:nvPr/>
        </p:nvSpPr>
        <p:spPr>
          <a:xfrm>
            <a:off x="1043608" y="5085184"/>
            <a:ext cx="7128792" cy="2880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accent6">
                    <a:lumMod val="75000"/>
                  </a:schemeClr>
                </a:solidFill>
              </a:rPr>
              <a:t>PROGRAMA EFICIENCIA PRESUPUESTARIA</a:t>
            </a: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30230"/>
            <a:ext cx="1512168" cy="499262"/>
          </a:xfrm>
          <a:prstGeom prst="rect">
            <a:avLst/>
          </a:prstGeom>
        </p:spPr>
      </p:pic>
      <p:sp>
        <p:nvSpPr>
          <p:cNvPr id="11" name="1 Título"/>
          <p:cNvSpPr>
            <a:spLocks noGrp="1"/>
          </p:cNvSpPr>
          <p:nvPr>
            <p:ph type="title"/>
          </p:nvPr>
        </p:nvSpPr>
        <p:spPr>
          <a:xfrm>
            <a:off x="755576" y="91336"/>
            <a:ext cx="8067431" cy="986813"/>
          </a:xfrm>
        </p:spPr>
        <p:txBody>
          <a:bodyPr>
            <a:normAutofit/>
          </a:bodyPr>
          <a:lstStyle/>
          <a:p>
            <a:pPr algn="ctr"/>
            <a:r>
              <a:rPr lang="es-ES" sz="2400" cap="none" dirty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Bookman Old Style" panose="02050604050505020204" pitchFamily="18" charset="0"/>
              </a:rPr>
              <a:t> PROGRAMA EFICIENCIA PRESUPUESTARIA</a:t>
            </a:r>
            <a:endParaRPr lang="es-ES" sz="2400" cap="none" dirty="0"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  <a:solidFill>
                <a:schemeClr val="bg1">
                  <a:lumMod val="65000"/>
                </a:schemeClr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5108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145" y="5852508"/>
            <a:ext cx="9144000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876256" y="5877272"/>
            <a:ext cx="2133600" cy="365125"/>
          </a:xfrm>
        </p:spPr>
        <p:txBody>
          <a:bodyPr/>
          <a:lstStyle/>
          <a:p>
            <a:fld id="{5C406449-3ADC-437A-8249-F496BB56721E}" type="slidenum">
              <a:rPr lang="es-ES" smtClean="0"/>
              <a:pPr/>
              <a:t>9</a:t>
            </a:fld>
            <a:endParaRPr lang="es-ES"/>
          </a:p>
        </p:txBody>
      </p:sp>
      <p:sp>
        <p:nvSpPr>
          <p:cNvPr id="10" name="2 Marcador de contenido"/>
          <p:cNvSpPr txBox="1">
            <a:spLocks/>
          </p:cNvSpPr>
          <p:nvPr/>
        </p:nvSpPr>
        <p:spPr>
          <a:xfrm>
            <a:off x="948439" y="550916"/>
            <a:ext cx="8229600" cy="504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ctr">
              <a:buFont typeface="Arial" panose="020B0604020202020204" pitchFamily="34" charset="0"/>
              <a:buNone/>
            </a:pPr>
            <a:endParaRPr lang="es-E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Diagrama 3"/>
          <p:cNvGraphicFramePr/>
          <p:nvPr/>
        </p:nvGraphicFramePr>
        <p:xfrm>
          <a:off x="289207" y="852053"/>
          <a:ext cx="8499480" cy="17128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1" name="1 Título"/>
          <p:cNvSpPr>
            <a:spLocks noGrp="1"/>
          </p:cNvSpPr>
          <p:nvPr>
            <p:ph type="title"/>
          </p:nvPr>
        </p:nvSpPr>
        <p:spPr>
          <a:xfrm>
            <a:off x="755576" y="91336"/>
            <a:ext cx="8067431" cy="986813"/>
          </a:xfrm>
        </p:spPr>
        <p:txBody>
          <a:bodyPr>
            <a:normAutofit/>
          </a:bodyPr>
          <a:lstStyle/>
          <a:p>
            <a:pPr algn="ctr"/>
            <a:r>
              <a:rPr lang="es-ES" sz="2400" cap="none" dirty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Bookman Old Style" panose="02050604050505020204" pitchFamily="18" charset="0"/>
              </a:rPr>
              <a:t>PROGRAMA EFICIENCIA PRESUPUESTARIA</a:t>
            </a:r>
            <a:endParaRPr lang="es-ES" sz="2400" cap="none" dirty="0"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  <a:solidFill>
                <a:schemeClr val="bg1">
                  <a:lumMod val="65000"/>
                </a:schemeClr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2" name="Llamada de flecha hacia arriba 1"/>
          <p:cNvSpPr/>
          <p:nvPr/>
        </p:nvSpPr>
        <p:spPr>
          <a:xfrm>
            <a:off x="755574" y="2470436"/>
            <a:ext cx="2430677" cy="2086425"/>
          </a:xfrm>
          <a:prstGeom prst="upArrow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/>
              <a:t>Créditos Generales </a:t>
            </a:r>
          </a:p>
          <a:p>
            <a:pPr algn="ctr"/>
            <a:r>
              <a:rPr lang="es-ES" dirty="0"/>
              <a:t>(no Afectada)</a:t>
            </a:r>
          </a:p>
          <a:p>
            <a:pPr algn="ctr"/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Partidas Presupuestarias</a:t>
            </a:r>
          </a:p>
        </p:txBody>
      </p:sp>
      <p:sp>
        <p:nvSpPr>
          <p:cNvPr id="12" name="Llamada de flecha hacia arriba 11"/>
          <p:cNvSpPr/>
          <p:nvPr/>
        </p:nvSpPr>
        <p:spPr>
          <a:xfrm>
            <a:off x="6246445" y="2482066"/>
            <a:ext cx="2304256" cy="2194048"/>
          </a:xfrm>
          <a:prstGeom prst="upArrow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/>
              <a:t>Créditos Afectados </a:t>
            </a:r>
          </a:p>
          <a:p>
            <a:pPr algn="ctr"/>
            <a:r>
              <a:rPr lang="es-ES" dirty="0"/>
              <a:t>(Finalizados)</a:t>
            </a:r>
          </a:p>
          <a:p>
            <a:pPr algn="ctr"/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Centros de Gastos</a:t>
            </a:r>
          </a:p>
        </p:txBody>
      </p:sp>
      <p:sp>
        <p:nvSpPr>
          <p:cNvPr id="9" name="Cerrar llave 8"/>
          <p:cNvSpPr/>
          <p:nvPr/>
        </p:nvSpPr>
        <p:spPr>
          <a:xfrm rot="5400000">
            <a:off x="4477251" y="954439"/>
            <a:ext cx="374213" cy="781756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ángulo redondeado 12"/>
          <p:cNvSpPr/>
          <p:nvPr/>
        </p:nvSpPr>
        <p:spPr>
          <a:xfrm>
            <a:off x="948439" y="5157192"/>
            <a:ext cx="7624701" cy="57606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/>
              <a:t>Limitación: No Incorpora Ejercicio Siguiente</a:t>
            </a:r>
          </a:p>
        </p:txBody>
      </p:sp>
      <p:graphicFrame>
        <p:nvGraphicFramePr>
          <p:cNvPr id="3" name="Diagrama 2"/>
          <p:cNvGraphicFramePr/>
          <p:nvPr/>
        </p:nvGraphicFramePr>
        <p:xfrm>
          <a:off x="3265571" y="3209430"/>
          <a:ext cx="2901554" cy="13032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3815915" y="3115102"/>
            <a:ext cx="18897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>
                <a:solidFill>
                  <a:schemeClr val="accent6">
                    <a:lumMod val="75000"/>
                  </a:schemeClr>
                </a:solidFill>
              </a:rPr>
              <a:t>De Interés :</a:t>
            </a: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30230"/>
            <a:ext cx="1215863" cy="401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8094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4913</Words>
  <Application>Microsoft Office PowerPoint</Application>
  <PresentationFormat>Presentación en pantalla (4:3)</PresentationFormat>
  <Paragraphs>607</Paragraphs>
  <Slides>67</Slides>
  <Notes>20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67</vt:i4>
      </vt:variant>
    </vt:vector>
  </HeadingPairs>
  <TitlesOfParts>
    <vt:vector size="77" baseType="lpstr">
      <vt:lpstr>Arial</vt:lpstr>
      <vt:lpstr>Bookman Old Style</vt:lpstr>
      <vt:lpstr>Calibri</vt:lpstr>
      <vt:lpstr>Cambria</vt:lpstr>
      <vt:lpstr>Candara</vt:lpstr>
      <vt:lpstr>Courier New</vt:lpstr>
      <vt:lpstr>Open Sans</vt:lpstr>
      <vt:lpstr>Symbol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PROGRAMA EFICIENCIA PRESUPUESTARIA</vt:lpstr>
      <vt:lpstr>PROGRAMA EFICIENCIA PRESUPUESTARIA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Presupuesto  2015</dc:title>
  <dc:creator/>
  <cp:lastModifiedBy/>
  <cp:revision>4</cp:revision>
  <dcterms:created xsi:type="dcterms:W3CDTF">2011-09-16T10:56:36Z</dcterms:created>
  <dcterms:modified xsi:type="dcterms:W3CDTF">2022-09-14T10:18:26Z</dcterms:modified>
</cp:coreProperties>
</file>