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82" r:id="rId2"/>
    <p:sldId id="543" r:id="rId3"/>
    <p:sldId id="257" r:id="rId4"/>
    <p:sldId id="422" r:id="rId5"/>
    <p:sldId id="423" r:id="rId6"/>
    <p:sldId id="424" r:id="rId7"/>
    <p:sldId id="544" r:id="rId8"/>
    <p:sldId id="447" r:id="rId9"/>
    <p:sldId id="545" r:id="rId10"/>
    <p:sldId id="450" r:id="rId11"/>
    <p:sldId id="530" r:id="rId12"/>
    <p:sldId id="451" r:id="rId13"/>
    <p:sldId id="452" r:id="rId14"/>
    <p:sldId id="453" r:id="rId15"/>
    <p:sldId id="483" r:id="rId16"/>
    <p:sldId id="433" r:id="rId17"/>
    <p:sldId id="531" r:id="rId18"/>
    <p:sldId id="534" r:id="rId19"/>
    <p:sldId id="454" r:id="rId20"/>
    <p:sldId id="484" r:id="rId21"/>
    <p:sldId id="550" r:id="rId22"/>
    <p:sldId id="462" r:id="rId23"/>
    <p:sldId id="456" r:id="rId24"/>
    <p:sldId id="438" r:id="rId25"/>
    <p:sldId id="457" r:id="rId26"/>
    <p:sldId id="485" r:id="rId27"/>
    <p:sldId id="458" r:id="rId28"/>
    <p:sldId id="538" r:id="rId29"/>
    <p:sldId id="459" r:id="rId30"/>
    <p:sldId id="434" r:id="rId31"/>
    <p:sldId id="537" r:id="rId32"/>
    <p:sldId id="539" r:id="rId33"/>
    <p:sldId id="460" r:id="rId34"/>
    <p:sldId id="436" r:id="rId35"/>
    <p:sldId id="461" r:id="rId36"/>
    <p:sldId id="435" r:id="rId37"/>
    <p:sldId id="506" r:id="rId38"/>
    <p:sldId id="541" r:id="rId39"/>
    <p:sldId id="445" r:id="rId40"/>
    <p:sldId id="547" r:id="rId41"/>
    <p:sldId id="446" r:id="rId42"/>
    <p:sldId id="542" r:id="rId43"/>
    <p:sldId id="546" r:id="rId44"/>
    <p:sldId id="529" r:id="rId45"/>
    <p:sldId id="528" r:id="rId46"/>
    <p:sldId id="548" r:id="rId47"/>
    <p:sldId id="549" r:id="rId48"/>
    <p:sldId id="432" r:id="rId49"/>
  </p:sldIdLst>
  <p:sldSz cx="12192000" cy="6858000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les Mateos, Manuela" initials="RMM" lastIdx="1" clrIdx="0">
    <p:extLst>
      <p:ext uri="{19B8F6BF-5375-455C-9EA6-DF929625EA0E}">
        <p15:presenceInfo xmlns:p15="http://schemas.microsoft.com/office/powerpoint/2012/main" userId="S-1-5-21-2273800649-3906978456-3478359070-584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50" autoAdjust="0"/>
    <p:restoredTop sz="96730" autoAdjust="0"/>
  </p:normalViewPr>
  <p:slideViewPr>
    <p:cSldViewPr>
      <p:cViewPr varScale="1">
        <p:scale>
          <a:sx n="86" d="100"/>
          <a:sy n="86" d="100"/>
        </p:scale>
        <p:origin x="984" y="3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8579EC-C08F-4496-9E17-54707A4E444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1FB7C0C-16C8-4E84-9AAF-62EF1070EC7C}">
      <dgm:prSet phldrT="[Texto]"/>
      <dgm:spPr>
        <a:solidFill>
          <a:schemeClr val="bg1">
            <a:lumMod val="5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es-ES" dirty="0"/>
            <a:t>INCERTIDUMBRE</a:t>
          </a:r>
        </a:p>
      </dgm:t>
    </dgm:pt>
    <dgm:pt modelId="{98446766-E570-47B8-AC5F-5E8CAB341C75}" type="parTrans" cxnId="{ED017B43-B906-4DD3-B87B-4F1236E3892A}">
      <dgm:prSet/>
      <dgm:spPr/>
      <dgm:t>
        <a:bodyPr/>
        <a:lstStyle/>
        <a:p>
          <a:endParaRPr lang="es-ES"/>
        </a:p>
      </dgm:t>
    </dgm:pt>
    <dgm:pt modelId="{07521371-D47F-4F0F-BF4F-E3E23482722A}" type="sibTrans" cxnId="{ED017B43-B906-4DD3-B87B-4F1236E3892A}">
      <dgm:prSet/>
      <dgm:spPr/>
      <dgm:t>
        <a:bodyPr/>
        <a:lstStyle/>
        <a:p>
          <a:endParaRPr lang="es-ES"/>
        </a:p>
      </dgm:t>
    </dgm:pt>
    <dgm:pt modelId="{DFD15F45-1725-4649-8F46-795B17ECBE93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Internacional</a:t>
          </a:r>
        </a:p>
      </dgm:t>
    </dgm:pt>
    <dgm:pt modelId="{798C7F9D-7790-4020-97D6-3C542A38FDA1}" type="parTrans" cxnId="{232A8EEA-B4ED-40EA-B115-ECA9B2C465AF}">
      <dgm:prSet/>
      <dgm:spPr/>
      <dgm:t>
        <a:bodyPr/>
        <a:lstStyle/>
        <a:p>
          <a:endParaRPr lang="es-ES"/>
        </a:p>
      </dgm:t>
    </dgm:pt>
    <dgm:pt modelId="{7B91E865-91BC-4285-AB66-971765D5B142}" type="sibTrans" cxnId="{232A8EEA-B4ED-40EA-B115-ECA9B2C465AF}">
      <dgm:prSet/>
      <dgm:spPr/>
      <dgm:t>
        <a:bodyPr/>
        <a:lstStyle/>
        <a:p>
          <a:endParaRPr lang="es-ES"/>
        </a:p>
      </dgm:t>
    </dgm:pt>
    <dgm:pt modelId="{62AB1664-AEAE-457C-ACE6-C8B7103BDFC6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Nacional </a:t>
          </a:r>
        </a:p>
      </dgm:t>
    </dgm:pt>
    <dgm:pt modelId="{8151948C-EDC9-4A56-AD84-2DDC330B04D3}" type="parTrans" cxnId="{8541CC06-4B08-4040-8397-D64271D4F1DB}">
      <dgm:prSet/>
      <dgm:spPr/>
      <dgm:t>
        <a:bodyPr/>
        <a:lstStyle/>
        <a:p>
          <a:endParaRPr lang="es-ES"/>
        </a:p>
      </dgm:t>
    </dgm:pt>
    <dgm:pt modelId="{C3A15979-5C48-4CF5-970D-09BDF7EB4B07}" type="sibTrans" cxnId="{8541CC06-4B08-4040-8397-D64271D4F1DB}">
      <dgm:prSet/>
      <dgm:spPr/>
      <dgm:t>
        <a:bodyPr/>
        <a:lstStyle/>
        <a:p>
          <a:endParaRPr lang="es-ES"/>
        </a:p>
      </dgm:t>
    </dgm:pt>
    <dgm:pt modelId="{C2E6B1B1-FD94-4142-99B2-3B5DF186906D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Autonómico</a:t>
          </a:r>
        </a:p>
      </dgm:t>
    </dgm:pt>
    <dgm:pt modelId="{CEB74DEA-8718-4777-A7F1-5D7B698829D1}" type="parTrans" cxnId="{066555E8-44E4-4D79-BABB-80144183A845}">
      <dgm:prSet/>
      <dgm:spPr/>
      <dgm:t>
        <a:bodyPr/>
        <a:lstStyle/>
        <a:p>
          <a:endParaRPr lang="es-ES"/>
        </a:p>
      </dgm:t>
    </dgm:pt>
    <dgm:pt modelId="{71E0BF21-2784-4ED7-AD93-803D4C339B2D}" type="sibTrans" cxnId="{066555E8-44E4-4D79-BABB-80144183A845}">
      <dgm:prSet/>
      <dgm:spPr/>
      <dgm:t>
        <a:bodyPr/>
        <a:lstStyle/>
        <a:p>
          <a:endParaRPr lang="es-ES"/>
        </a:p>
      </dgm:t>
    </dgm:pt>
    <dgm:pt modelId="{76ADC0BD-3040-4C2F-A3FD-A6CCEA522E47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600" b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Efectos Post-</a:t>
          </a:r>
          <a:r>
            <a:rPr lang="es-ES" sz="1600" b="1" dirty="0" err="1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Covid</a:t>
          </a:r>
          <a:endParaRPr lang="es-ES" sz="1600" b="1" dirty="0">
            <a:solidFill>
              <a:schemeClr val="bg1">
                <a:lumMod val="50000"/>
              </a:schemeClr>
            </a:solidFill>
            <a:latin typeface="Candara" panose="020E0502030303020204" pitchFamily="34" charset="0"/>
          </a:endParaRPr>
        </a:p>
      </dgm:t>
    </dgm:pt>
    <dgm:pt modelId="{7931FEE4-E20F-4E37-ACA3-6481BCB5E2D3}" type="parTrans" cxnId="{985B8664-9A97-4B5D-9D5A-66CE355F3468}">
      <dgm:prSet/>
      <dgm:spPr/>
      <dgm:t>
        <a:bodyPr/>
        <a:lstStyle/>
        <a:p>
          <a:endParaRPr lang="es-ES"/>
        </a:p>
      </dgm:t>
    </dgm:pt>
    <dgm:pt modelId="{EA5ECB1E-26FE-45D3-9C0B-39F5DF92FBF4}" type="sibTrans" cxnId="{985B8664-9A97-4B5D-9D5A-66CE355F3468}">
      <dgm:prSet/>
      <dgm:spPr/>
      <dgm:t>
        <a:bodyPr/>
        <a:lstStyle/>
        <a:p>
          <a:endParaRPr lang="es-ES"/>
        </a:p>
      </dgm:t>
    </dgm:pt>
    <dgm:pt modelId="{07DF4C8D-9733-489C-83D5-B171AAF6CE8F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600" b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Invasión Ucrania</a:t>
          </a:r>
        </a:p>
      </dgm:t>
    </dgm:pt>
    <dgm:pt modelId="{BA67549B-92DF-4611-A0C1-DF13E57A5926}" type="parTrans" cxnId="{A46B3C81-FB93-4390-98A9-CC38ACE7C700}">
      <dgm:prSet/>
      <dgm:spPr/>
      <dgm:t>
        <a:bodyPr/>
        <a:lstStyle/>
        <a:p>
          <a:endParaRPr lang="es-ES"/>
        </a:p>
      </dgm:t>
    </dgm:pt>
    <dgm:pt modelId="{C26C3026-E23A-4651-84BF-4BC929B7D551}" type="sibTrans" cxnId="{A46B3C81-FB93-4390-98A9-CC38ACE7C700}">
      <dgm:prSet/>
      <dgm:spPr/>
      <dgm:t>
        <a:bodyPr/>
        <a:lstStyle/>
        <a:p>
          <a:endParaRPr lang="es-ES"/>
        </a:p>
      </dgm:t>
    </dgm:pt>
    <dgm:pt modelId="{F7CBAF38-E7F6-4202-A8E0-A0699234CD1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ES" sz="1600" b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Devaluación EUR/USD</a:t>
          </a:r>
        </a:p>
      </dgm:t>
    </dgm:pt>
    <dgm:pt modelId="{5E100F61-A91C-4EA1-B8EC-BD357086965F}" type="parTrans" cxnId="{11618A21-BE6F-4DFF-8111-33F50420468B}">
      <dgm:prSet/>
      <dgm:spPr/>
      <dgm:t>
        <a:bodyPr/>
        <a:lstStyle/>
        <a:p>
          <a:endParaRPr lang="es-ES"/>
        </a:p>
      </dgm:t>
    </dgm:pt>
    <dgm:pt modelId="{C6E8AF55-D436-4754-9B3F-B703545BB177}" type="sibTrans" cxnId="{11618A21-BE6F-4DFF-8111-33F50420468B}">
      <dgm:prSet/>
      <dgm:spPr/>
      <dgm:t>
        <a:bodyPr/>
        <a:lstStyle/>
        <a:p>
          <a:endParaRPr lang="es-ES"/>
        </a:p>
      </dgm:t>
    </dgm:pt>
    <dgm:pt modelId="{087E2E78-66B7-47A7-BBCD-1C8B855B3439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600" b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Reducción Deuda Pública (nivel óptimo 110% PIB). Ayuda NGUE</a:t>
          </a:r>
        </a:p>
      </dgm:t>
    </dgm:pt>
    <dgm:pt modelId="{D4448964-B551-4794-85DB-75F7588A2F26}" type="parTrans" cxnId="{0EBF4717-AC46-4493-ADB2-A14484096733}">
      <dgm:prSet/>
      <dgm:spPr/>
      <dgm:t>
        <a:bodyPr/>
        <a:lstStyle/>
        <a:p>
          <a:endParaRPr lang="es-ES"/>
        </a:p>
      </dgm:t>
    </dgm:pt>
    <dgm:pt modelId="{43DAF3EB-BC4A-45ED-BAC5-CE7E9EE60618}" type="sibTrans" cxnId="{0EBF4717-AC46-4493-ADB2-A14484096733}">
      <dgm:prSet/>
      <dgm:spPr/>
      <dgm:t>
        <a:bodyPr/>
        <a:lstStyle/>
        <a:p>
          <a:endParaRPr lang="es-ES"/>
        </a:p>
      </dgm:t>
    </dgm:pt>
    <dgm:pt modelId="{5949290D-2822-40F0-AAEF-542599E38779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600" b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Tensiones Inflacionistas</a:t>
          </a:r>
        </a:p>
      </dgm:t>
    </dgm:pt>
    <dgm:pt modelId="{92CE7655-6D7E-4768-821E-44B16756B671}" type="parTrans" cxnId="{5BE1DBEF-9326-49E7-9166-CCF7F21A7637}">
      <dgm:prSet/>
      <dgm:spPr/>
      <dgm:t>
        <a:bodyPr/>
        <a:lstStyle/>
        <a:p>
          <a:endParaRPr lang="es-ES"/>
        </a:p>
      </dgm:t>
    </dgm:pt>
    <dgm:pt modelId="{0F496D54-D41E-4533-98B0-8A28B4F7C846}" type="sibTrans" cxnId="{5BE1DBEF-9326-49E7-9166-CCF7F21A7637}">
      <dgm:prSet/>
      <dgm:spPr/>
      <dgm:t>
        <a:bodyPr/>
        <a:lstStyle/>
        <a:p>
          <a:endParaRPr lang="es-ES"/>
        </a:p>
      </dgm:t>
    </dgm:pt>
    <dgm:pt modelId="{4464B4A8-C47B-4354-9F94-AF9A31CAC31B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es-ES" b="1" i="0" dirty="0">
              <a:solidFill>
                <a:srgbClr val="FF0000"/>
              </a:solidFill>
              <a:latin typeface="Century Gothic" panose="020B0502020202020204" pitchFamily="34" charset="0"/>
            </a:rPr>
            <a:t>Precios en General</a:t>
          </a:r>
        </a:p>
      </dgm:t>
    </dgm:pt>
    <dgm:pt modelId="{7A5EBE1D-C784-478E-BE2C-193A22B3A0D8}" type="parTrans" cxnId="{B55B11CB-CC18-49D6-87C6-4417579AEB6D}">
      <dgm:prSet/>
      <dgm:spPr/>
      <dgm:t>
        <a:bodyPr/>
        <a:lstStyle/>
        <a:p>
          <a:endParaRPr lang="es-ES"/>
        </a:p>
      </dgm:t>
    </dgm:pt>
    <dgm:pt modelId="{14BCFA3A-6917-46F5-B722-094EC99BB00B}" type="sibTrans" cxnId="{B55B11CB-CC18-49D6-87C6-4417579AEB6D}">
      <dgm:prSet/>
      <dgm:spPr/>
      <dgm:t>
        <a:bodyPr/>
        <a:lstStyle/>
        <a:p>
          <a:endParaRPr lang="es-ES"/>
        </a:p>
      </dgm:t>
    </dgm:pt>
    <dgm:pt modelId="{5ACC3773-07E2-481F-8E3B-D7DD6F8EA0C5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es-ES" b="1" i="0" dirty="0">
              <a:solidFill>
                <a:srgbClr val="FF0000"/>
              </a:solidFill>
              <a:latin typeface="Century Gothic" panose="020B0502020202020204" pitchFamily="34" charset="0"/>
            </a:rPr>
            <a:t>Adicional en Importaciones en $</a:t>
          </a:r>
        </a:p>
      </dgm:t>
    </dgm:pt>
    <dgm:pt modelId="{BA2E75F3-83F3-4ED3-A0EA-A9E31B34CEA9}" type="parTrans" cxnId="{CA56DEC4-48C6-44E2-9D1B-282FD7578A26}">
      <dgm:prSet/>
      <dgm:spPr/>
      <dgm:t>
        <a:bodyPr/>
        <a:lstStyle/>
        <a:p>
          <a:endParaRPr lang="es-ES"/>
        </a:p>
      </dgm:t>
    </dgm:pt>
    <dgm:pt modelId="{805F228E-98D7-4291-9599-B76D512373F7}" type="sibTrans" cxnId="{CA56DEC4-48C6-44E2-9D1B-282FD7578A26}">
      <dgm:prSet/>
      <dgm:spPr/>
      <dgm:t>
        <a:bodyPr/>
        <a:lstStyle/>
        <a:p>
          <a:endParaRPr lang="es-ES"/>
        </a:p>
      </dgm:t>
    </dgm:pt>
    <dgm:pt modelId="{7107C0F7-5799-4F53-8C83-D38428F56BC8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600" b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Finalización Convenio Deuda Histórica GVA (CDH)</a:t>
          </a:r>
        </a:p>
      </dgm:t>
    </dgm:pt>
    <dgm:pt modelId="{053EF3EC-0D25-44BC-B5A0-CE2F4928D686}" type="parTrans" cxnId="{E46EA0D3-8039-418F-8E9F-3889E1D45AE1}">
      <dgm:prSet/>
      <dgm:spPr/>
      <dgm:t>
        <a:bodyPr/>
        <a:lstStyle/>
        <a:p>
          <a:endParaRPr lang="es-ES"/>
        </a:p>
      </dgm:t>
    </dgm:pt>
    <dgm:pt modelId="{7AE570C1-97C8-413A-82F2-8B4DE0B18F33}" type="sibTrans" cxnId="{E46EA0D3-8039-418F-8E9F-3889E1D45AE1}">
      <dgm:prSet/>
      <dgm:spPr/>
      <dgm:t>
        <a:bodyPr/>
        <a:lstStyle/>
        <a:p>
          <a:endParaRPr lang="es-ES"/>
        </a:p>
      </dgm:t>
    </dgm:pt>
    <dgm:pt modelId="{813C5CAA-D021-4991-8E5E-FD8354C653EF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1600" b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Desconocimiento Nuevo PPF  2023 ( desfasado PPF 2009 prorrogado)</a:t>
          </a:r>
        </a:p>
      </dgm:t>
    </dgm:pt>
    <dgm:pt modelId="{6FA6DB64-0594-4825-8D0F-5B49E79CE70C}" type="parTrans" cxnId="{E629CE10-4F72-4A18-A460-CD56D877EAC5}">
      <dgm:prSet/>
      <dgm:spPr/>
      <dgm:t>
        <a:bodyPr/>
        <a:lstStyle/>
        <a:p>
          <a:endParaRPr lang="es-ES"/>
        </a:p>
      </dgm:t>
    </dgm:pt>
    <dgm:pt modelId="{99B2CE25-AD86-46D1-A712-D6990425B13C}" type="sibTrans" cxnId="{E629CE10-4F72-4A18-A460-CD56D877EAC5}">
      <dgm:prSet/>
      <dgm:spPr/>
      <dgm:t>
        <a:bodyPr/>
        <a:lstStyle/>
        <a:p>
          <a:endParaRPr lang="es-ES"/>
        </a:p>
      </dgm:t>
    </dgm:pt>
    <dgm:pt modelId="{448B003F-0B7F-4213-8A6C-B68B63237F5D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es-ES" b="1" i="0" dirty="0">
              <a:solidFill>
                <a:srgbClr val="FF0000"/>
              </a:solidFill>
              <a:latin typeface="Century Gothic" panose="020B0502020202020204" pitchFamily="34" charset="0"/>
            </a:rPr>
            <a:t>Debe Actualizarse en Variables y Costes, y ser al menos por el total de CDH + PPF prorrogado</a:t>
          </a:r>
        </a:p>
      </dgm:t>
    </dgm:pt>
    <dgm:pt modelId="{82C2B109-CB9F-49A6-B295-953614055E48}" type="parTrans" cxnId="{9588D6AF-F1E6-4DD5-B2DF-02625EA6DCCE}">
      <dgm:prSet/>
      <dgm:spPr/>
      <dgm:t>
        <a:bodyPr/>
        <a:lstStyle/>
        <a:p>
          <a:endParaRPr lang="es-ES"/>
        </a:p>
      </dgm:t>
    </dgm:pt>
    <dgm:pt modelId="{58421BE7-211E-4061-A566-6A278964379A}" type="sibTrans" cxnId="{9588D6AF-F1E6-4DD5-B2DF-02625EA6DCCE}">
      <dgm:prSet/>
      <dgm:spPr/>
      <dgm:t>
        <a:bodyPr/>
        <a:lstStyle/>
        <a:p>
          <a:endParaRPr lang="es-ES"/>
        </a:p>
      </dgm:t>
    </dgm:pt>
    <dgm:pt modelId="{E18DBC0B-C11E-4B80-9363-1D15A89D8AB3}" type="pres">
      <dgm:prSet presAssocID="{2D8579EC-C08F-4496-9E17-54707A4E444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D6E5561-355F-43B4-A07B-17DC10E91B3C}" type="pres">
      <dgm:prSet presAssocID="{F1FB7C0C-16C8-4E84-9AAF-62EF1070EC7C}" presName="root1" presStyleCnt="0"/>
      <dgm:spPr/>
    </dgm:pt>
    <dgm:pt modelId="{1099C22B-897F-48A8-8BE4-02FD21761C4E}" type="pres">
      <dgm:prSet presAssocID="{F1FB7C0C-16C8-4E84-9AAF-62EF1070EC7C}" presName="LevelOneTextNode" presStyleLbl="node0" presStyleIdx="0" presStyleCnt="1" custScaleX="78737" custScaleY="173729">
        <dgm:presLayoutVars>
          <dgm:chPref val="3"/>
        </dgm:presLayoutVars>
      </dgm:prSet>
      <dgm:spPr/>
    </dgm:pt>
    <dgm:pt modelId="{3F98CBDA-5B2A-4DA8-977B-D16510B88F68}" type="pres">
      <dgm:prSet presAssocID="{F1FB7C0C-16C8-4E84-9AAF-62EF1070EC7C}" presName="level2hierChild" presStyleCnt="0"/>
      <dgm:spPr/>
    </dgm:pt>
    <dgm:pt modelId="{E2829C99-6FDE-4C3F-9D0A-B4B286FA367A}" type="pres">
      <dgm:prSet presAssocID="{798C7F9D-7790-4020-97D6-3C542A38FDA1}" presName="conn2-1" presStyleLbl="parChTrans1D2" presStyleIdx="0" presStyleCnt="3"/>
      <dgm:spPr/>
    </dgm:pt>
    <dgm:pt modelId="{065ACD34-5788-40F8-94E8-B5E10AB883DB}" type="pres">
      <dgm:prSet presAssocID="{798C7F9D-7790-4020-97D6-3C542A38FDA1}" presName="connTx" presStyleLbl="parChTrans1D2" presStyleIdx="0" presStyleCnt="3"/>
      <dgm:spPr/>
    </dgm:pt>
    <dgm:pt modelId="{1331A9F2-1115-40A8-800A-A1ADA01DF87B}" type="pres">
      <dgm:prSet presAssocID="{DFD15F45-1725-4649-8F46-795B17ECBE93}" presName="root2" presStyleCnt="0"/>
      <dgm:spPr/>
    </dgm:pt>
    <dgm:pt modelId="{0F89F6ED-522C-432D-8357-51060F09653E}" type="pres">
      <dgm:prSet presAssocID="{DFD15F45-1725-4649-8F46-795B17ECBE93}" presName="LevelTwoTextNode" presStyleLbl="node2" presStyleIdx="0" presStyleCnt="3" custScaleX="142032">
        <dgm:presLayoutVars>
          <dgm:chPref val="3"/>
        </dgm:presLayoutVars>
      </dgm:prSet>
      <dgm:spPr/>
    </dgm:pt>
    <dgm:pt modelId="{AC72E5C1-C8DE-471D-B822-98FF1B338A94}" type="pres">
      <dgm:prSet presAssocID="{DFD15F45-1725-4649-8F46-795B17ECBE93}" presName="level3hierChild" presStyleCnt="0"/>
      <dgm:spPr/>
    </dgm:pt>
    <dgm:pt modelId="{5B8D31E0-2308-4125-ADC1-405CBB7C8252}" type="pres">
      <dgm:prSet presAssocID="{7931FEE4-E20F-4E37-ACA3-6481BCB5E2D3}" presName="conn2-1" presStyleLbl="parChTrans1D3" presStyleIdx="0" presStyleCnt="7"/>
      <dgm:spPr/>
    </dgm:pt>
    <dgm:pt modelId="{C33C4565-7B15-4BA2-883D-D27DBEDDE667}" type="pres">
      <dgm:prSet presAssocID="{7931FEE4-E20F-4E37-ACA3-6481BCB5E2D3}" presName="connTx" presStyleLbl="parChTrans1D3" presStyleIdx="0" presStyleCnt="7"/>
      <dgm:spPr/>
    </dgm:pt>
    <dgm:pt modelId="{D811D40A-0478-43F9-9582-38751B04D1E1}" type="pres">
      <dgm:prSet presAssocID="{76ADC0BD-3040-4C2F-A3FD-A6CCEA522E47}" presName="root2" presStyleCnt="0"/>
      <dgm:spPr/>
    </dgm:pt>
    <dgm:pt modelId="{BEB90E25-4BEB-416F-8731-7536FDF51AFE}" type="pres">
      <dgm:prSet presAssocID="{76ADC0BD-3040-4C2F-A3FD-A6CCEA522E47}" presName="LevelTwoTextNode" presStyleLbl="node3" presStyleIdx="0" presStyleCnt="7" custScaleX="215305">
        <dgm:presLayoutVars>
          <dgm:chPref val="3"/>
        </dgm:presLayoutVars>
      </dgm:prSet>
      <dgm:spPr/>
    </dgm:pt>
    <dgm:pt modelId="{2E42DBC0-FD1E-4695-9BC9-27A6F2DD5582}" type="pres">
      <dgm:prSet presAssocID="{76ADC0BD-3040-4C2F-A3FD-A6CCEA522E47}" presName="level3hierChild" presStyleCnt="0"/>
      <dgm:spPr/>
    </dgm:pt>
    <dgm:pt modelId="{B5380C63-A0C7-4BF5-ABCE-6ACDC704C76B}" type="pres">
      <dgm:prSet presAssocID="{BA67549B-92DF-4611-A0C1-DF13E57A5926}" presName="conn2-1" presStyleLbl="parChTrans1D3" presStyleIdx="1" presStyleCnt="7"/>
      <dgm:spPr/>
    </dgm:pt>
    <dgm:pt modelId="{C59C520F-2B28-48E1-A93B-036FC09C7403}" type="pres">
      <dgm:prSet presAssocID="{BA67549B-92DF-4611-A0C1-DF13E57A5926}" presName="connTx" presStyleLbl="parChTrans1D3" presStyleIdx="1" presStyleCnt="7"/>
      <dgm:spPr/>
    </dgm:pt>
    <dgm:pt modelId="{C453124D-2076-449B-884C-DC58A300F066}" type="pres">
      <dgm:prSet presAssocID="{07DF4C8D-9733-489C-83D5-B171AAF6CE8F}" presName="root2" presStyleCnt="0"/>
      <dgm:spPr/>
    </dgm:pt>
    <dgm:pt modelId="{2B90C885-4619-479D-AA13-744BA00D00BF}" type="pres">
      <dgm:prSet presAssocID="{07DF4C8D-9733-489C-83D5-B171AAF6CE8F}" presName="LevelTwoTextNode" presStyleLbl="node3" presStyleIdx="1" presStyleCnt="7" custScaleX="215305">
        <dgm:presLayoutVars>
          <dgm:chPref val="3"/>
        </dgm:presLayoutVars>
      </dgm:prSet>
      <dgm:spPr/>
    </dgm:pt>
    <dgm:pt modelId="{20BA9B13-1BC2-4EC9-B5BC-35A7BD3132ED}" type="pres">
      <dgm:prSet presAssocID="{07DF4C8D-9733-489C-83D5-B171AAF6CE8F}" presName="level3hierChild" presStyleCnt="0"/>
      <dgm:spPr/>
    </dgm:pt>
    <dgm:pt modelId="{E38C4A7F-FB85-42AB-81FB-842A1DEF8629}" type="pres">
      <dgm:prSet presAssocID="{5E100F61-A91C-4EA1-B8EC-BD357086965F}" presName="conn2-1" presStyleLbl="parChTrans1D3" presStyleIdx="2" presStyleCnt="7"/>
      <dgm:spPr/>
    </dgm:pt>
    <dgm:pt modelId="{8E0AA3E5-D419-43AA-9BE1-58B2F0601823}" type="pres">
      <dgm:prSet presAssocID="{5E100F61-A91C-4EA1-B8EC-BD357086965F}" presName="connTx" presStyleLbl="parChTrans1D3" presStyleIdx="2" presStyleCnt="7"/>
      <dgm:spPr/>
    </dgm:pt>
    <dgm:pt modelId="{115244AD-6D38-421A-B344-453052A58119}" type="pres">
      <dgm:prSet presAssocID="{F7CBAF38-E7F6-4202-A8E0-A0699234CD1B}" presName="root2" presStyleCnt="0"/>
      <dgm:spPr/>
    </dgm:pt>
    <dgm:pt modelId="{E6A8F730-0AE3-4303-9065-57FA9BD2CBFD}" type="pres">
      <dgm:prSet presAssocID="{F7CBAF38-E7F6-4202-A8E0-A0699234CD1B}" presName="LevelTwoTextNode" presStyleLbl="node3" presStyleIdx="2" presStyleCnt="7" custScaleX="215305">
        <dgm:presLayoutVars>
          <dgm:chPref val="3"/>
        </dgm:presLayoutVars>
      </dgm:prSet>
      <dgm:spPr/>
    </dgm:pt>
    <dgm:pt modelId="{E01005EE-AD0E-402E-85FC-D2C36373A1E5}" type="pres">
      <dgm:prSet presAssocID="{F7CBAF38-E7F6-4202-A8E0-A0699234CD1B}" presName="level3hierChild" presStyleCnt="0"/>
      <dgm:spPr/>
    </dgm:pt>
    <dgm:pt modelId="{2A51AB79-A7AB-49E5-8112-9DEF309189A8}" type="pres">
      <dgm:prSet presAssocID="{8151948C-EDC9-4A56-AD84-2DDC330B04D3}" presName="conn2-1" presStyleLbl="parChTrans1D2" presStyleIdx="1" presStyleCnt="3"/>
      <dgm:spPr/>
    </dgm:pt>
    <dgm:pt modelId="{73DD6A2B-1CBF-4909-ACC2-ACA217F26211}" type="pres">
      <dgm:prSet presAssocID="{8151948C-EDC9-4A56-AD84-2DDC330B04D3}" presName="connTx" presStyleLbl="parChTrans1D2" presStyleIdx="1" presStyleCnt="3"/>
      <dgm:spPr/>
    </dgm:pt>
    <dgm:pt modelId="{F478C734-0A24-4F65-BF6E-1BE2925B84C8}" type="pres">
      <dgm:prSet presAssocID="{62AB1664-AEAE-457C-ACE6-C8B7103BDFC6}" presName="root2" presStyleCnt="0"/>
      <dgm:spPr/>
    </dgm:pt>
    <dgm:pt modelId="{29F373E5-F43A-418F-B899-DAF0704CEA59}" type="pres">
      <dgm:prSet presAssocID="{62AB1664-AEAE-457C-ACE6-C8B7103BDFC6}" presName="LevelTwoTextNode" presStyleLbl="node2" presStyleIdx="1" presStyleCnt="3" custScaleX="142032">
        <dgm:presLayoutVars>
          <dgm:chPref val="3"/>
        </dgm:presLayoutVars>
      </dgm:prSet>
      <dgm:spPr/>
    </dgm:pt>
    <dgm:pt modelId="{8E9A32E4-4948-49CB-97F6-9AA938754AF0}" type="pres">
      <dgm:prSet presAssocID="{62AB1664-AEAE-457C-ACE6-C8B7103BDFC6}" presName="level3hierChild" presStyleCnt="0"/>
      <dgm:spPr/>
    </dgm:pt>
    <dgm:pt modelId="{9602D55B-918E-4ACE-B219-5FFC0BBF6497}" type="pres">
      <dgm:prSet presAssocID="{D4448964-B551-4794-85DB-75F7588A2F26}" presName="conn2-1" presStyleLbl="parChTrans1D3" presStyleIdx="3" presStyleCnt="7"/>
      <dgm:spPr/>
    </dgm:pt>
    <dgm:pt modelId="{8A66EA11-C9A2-4A5A-9489-8404D2645B05}" type="pres">
      <dgm:prSet presAssocID="{D4448964-B551-4794-85DB-75F7588A2F26}" presName="connTx" presStyleLbl="parChTrans1D3" presStyleIdx="3" presStyleCnt="7"/>
      <dgm:spPr/>
    </dgm:pt>
    <dgm:pt modelId="{0D847E11-B99E-4771-A3A3-467144F9A669}" type="pres">
      <dgm:prSet presAssocID="{087E2E78-66B7-47A7-BBCD-1C8B855B3439}" presName="root2" presStyleCnt="0"/>
      <dgm:spPr/>
    </dgm:pt>
    <dgm:pt modelId="{14F2EEC2-03B4-43BB-92FD-F8D9A9640510}" type="pres">
      <dgm:prSet presAssocID="{087E2E78-66B7-47A7-BBCD-1C8B855B3439}" presName="LevelTwoTextNode" presStyleLbl="node3" presStyleIdx="3" presStyleCnt="7" custScaleX="215305">
        <dgm:presLayoutVars>
          <dgm:chPref val="3"/>
        </dgm:presLayoutVars>
      </dgm:prSet>
      <dgm:spPr/>
    </dgm:pt>
    <dgm:pt modelId="{8401022B-40A3-4F0A-A412-E1CF496127CC}" type="pres">
      <dgm:prSet presAssocID="{087E2E78-66B7-47A7-BBCD-1C8B855B3439}" presName="level3hierChild" presStyleCnt="0"/>
      <dgm:spPr/>
    </dgm:pt>
    <dgm:pt modelId="{221B038C-888D-4683-A7DC-21580F5511B9}" type="pres">
      <dgm:prSet presAssocID="{92CE7655-6D7E-4768-821E-44B16756B671}" presName="conn2-1" presStyleLbl="parChTrans1D3" presStyleIdx="4" presStyleCnt="7"/>
      <dgm:spPr/>
    </dgm:pt>
    <dgm:pt modelId="{9A2DE131-22E9-49DF-8D85-0037389657D1}" type="pres">
      <dgm:prSet presAssocID="{92CE7655-6D7E-4768-821E-44B16756B671}" presName="connTx" presStyleLbl="parChTrans1D3" presStyleIdx="4" presStyleCnt="7"/>
      <dgm:spPr/>
    </dgm:pt>
    <dgm:pt modelId="{B2D00F48-D859-45C2-8A76-5E975F4CF61B}" type="pres">
      <dgm:prSet presAssocID="{5949290D-2822-40F0-AAEF-542599E38779}" presName="root2" presStyleCnt="0"/>
      <dgm:spPr/>
    </dgm:pt>
    <dgm:pt modelId="{372237A7-7443-42ED-BE75-3767E7E38EF1}" type="pres">
      <dgm:prSet presAssocID="{5949290D-2822-40F0-AAEF-542599E38779}" presName="LevelTwoTextNode" presStyleLbl="node3" presStyleIdx="4" presStyleCnt="7" custScaleX="215305">
        <dgm:presLayoutVars>
          <dgm:chPref val="3"/>
        </dgm:presLayoutVars>
      </dgm:prSet>
      <dgm:spPr/>
    </dgm:pt>
    <dgm:pt modelId="{A9C9092C-401A-4E71-9C21-BB0C530A2002}" type="pres">
      <dgm:prSet presAssocID="{5949290D-2822-40F0-AAEF-542599E38779}" presName="level3hierChild" presStyleCnt="0"/>
      <dgm:spPr/>
    </dgm:pt>
    <dgm:pt modelId="{79DC3790-D4C0-4A37-9F33-1E8743B8E03E}" type="pres">
      <dgm:prSet presAssocID="{7A5EBE1D-C784-478E-BE2C-193A22B3A0D8}" presName="conn2-1" presStyleLbl="parChTrans1D4" presStyleIdx="0" presStyleCnt="3"/>
      <dgm:spPr/>
    </dgm:pt>
    <dgm:pt modelId="{1D006ACA-81BF-4B77-A88D-49CD1247AB50}" type="pres">
      <dgm:prSet presAssocID="{7A5EBE1D-C784-478E-BE2C-193A22B3A0D8}" presName="connTx" presStyleLbl="parChTrans1D4" presStyleIdx="0" presStyleCnt="3"/>
      <dgm:spPr/>
    </dgm:pt>
    <dgm:pt modelId="{7C0A0E47-1EA8-4DD0-9C17-B488C8A2CF29}" type="pres">
      <dgm:prSet presAssocID="{4464B4A8-C47B-4354-9F94-AF9A31CAC31B}" presName="root2" presStyleCnt="0"/>
      <dgm:spPr/>
    </dgm:pt>
    <dgm:pt modelId="{5D22B78C-209B-4106-B6F6-7A323C2414C2}" type="pres">
      <dgm:prSet presAssocID="{4464B4A8-C47B-4354-9F94-AF9A31CAC31B}" presName="LevelTwoTextNode" presStyleLbl="node4" presStyleIdx="0" presStyleCnt="3">
        <dgm:presLayoutVars>
          <dgm:chPref val="3"/>
        </dgm:presLayoutVars>
      </dgm:prSet>
      <dgm:spPr/>
    </dgm:pt>
    <dgm:pt modelId="{181AC1A4-776D-49CE-8950-3318B3DC8AE4}" type="pres">
      <dgm:prSet presAssocID="{4464B4A8-C47B-4354-9F94-AF9A31CAC31B}" presName="level3hierChild" presStyleCnt="0"/>
      <dgm:spPr/>
    </dgm:pt>
    <dgm:pt modelId="{A90A2A26-1BDD-41BF-BC4C-D488A55ADA2A}" type="pres">
      <dgm:prSet presAssocID="{BA2E75F3-83F3-4ED3-A0EA-A9E31B34CEA9}" presName="conn2-1" presStyleLbl="parChTrans1D4" presStyleIdx="1" presStyleCnt="3"/>
      <dgm:spPr/>
    </dgm:pt>
    <dgm:pt modelId="{D5F9773A-D23F-446B-A015-1DA80BD6BB6B}" type="pres">
      <dgm:prSet presAssocID="{BA2E75F3-83F3-4ED3-A0EA-A9E31B34CEA9}" presName="connTx" presStyleLbl="parChTrans1D4" presStyleIdx="1" presStyleCnt="3"/>
      <dgm:spPr/>
    </dgm:pt>
    <dgm:pt modelId="{F8E0F165-4AF5-4BD1-9CCF-111342B1D648}" type="pres">
      <dgm:prSet presAssocID="{5ACC3773-07E2-481F-8E3B-D7DD6F8EA0C5}" presName="root2" presStyleCnt="0"/>
      <dgm:spPr/>
    </dgm:pt>
    <dgm:pt modelId="{5D61A631-76E9-456B-A792-ABAB7DDEE4C1}" type="pres">
      <dgm:prSet presAssocID="{5ACC3773-07E2-481F-8E3B-D7DD6F8EA0C5}" presName="LevelTwoTextNode" presStyleLbl="node4" presStyleIdx="1" presStyleCnt="3">
        <dgm:presLayoutVars>
          <dgm:chPref val="3"/>
        </dgm:presLayoutVars>
      </dgm:prSet>
      <dgm:spPr/>
    </dgm:pt>
    <dgm:pt modelId="{145F8CD7-89CE-4BDD-8505-F7DAF39C39E9}" type="pres">
      <dgm:prSet presAssocID="{5ACC3773-07E2-481F-8E3B-D7DD6F8EA0C5}" presName="level3hierChild" presStyleCnt="0"/>
      <dgm:spPr/>
    </dgm:pt>
    <dgm:pt modelId="{DF2A549A-D0F0-4C02-A85A-8D174220EF68}" type="pres">
      <dgm:prSet presAssocID="{CEB74DEA-8718-4777-A7F1-5D7B698829D1}" presName="conn2-1" presStyleLbl="parChTrans1D2" presStyleIdx="2" presStyleCnt="3"/>
      <dgm:spPr/>
    </dgm:pt>
    <dgm:pt modelId="{3C814362-45E6-4429-9228-16732973D06A}" type="pres">
      <dgm:prSet presAssocID="{CEB74DEA-8718-4777-A7F1-5D7B698829D1}" presName="connTx" presStyleLbl="parChTrans1D2" presStyleIdx="2" presStyleCnt="3"/>
      <dgm:spPr/>
    </dgm:pt>
    <dgm:pt modelId="{56C8681F-BB1E-4332-AAF7-0EC489DA3562}" type="pres">
      <dgm:prSet presAssocID="{C2E6B1B1-FD94-4142-99B2-3B5DF186906D}" presName="root2" presStyleCnt="0"/>
      <dgm:spPr/>
    </dgm:pt>
    <dgm:pt modelId="{6A43AD05-1C55-4D64-BA0E-BCDF337A6570}" type="pres">
      <dgm:prSet presAssocID="{C2E6B1B1-FD94-4142-99B2-3B5DF186906D}" presName="LevelTwoTextNode" presStyleLbl="node2" presStyleIdx="2" presStyleCnt="3" custScaleX="142032">
        <dgm:presLayoutVars>
          <dgm:chPref val="3"/>
        </dgm:presLayoutVars>
      </dgm:prSet>
      <dgm:spPr/>
    </dgm:pt>
    <dgm:pt modelId="{94A712C9-E6EA-493D-B84A-737177ECAFF0}" type="pres">
      <dgm:prSet presAssocID="{C2E6B1B1-FD94-4142-99B2-3B5DF186906D}" presName="level3hierChild" presStyleCnt="0"/>
      <dgm:spPr/>
    </dgm:pt>
    <dgm:pt modelId="{24E96782-6C5A-475E-9E31-16093C0F038D}" type="pres">
      <dgm:prSet presAssocID="{053EF3EC-0D25-44BC-B5A0-CE2F4928D686}" presName="conn2-1" presStyleLbl="parChTrans1D3" presStyleIdx="5" presStyleCnt="7"/>
      <dgm:spPr/>
    </dgm:pt>
    <dgm:pt modelId="{ED988D2C-3EEB-4843-92B9-4FEC80AC6DBF}" type="pres">
      <dgm:prSet presAssocID="{053EF3EC-0D25-44BC-B5A0-CE2F4928D686}" presName="connTx" presStyleLbl="parChTrans1D3" presStyleIdx="5" presStyleCnt="7"/>
      <dgm:spPr/>
    </dgm:pt>
    <dgm:pt modelId="{8942E876-5C71-4BDD-8E54-26873ABCDA4B}" type="pres">
      <dgm:prSet presAssocID="{7107C0F7-5799-4F53-8C83-D38428F56BC8}" presName="root2" presStyleCnt="0"/>
      <dgm:spPr/>
    </dgm:pt>
    <dgm:pt modelId="{22C2C947-1F52-4111-9E5A-B7D50DDF3917}" type="pres">
      <dgm:prSet presAssocID="{7107C0F7-5799-4F53-8C83-D38428F56BC8}" presName="LevelTwoTextNode" presStyleLbl="node3" presStyleIdx="5" presStyleCnt="7" custScaleX="215305">
        <dgm:presLayoutVars>
          <dgm:chPref val="3"/>
        </dgm:presLayoutVars>
      </dgm:prSet>
      <dgm:spPr/>
    </dgm:pt>
    <dgm:pt modelId="{4CD6C8E3-130E-43C7-9AA3-15455D163169}" type="pres">
      <dgm:prSet presAssocID="{7107C0F7-5799-4F53-8C83-D38428F56BC8}" presName="level3hierChild" presStyleCnt="0"/>
      <dgm:spPr/>
    </dgm:pt>
    <dgm:pt modelId="{36EEAEA7-A054-4CB9-9E9E-5B5C2631B395}" type="pres">
      <dgm:prSet presAssocID="{6FA6DB64-0594-4825-8D0F-5B49E79CE70C}" presName="conn2-1" presStyleLbl="parChTrans1D3" presStyleIdx="6" presStyleCnt="7"/>
      <dgm:spPr/>
    </dgm:pt>
    <dgm:pt modelId="{A6C95B0A-8028-449F-8BA0-73FB83974333}" type="pres">
      <dgm:prSet presAssocID="{6FA6DB64-0594-4825-8D0F-5B49E79CE70C}" presName="connTx" presStyleLbl="parChTrans1D3" presStyleIdx="6" presStyleCnt="7"/>
      <dgm:spPr/>
    </dgm:pt>
    <dgm:pt modelId="{DC40E0D4-9757-4895-ADAD-AE242641EA78}" type="pres">
      <dgm:prSet presAssocID="{813C5CAA-D021-4991-8E5E-FD8354C653EF}" presName="root2" presStyleCnt="0"/>
      <dgm:spPr/>
    </dgm:pt>
    <dgm:pt modelId="{084370A9-3C8B-47A6-ACA9-6A11A90D1369}" type="pres">
      <dgm:prSet presAssocID="{813C5CAA-D021-4991-8E5E-FD8354C653EF}" presName="LevelTwoTextNode" presStyleLbl="node3" presStyleIdx="6" presStyleCnt="7" custScaleX="215305">
        <dgm:presLayoutVars>
          <dgm:chPref val="3"/>
        </dgm:presLayoutVars>
      </dgm:prSet>
      <dgm:spPr/>
    </dgm:pt>
    <dgm:pt modelId="{64C2F8AF-42BD-4D72-A384-D8675BA39E27}" type="pres">
      <dgm:prSet presAssocID="{813C5CAA-D021-4991-8E5E-FD8354C653EF}" presName="level3hierChild" presStyleCnt="0"/>
      <dgm:spPr/>
    </dgm:pt>
    <dgm:pt modelId="{DDBE4BB8-E0F8-4F1C-BBC6-D776132CBE72}" type="pres">
      <dgm:prSet presAssocID="{82C2B109-CB9F-49A6-B295-953614055E48}" presName="conn2-1" presStyleLbl="parChTrans1D4" presStyleIdx="2" presStyleCnt="3"/>
      <dgm:spPr/>
    </dgm:pt>
    <dgm:pt modelId="{BB3BA2E2-FEF6-4861-B7D5-7D8069841046}" type="pres">
      <dgm:prSet presAssocID="{82C2B109-CB9F-49A6-B295-953614055E48}" presName="connTx" presStyleLbl="parChTrans1D4" presStyleIdx="2" presStyleCnt="3"/>
      <dgm:spPr/>
    </dgm:pt>
    <dgm:pt modelId="{F19B3C9C-BB31-427D-9816-0677CC7D69E6}" type="pres">
      <dgm:prSet presAssocID="{448B003F-0B7F-4213-8A6C-B68B63237F5D}" presName="root2" presStyleCnt="0"/>
      <dgm:spPr/>
    </dgm:pt>
    <dgm:pt modelId="{23BE6E21-BC77-433B-A76A-298FD6164589}" type="pres">
      <dgm:prSet presAssocID="{448B003F-0B7F-4213-8A6C-B68B63237F5D}" presName="LevelTwoTextNode" presStyleLbl="node4" presStyleIdx="2" presStyleCnt="3">
        <dgm:presLayoutVars>
          <dgm:chPref val="3"/>
        </dgm:presLayoutVars>
      </dgm:prSet>
      <dgm:spPr/>
    </dgm:pt>
    <dgm:pt modelId="{6BE066A2-D6A6-4B7C-9628-AA7C1A130A53}" type="pres">
      <dgm:prSet presAssocID="{448B003F-0B7F-4213-8A6C-B68B63237F5D}" presName="level3hierChild" presStyleCnt="0"/>
      <dgm:spPr/>
    </dgm:pt>
  </dgm:ptLst>
  <dgm:cxnLst>
    <dgm:cxn modelId="{8541CC06-4B08-4040-8397-D64271D4F1DB}" srcId="{F1FB7C0C-16C8-4E84-9AAF-62EF1070EC7C}" destId="{62AB1664-AEAE-457C-ACE6-C8B7103BDFC6}" srcOrd="1" destOrd="0" parTransId="{8151948C-EDC9-4A56-AD84-2DDC330B04D3}" sibTransId="{C3A15979-5C48-4CF5-970D-09BDF7EB4B07}"/>
    <dgm:cxn modelId="{DB11780E-89F0-4001-8CAE-03334A4921DB}" type="presOf" srcId="{DFD15F45-1725-4649-8F46-795B17ECBE93}" destId="{0F89F6ED-522C-432D-8357-51060F09653E}" srcOrd="0" destOrd="0" presId="urn:microsoft.com/office/officeart/2008/layout/HorizontalMultiLevelHierarchy"/>
    <dgm:cxn modelId="{E629CE10-4F72-4A18-A460-CD56D877EAC5}" srcId="{C2E6B1B1-FD94-4142-99B2-3B5DF186906D}" destId="{813C5CAA-D021-4991-8E5E-FD8354C653EF}" srcOrd="1" destOrd="0" parTransId="{6FA6DB64-0594-4825-8D0F-5B49E79CE70C}" sibTransId="{99B2CE25-AD86-46D1-A712-D6990425B13C}"/>
    <dgm:cxn modelId="{F0D5F310-2A1A-4413-B247-ACE274ECB76C}" type="presOf" srcId="{4464B4A8-C47B-4354-9F94-AF9A31CAC31B}" destId="{5D22B78C-209B-4106-B6F6-7A323C2414C2}" srcOrd="0" destOrd="0" presId="urn:microsoft.com/office/officeart/2008/layout/HorizontalMultiLevelHierarchy"/>
    <dgm:cxn modelId="{3E651C11-8E59-4CD5-A504-A21FF5FA6531}" type="presOf" srcId="{BA2E75F3-83F3-4ED3-A0EA-A9E31B34CEA9}" destId="{A90A2A26-1BDD-41BF-BC4C-D488A55ADA2A}" srcOrd="0" destOrd="0" presId="urn:microsoft.com/office/officeart/2008/layout/HorizontalMultiLevelHierarchy"/>
    <dgm:cxn modelId="{42BC1B16-587E-4203-9F43-5AC20483AED6}" type="presOf" srcId="{D4448964-B551-4794-85DB-75F7588A2F26}" destId="{8A66EA11-C9A2-4A5A-9489-8404D2645B05}" srcOrd="1" destOrd="0" presId="urn:microsoft.com/office/officeart/2008/layout/HorizontalMultiLevelHierarchy"/>
    <dgm:cxn modelId="{0EBF4717-AC46-4493-ADB2-A14484096733}" srcId="{62AB1664-AEAE-457C-ACE6-C8B7103BDFC6}" destId="{087E2E78-66B7-47A7-BBCD-1C8B855B3439}" srcOrd="0" destOrd="0" parTransId="{D4448964-B551-4794-85DB-75F7588A2F26}" sibTransId="{43DAF3EB-BC4A-45ED-BAC5-CE7E9EE60618}"/>
    <dgm:cxn modelId="{51B32D1B-2937-40BB-A321-A01143810BCB}" type="presOf" srcId="{7A5EBE1D-C784-478E-BE2C-193A22B3A0D8}" destId="{1D006ACA-81BF-4B77-A88D-49CD1247AB50}" srcOrd="1" destOrd="0" presId="urn:microsoft.com/office/officeart/2008/layout/HorizontalMultiLevelHierarchy"/>
    <dgm:cxn modelId="{11618A21-BE6F-4DFF-8111-33F50420468B}" srcId="{DFD15F45-1725-4649-8F46-795B17ECBE93}" destId="{F7CBAF38-E7F6-4202-A8E0-A0699234CD1B}" srcOrd="2" destOrd="0" parTransId="{5E100F61-A91C-4EA1-B8EC-BD357086965F}" sibTransId="{C6E8AF55-D436-4754-9B3F-B703545BB177}"/>
    <dgm:cxn modelId="{DEFC6322-D7BF-42CB-A628-99EBFBA05FFC}" type="presOf" srcId="{C2E6B1B1-FD94-4142-99B2-3B5DF186906D}" destId="{6A43AD05-1C55-4D64-BA0E-BCDF337A6570}" srcOrd="0" destOrd="0" presId="urn:microsoft.com/office/officeart/2008/layout/HorizontalMultiLevelHierarchy"/>
    <dgm:cxn modelId="{10DCD829-1489-42E3-B59F-A61ECC8B23B4}" type="presOf" srcId="{CEB74DEA-8718-4777-A7F1-5D7B698829D1}" destId="{3C814362-45E6-4429-9228-16732973D06A}" srcOrd="1" destOrd="0" presId="urn:microsoft.com/office/officeart/2008/layout/HorizontalMultiLevelHierarchy"/>
    <dgm:cxn modelId="{BAB1832E-8E59-4DAB-B479-F42DFD47674B}" type="presOf" srcId="{BA67549B-92DF-4611-A0C1-DF13E57A5926}" destId="{C59C520F-2B28-48E1-A93B-036FC09C7403}" srcOrd="1" destOrd="0" presId="urn:microsoft.com/office/officeart/2008/layout/HorizontalMultiLevelHierarchy"/>
    <dgm:cxn modelId="{41632834-169D-449C-A850-20F2394A7D6E}" type="presOf" srcId="{F1FB7C0C-16C8-4E84-9AAF-62EF1070EC7C}" destId="{1099C22B-897F-48A8-8BE4-02FD21761C4E}" srcOrd="0" destOrd="0" presId="urn:microsoft.com/office/officeart/2008/layout/HorizontalMultiLevelHierarchy"/>
    <dgm:cxn modelId="{04D0AA5B-C6F0-4A3C-9782-B3D15194F74B}" type="presOf" srcId="{5ACC3773-07E2-481F-8E3B-D7DD6F8EA0C5}" destId="{5D61A631-76E9-456B-A792-ABAB7DDEE4C1}" srcOrd="0" destOrd="0" presId="urn:microsoft.com/office/officeart/2008/layout/HorizontalMultiLevelHierarchy"/>
    <dgm:cxn modelId="{BDD97343-FAC6-407C-9604-CC9177D7D159}" type="presOf" srcId="{6FA6DB64-0594-4825-8D0F-5B49E79CE70C}" destId="{36EEAEA7-A054-4CB9-9E9E-5B5C2631B395}" srcOrd="0" destOrd="0" presId="urn:microsoft.com/office/officeart/2008/layout/HorizontalMultiLevelHierarchy"/>
    <dgm:cxn modelId="{ED017B43-B906-4DD3-B87B-4F1236E3892A}" srcId="{2D8579EC-C08F-4496-9E17-54707A4E4447}" destId="{F1FB7C0C-16C8-4E84-9AAF-62EF1070EC7C}" srcOrd="0" destOrd="0" parTransId="{98446766-E570-47B8-AC5F-5E8CAB341C75}" sibTransId="{07521371-D47F-4F0F-BF4F-E3E23482722A}"/>
    <dgm:cxn modelId="{985B8664-9A97-4B5D-9D5A-66CE355F3468}" srcId="{DFD15F45-1725-4649-8F46-795B17ECBE93}" destId="{76ADC0BD-3040-4C2F-A3FD-A6CCEA522E47}" srcOrd="0" destOrd="0" parTransId="{7931FEE4-E20F-4E37-ACA3-6481BCB5E2D3}" sibTransId="{EA5ECB1E-26FE-45D3-9C0B-39F5DF92FBF4}"/>
    <dgm:cxn modelId="{1653A268-BAE6-4FF6-B6C0-148A78A79FC1}" type="presOf" srcId="{2D8579EC-C08F-4496-9E17-54707A4E4447}" destId="{E18DBC0B-C11E-4B80-9363-1D15A89D8AB3}" srcOrd="0" destOrd="0" presId="urn:microsoft.com/office/officeart/2008/layout/HorizontalMultiLevelHierarchy"/>
    <dgm:cxn modelId="{7D01F44A-E3B0-458F-A36C-E237F8DD3515}" type="presOf" srcId="{07DF4C8D-9733-489C-83D5-B171AAF6CE8F}" destId="{2B90C885-4619-479D-AA13-744BA00D00BF}" srcOrd="0" destOrd="0" presId="urn:microsoft.com/office/officeart/2008/layout/HorizontalMultiLevelHierarchy"/>
    <dgm:cxn modelId="{E21FE96C-24D3-4891-8E91-81EA80D2B8B0}" type="presOf" srcId="{82C2B109-CB9F-49A6-B295-953614055E48}" destId="{BB3BA2E2-FEF6-4861-B7D5-7D8069841046}" srcOrd="1" destOrd="0" presId="urn:microsoft.com/office/officeart/2008/layout/HorizontalMultiLevelHierarchy"/>
    <dgm:cxn modelId="{9E65F771-7D39-46A8-B315-187D5DAE089B}" type="presOf" srcId="{76ADC0BD-3040-4C2F-A3FD-A6CCEA522E47}" destId="{BEB90E25-4BEB-416F-8731-7536FDF51AFE}" srcOrd="0" destOrd="0" presId="urn:microsoft.com/office/officeart/2008/layout/HorizontalMultiLevelHierarchy"/>
    <dgm:cxn modelId="{190A5F52-7695-4497-A7F4-972AB57BDB7C}" type="presOf" srcId="{798C7F9D-7790-4020-97D6-3C542A38FDA1}" destId="{E2829C99-6FDE-4C3F-9D0A-B4B286FA367A}" srcOrd="0" destOrd="0" presId="urn:microsoft.com/office/officeart/2008/layout/HorizontalMultiLevelHierarchy"/>
    <dgm:cxn modelId="{D053AD74-5776-49B8-97E6-04C4C05C1CE8}" type="presOf" srcId="{5E100F61-A91C-4EA1-B8EC-BD357086965F}" destId="{E38C4A7F-FB85-42AB-81FB-842A1DEF8629}" srcOrd="0" destOrd="0" presId="urn:microsoft.com/office/officeart/2008/layout/HorizontalMultiLevelHierarchy"/>
    <dgm:cxn modelId="{1C65A455-C40B-4124-A7C6-D5CE4F589531}" type="presOf" srcId="{7931FEE4-E20F-4E37-ACA3-6481BCB5E2D3}" destId="{C33C4565-7B15-4BA2-883D-D27DBEDDE667}" srcOrd="1" destOrd="0" presId="urn:microsoft.com/office/officeart/2008/layout/HorizontalMultiLevelHierarchy"/>
    <dgm:cxn modelId="{AB2CCE75-A7B1-41AB-B157-EB6D591E8EE6}" type="presOf" srcId="{D4448964-B551-4794-85DB-75F7588A2F26}" destId="{9602D55B-918E-4ACE-B219-5FFC0BBF6497}" srcOrd="0" destOrd="0" presId="urn:microsoft.com/office/officeart/2008/layout/HorizontalMultiLevelHierarchy"/>
    <dgm:cxn modelId="{ED84F780-9C14-460C-BBDC-5B0A638E31F9}" type="presOf" srcId="{6FA6DB64-0594-4825-8D0F-5B49E79CE70C}" destId="{A6C95B0A-8028-449F-8BA0-73FB83974333}" srcOrd="1" destOrd="0" presId="urn:microsoft.com/office/officeart/2008/layout/HorizontalMultiLevelHierarchy"/>
    <dgm:cxn modelId="{A46B3C81-FB93-4390-98A9-CC38ACE7C700}" srcId="{DFD15F45-1725-4649-8F46-795B17ECBE93}" destId="{07DF4C8D-9733-489C-83D5-B171AAF6CE8F}" srcOrd="1" destOrd="0" parTransId="{BA67549B-92DF-4611-A0C1-DF13E57A5926}" sibTransId="{C26C3026-E23A-4651-84BF-4BC929B7D551}"/>
    <dgm:cxn modelId="{C687C48B-D475-4BEF-AC67-4A6699024974}" type="presOf" srcId="{053EF3EC-0D25-44BC-B5A0-CE2F4928D686}" destId="{ED988D2C-3EEB-4843-92B9-4FEC80AC6DBF}" srcOrd="1" destOrd="0" presId="urn:microsoft.com/office/officeart/2008/layout/HorizontalMultiLevelHierarchy"/>
    <dgm:cxn modelId="{6AAFD08C-026A-4EF3-A2EC-CA6EB402C452}" type="presOf" srcId="{5949290D-2822-40F0-AAEF-542599E38779}" destId="{372237A7-7443-42ED-BE75-3767E7E38EF1}" srcOrd="0" destOrd="0" presId="urn:microsoft.com/office/officeart/2008/layout/HorizontalMultiLevelHierarchy"/>
    <dgm:cxn modelId="{78DA728D-99CC-434D-B879-B93F1DB6D6BA}" type="presOf" srcId="{7931FEE4-E20F-4E37-ACA3-6481BCB5E2D3}" destId="{5B8D31E0-2308-4125-ADC1-405CBB7C8252}" srcOrd="0" destOrd="0" presId="urn:microsoft.com/office/officeart/2008/layout/HorizontalMultiLevelHierarchy"/>
    <dgm:cxn modelId="{68D20391-EB54-4376-8D8C-6DCD2E48817B}" type="presOf" srcId="{8151948C-EDC9-4A56-AD84-2DDC330B04D3}" destId="{2A51AB79-A7AB-49E5-8112-9DEF309189A8}" srcOrd="0" destOrd="0" presId="urn:microsoft.com/office/officeart/2008/layout/HorizontalMultiLevelHierarchy"/>
    <dgm:cxn modelId="{4A961E95-E876-4E77-8D7C-7E296DF5036C}" type="presOf" srcId="{82C2B109-CB9F-49A6-B295-953614055E48}" destId="{DDBE4BB8-E0F8-4F1C-BBC6-D776132CBE72}" srcOrd="0" destOrd="0" presId="urn:microsoft.com/office/officeart/2008/layout/HorizontalMultiLevelHierarchy"/>
    <dgm:cxn modelId="{D6AE9098-0FA3-42F7-B851-B5782CF779D2}" type="presOf" srcId="{087E2E78-66B7-47A7-BBCD-1C8B855B3439}" destId="{14F2EEC2-03B4-43BB-92FD-F8D9A9640510}" srcOrd="0" destOrd="0" presId="urn:microsoft.com/office/officeart/2008/layout/HorizontalMultiLevelHierarchy"/>
    <dgm:cxn modelId="{F105799A-7C48-4C55-8291-DCE26EE720F0}" type="presOf" srcId="{62AB1664-AEAE-457C-ACE6-C8B7103BDFC6}" destId="{29F373E5-F43A-418F-B899-DAF0704CEA59}" srcOrd="0" destOrd="0" presId="urn:microsoft.com/office/officeart/2008/layout/HorizontalMultiLevelHierarchy"/>
    <dgm:cxn modelId="{FA983A9D-3770-49A9-BEB6-FCE25EB5D95F}" type="presOf" srcId="{813C5CAA-D021-4991-8E5E-FD8354C653EF}" destId="{084370A9-3C8B-47A6-ACA9-6A11A90D1369}" srcOrd="0" destOrd="0" presId="urn:microsoft.com/office/officeart/2008/layout/HorizontalMultiLevelHierarchy"/>
    <dgm:cxn modelId="{E41F49A0-92BC-49C2-8092-0D08505B3700}" type="presOf" srcId="{448B003F-0B7F-4213-8A6C-B68B63237F5D}" destId="{23BE6E21-BC77-433B-A76A-298FD6164589}" srcOrd="0" destOrd="0" presId="urn:microsoft.com/office/officeart/2008/layout/HorizontalMultiLevelHierarchy"/>
    <dgm:cxn modelId="{9588D6AF-F1E6-4DD5-B2DF-02625EA6DCCE}" srcId="{813C5CAA-D021-4991-8E5E-FD8354C653EF}" destId="{448B003F-0B7F-4213-8A6C-B68B63237F5D}" srcOrd="0" destOrd="0" parTransId="{82C2B109-CB9F-49A6-B295-953614055E48}" sibTransId="{58421BE7-211E-4061-A566-6A278964379A}"/>
    <dgm:cxn modelId="{D8C47BB9-5A6E-4CE6-BF82-27F2E8CAF6F4}" type="presOf" srcId="{92CE7655-6D7E-4768-821E-44B16756B671}" destId="{221B038C-888D-4683-A7DC-21580F5511B9}" srcOrd="0" destOrd="0" presId="urn:microsoft.com/office/officeart/2008/layout/HorizontalMultiLevelHierarchy"/>
    <dgm:cxn modelId="{3660B6BB-0931-4F9E-BFDF-970BDAF4F1BD}" type="presOf" srcId="{8151948C-EDC9-4A56-AD84-2DDC330B04D3}" destId="{73DD6A2B-1CBF-4909-ACC2-ACA217F26211}" srcOrd="1" destOrd="0" presId="urn:microsoft.com/office/officeart/2008/layout/HorizontalMultiLevelHierarchy"/>
    <dgm:cxn modelId="{09ED48BF-F225-45D4-BC0A-1ABA6A692CA0}" type="presOf" srcId="{053EF3EC-0D25-44BC-B5A0-CE2F4928D686}" destId="{24E96782-6C5A-475E-9E31-16093C0F038D}" srcOrd="0" destOrd="0" presId="urn:microsoft.com/office/officeart/2008/layout/HorizontalMultiLevelHierarchy"/>
    <dgm:cxn modelId="{CA56DEC4-48C6-44E2-9D1B-282FD7578A26}" srcId="{5949290D-2822-40F0-AAEF-542599E38779}" destId="{5ACC3773-07E2-481F-8E3B-D7DD6F8EA0C5}" srcOrd="1" destOrd="0" parTransId="{BA2E75F3-83F3-4ED3-A0EA-A9E31B34CEA9}" sibTransId="{805F228E-98D7-4291-9599-B76D512373F7}"/>
    <dgm:cxn modelId="{F7ACE0C4-2522-480B-9341-6A603DD65B36}" type="presOf" srcId="{798C7F9D-7790-4020-97D6-3C542A38FDA1}" destId="{065ACD34-5788-40F8-94E8-B5E10AB883DB}" srcOrd="1" destOrd="0" presId="urn:microsoft.com/office/officeart/2008/layout/HorizontalMultiLevelHierarchy"/>
    <dgm:cxn modelId="{52D996C7-681E-4A9D-B933-62B692977997}" type="presOf" srcId="{5E100F61-A91C-4EA1-B8EC-BD357086965F}" destId="{8E0AA3E5-D419-43AA-9BE1-58B2F0601823}" srcOrd="1" destOrd="0" presId="urn:microsoft.com/office/officeart/2008/layout/HorizontalMultiLevelHierarchy"/>
    <dgm:cxn modelId="{B55B11CB-CC18-49D6-87C6-4417579AEB6D}" srcId="{5949290D-2822-40F0-AAEF-542599E38779}" destId="{4464B4A8-C47B-4354-9F94-AF9A31CAC31B}" srcOrd="0" destOrd="0" parTransId="{7A5EBE1D-C784-478E-BE2C-193A22B3A0D8}" sibTransId="{14BCFA3A-6917-46F5-B722-094EC99BB00B}"/>
    <dgm:cxn modelId="{A35A0ACF-D103-4251-A4E2-E21CAABFDB68}" type="presOf" srcId="{7A5EBE1D-C784-478E-BE2C-193A22B3A0D8}" destId="{79DC3790-D4C0-4A37-9F33-1E8743B8E03E}" srcOrd="0" destOrd="0" presId="urn:microsoft.com/office/officeart/2008/layout/HorizontalMultiLevelHierarchy"/>
    <dgm:cxn modelId="{E46EA0D3-8039-418F-8E9F-3889E1D45AE1}" srcId="{C2E6B1B1-FD94-4142-99B2-3B5DF186906D}" destId="{7107C0F7-5799-4F53-8C83-D38428F56BC8}" srcOrd="0" destOrd="0" parTransId="{053EF3EC-0D25-44BC-B5A0-CE2F4928D686}" sibTransId="{7AE570C1-97C8-413A-82F2-8B4DE0B18F33}"/>
    <dgm:cxn modelId="{B3E5ADD4-AEA5-46CA-A766-5F2AA075638F}" type="presOf" srcId="{F7CBAF38-E7F6-4202-A8E0-A0699234CD1B}" destId="{E6A8F730-0AE3-4303-9065-57FA9BD2CBFD}" srcOrd="0" destOrd="0" presId="urn:microsoft.com/office/officeart/2008/layout/HorizontalMultiLevelHierarchy"/>
    <dgm:cxn modelId="{F0CCEDD7-2033-45A1-87E0-E614058F7BB5}" type="presOf" srcId="{CEB74DEA-8718-4777-A7F1-5D7B698829D1}" destId="{DF2A549A-D0F0-4C02-A85A-8D174220EF68}" srcOrd="0" destOrd="0" presId="urn:microsoft.com/office/officeart/2008/layout/HorizontalMultiLevelHierarchy"/>
    <dgm:cxn modelId="{948EF7E7-0F77-49DE-91B0-9FE5729BC63E}" type="presOf" srcId="{BA67549B-92DF-4611-A0C1-DF13E57A5926}" destId="{B5380C63-A0C7-4BF5-ABCE-6ACDC704C76B}" srcOrd="0" destOrd="0" presId="urn:microsoft.com/office/officeart/2008/layout/HorizontalMultiLevelHierarchy"/>
    <dgm:cxn modelId="{066555E8-44E4-4D79-BABB-80144183A845}" srcId="{F1FB7C0C-16C8-4E84-9AAF-62EF1070EC7C}" destId="{C2E6B1B1-FD94-4142-99B2-3B5DF186906D}" srcOrd="2" destOrd="0" parTransId="{CEB74DEA-8718-4777-A7F1-5D7B698829D1}" sibTransId="{71E0BF21-2784-4ED7-AD93-803D4C339B2D}"/>
    <dgm:cxn modelId="{232A8EEA-B4ED-40EA-B115-ECA9B2C465AF}" srcId="{F1FB7C0C-16C8-4E84-9AAF-62EF1070EC7C}" destId="{DFD15F45-1725-4649-8F46-795B17ECBE93}" srcOrd="0" destOrd="0" parTransId="{798C7F9D-7790-4020-97D6-3C542A38FDA1}" sibTransId="{7B91E865-91BC-4285-AB66-971765D5B142}"/>
    <dgm:cxn modelId="{5BE1DBEF-9326-49E7-9166-CCF7F21A7637}" srcId="{62AB1664-AEAE-457C-ACE6-C8B7103BDFC6}" destId="{5949290D-2822-40F0-AAEF-542599E38779}" srcOrd="1" destOrd="0" parTransId="{92CE7655-6D7E-4768-821E-44B16756B671}" sibTransId="{0F496D54-D41E-4533-98B0-8A28B4F7C846}"/>
    <dgm:cxn modelId="{DED38FF1-6B67-4E66-9E9B-A9F469206A0E}" type="presOf" srcId="{92CE7655-6D7E-4768-821E-44B16756B671}" destId="{9A2DE131-22E9-49DF-8D85-0037389657D1}" srcOrd="1" destOrd="0" presId="urn:microsoft.com/office/officeart/2008/layout/HorizontalMultiLevelHierarchy"/>
    <dgm:cxn modelId="{12D979F3-E9F9-4E6A-AE2C-2FA8E9FD65F1}" type="presOf" srcId="{BA2E75F3-83F3-4ED3-A0EA-A9E31B34CEA9}" destId="{D5F9773A-D23F-446B-A015-1DA80BD6BB6B}" srcOrd="1" destOrd="0" presId="urn:microsoft.com/office/officeart/2008/layout/HorizontalMultiLevelHierarchy"/>
    <dgm:cxn modelId="{516F70FC-AC41-4E1B-89C0-842A8CC0717C}" type="presOf" srcId="{7107C0F7-5799-4F53-8C83-D38428F56BC8}" destId="{22C2C947-1F52-4111-9E5A-B7D50DDF3917}" srcOrd="0" destOrd="0" presId="urn:microsoft.com/office/officeart/2008/layout/HorizontalMultiLevelHierarchy"/>
    <dgm:cxn modelId="{0B507CF4-A962-4611-918B-F6588118B3A1}" type="presParOf" srcId="{E18DBC0B-C11E-4B80-9363-1D15A89D8AB3}" destId="{BD6E5561-355F-43B4-A07B-17DC10E91B3C}" srcOrd="0" destOrd="0" presId="urn:microsoft.com/office/officeart/2008/layout/HorizontalMultiLevelHierarchy"/>
    <dgm:cxn modelId="{F4640A66-988B-4373-9874-0C1180D229FD}" type="presParOf" srcId="{BD6E5561-355F-43B4-A07B-17DC10E91B3C}" destId="{1099C22B-897F-48A8-8BE4-02FD21761C4E}" srcOrd="0" destOrd="0" presId="urn:microsoft.com/office/officeart/2008/layout/HorizontalMultiLevelHierarchy"/>
    <dgm:cxn modelId="{055F0C88-BB83-4175-8B1A-80D915FAB3B0}" type="presParOf" srcId="{BD6E5561-355F-43B4-A07B-17DC10E91B3C}" destId="{3F98CBDA-5B2A-4DA8-977B-D16510B88F68}" srcOrd="1" destOrd="0" presId="urn:microsoft.com/office/officeart/2008/layout/HorizontalMultiLevelHierarchy"/>
    <dgm:cxn modelId="{A3781DCA-DDD5-4CB0-B929-2513D94E9D71}" type="presParOf" srcId="{3F98CBDA-5B2A-4DA8-977B-D16510B88F68}" destId="{E2829C99-6FDE-4C3F-9D0A-B4B286FA367A}" srcOrd="0" destOrd="0" presId="urn:microsoft.com/office/officeart/2008/layout/HorizontalMultiLevelHierarchy"/>
    <dgm:cxn modelId="{C79A2EC9-B040-4CEE-BDD0-51342BE2D516}" type="presParOf" srcId="{E2829C99-6FDE-4C3F-9D0A-B4B286FA367A}" destId="{065ACD34-5788-40F8-94E8-B5E10AB883DB}" srcOrd="0" destOrd="0" presId="urn:microsoft.com/office/officeart/2008/layout/HorizontalMultiLevelHierarchy"/>
    <dgm:cxn modelId="{B3BB3165-975F-40FA-8037-732D28F0798C}" type="presParOf" srcId="{3F98CBDA-5B2A-4DA8-977B-D16510B88F68}" destId="{1331A9F2-1115-40A8-800A-A1ADA01DF87B}" srcOrd="1" destOrd="0" presId="urn:microsoft.com/office/officeart/2008/layout/HorizontalMultiLevelHierarchy"/>
    <dgm:cxn modelId="{C27D19EA-D064-43A9-A646-0BD5B620DA31}" type="presParOf" srcId="{1331A9F2-1115-40A8-800A-A1ADA01DF87B}" destId="{0F89F6ED-522C-432D-8357-51060F09653E}" srcOrd="0" destOrd="0" presId="urn:microsoft.com/office/officeart/2008/layout/HorizontalMultiLevelHierarchy"/>
    <dgm:cxn modelId="{A177A457-BD86-4279-B1D4-B3754200D46E}" type="presParOf" srcId="{1331A9F2-1115-40A8-800A-A1ADA01DF87B}" destId="{AC72E5C1-C8DE-471D-B822-98FF1B338A94}" srcOrd="1" destOrd="0" presId="urn:microsoft.com/office/officeart/2008/layout/HorizontalMultiLevelHierarchy"/>
    <dgm:cxn modelId="{3735F7C9-28A1-4465-86B2-346F52680608}" type="presParOf" srcId="{AC72E5C1-C8DE-471D-B822-98FF1B338A94}" destId="{5B8D31E0-2308-4125-ADC1-405CBB7C8252}" srcOrd="0" destOrd="0" presId="urn:microsoft.com/office/officeart/2008/layout/HorizontalMultiLevelHierarchy"/>
    <dgm:cxn modelId="{4C40B406-90B6-4094-953F-F4D6F61CEFBF}" type="presParOf" srcId="{5B8D31E0-2308-4125-ADC1-405CBB7C8252}" destId="{C33C4565-7B15-4BA2-883D-D27DBEDDE667}" srcOrd="0" destOrd="0" presId="urn:microsoft.com/office/officeart/2008/layout/HorizontalMultiLevelHierarchy"/>
    <dgm:cxn modelId="{A6BACE85-E2D8-442C-BD76-EE74860D8D2F}" type="presParOf" srcId="{AC72E5C1-C8DE-471D-B822-98FF1B338A94}" destId="{D811D40A-0478-43F9-9582-38751B04D1E1}" srcOrd="1" destOrd="0" presId="urn:microsoft.com/office/officeart/2008/layout/HorizontalMultiLevelHierarchy"/>
    <dgm:cxn modelId="{DDB143E7-C25C-4A61-85D4-F444142FBB37}" type="presParOf" srcId="{D811D40A-0478-43F9-9582-38751B04D1E1}" destId="{BEB90E25-4BEB-416F-8731-7536FDF51AFE}" srcOrd="0" destOrd="0" presId="urn:microsoft.com/office/officeart/2008/layout/HorizontalMultiLevelHierarchy"/>
    <dgm:cxn modelId="{A8D32791-1C83-4BBE-9FF7-A708DF111227}" type="presParOf" srcId="{D811D40A-0478-43F9-9582-38751B04D1E1}" destId="{2E42DBC0-FD1E-4695-9BC9-27A6F2DD5582}" srcOrd="1" destOrd="0" presId="urn:microsoft.com/office/officeart/2008/layout/HorizontalMultiLevelHierarchy"/>
    <dgm:cxn modelId="{FFE13658-C964-450F-949E-B9AD0EAF4234}" type="presParOf" srcId="{AC72E5C1-C8DE-471D-B822-98FF1B338A94}" destId="{B5380C63-A0C7-4BF5-ABCE-6ACDC704C76B}" srcOrd="2" destOrd="0" presId="urn:microsoft.com/office/officeart/2008/layout/HorizontalMultiLevelHierarchy"/>
    <dgm:cxn modelId="{3488594E-6552-4C20-8D96-22F97280A27A}" type="presParOf" srcId="{B5380C63-A0C7-4BF5-ABCE-6ACDC704C76B}" destId="{C59C520F-2B28-48E1-A93B-036FC09C7403}" srcOrd="0" destOrd="0" presId="urn:microsoft.com/office/officeart/2008/layout/HorizontalMultiLevelHierarchy"/>
    <dgm:cxn modelId="{B963F255-AEAB-4C34-8DD1-DB3C2BE055E8}" type="presParOf" srcId="{AC72E5C1-C8DE-471D-B822-98FF1B338A94}" destId="{C453124D-2076-449B-884C-DC58A300F066}" srcOrd="3" destOrd="0" presId="urn:microsoft.com/office/officeart/2008/layout/HorizontalMultiLevelHierarchy"/>
    <dgm:cxn modelId="{F65A3B1A-2572-42A8-A166-A50B1B091F7B}" type="presParOf" srcId="{C453124D-2076-449B-884C-DC58A300F066}" destId="{2B90C885-4619-479D-AA13-744BA00D00BF}" srcOrd="0" destOrd="0" presId="urn:microsoft.com/office/officeart/2008/layout/HorizontalMultiLevelHierarchy"/>
    <dgm:cxn modelId="{25A0881A-C293-400F-A68D-6F2BFED58718}" type="presParOf" srcId="{C453124D-2076-449B-884C-DC58A300F066}" destId="{20BA9B13-1BC2-4EC9-B5BC-35A7BD3132ED}" srcOrd="1" destOrd="0" presId="urn:microsoft.com/office/officeart/2008/layout/HorizontalMultiLevelHierarchy"/>
    <dgm:cxn modelId="{92D97C7B-D0AE-4739-9CDD-CCDB9F67D3C8}" type="presParOf" srcId="{AC72E5C1-C8DE-471D-B822-98FF1B338A94}" destId="{E38C4A7F-FB85-42AB-81FB-842A1DEF8629}" srcOrd="4" destOrd="0" presId="urn:microsoft.com/office/officeart/2008/layout/HorizontalMultiLevelHierarchy"/>
    <dgm:cxn modelId="{E10C7E21-7763-4341-A5EC-3C04C24DDB48}" type="presParOf" srcId="{E38C4A7F-FB85-42AB-81FB-842A1DEF8629}" destId="{8E0AA3E5-D419-43AA-9BE1-58B2F0601823}" srcOrd="0" destOrd="0" presId="urn:microsoft.com/office/officeart/2008/layout/HorizontalMultiLevelHierarchy"/>
    <dgm:cxn modelId="{FAFD92AC-9BFD-4BE2-A009-D010DFEE13F0}" type="presParOf" srcId="{AC72E5C1-C8DE-471D-B822-98FF1B338A94}" destId="{115244AD-6D38-421A-B344-453052A58119}" srcOrd="5" destOrd="0" presId="urn:microsoft.com/office/officeart/2008/layout/HorizontalMultiLevelHierarchy"/>
    <dgm:cxn modelId="{6FE537A3-6960-4696-8387-21369CD18CD8}" type="presParOf" srcId="{115244AD-6D38-421A-B344-453052A58119}" destId="{E6A8F730-0AE3-4303-9065-57FA9BD2CBFD}" srcOrd="0" destOrd="0" presId="urn:microsoft.com/office/officeart/2008/layout/HorizontalMultiLevelHierarchy"/>
    <dgm:cxn modelId="{561C6D47-8C87-490D-9173-62EFFBFFDC06}" type="presParOf" srcId="{115244AD-6D38-421A-B344-453052A58119}" destId="{E01005EE-AD0E-402E-85FC-D2C36373A1E5}" srcOrd="1" destOrd="0" presId="urn:microsoft.com/office/officeart/2008/layout/HorizontalMultiLevelHierarchy"/>
    <dgm:cxn modelId="{194966B9-9109-45EF-BF22-3A5C55C59583}" type="presParOf" srcId="{3F98CBDA-5B2A-4DA8-977B-D16510B88F68}" destId="{2A51AB79-A7AB-49E5-8112-9DEF309189A8}" srcOrd="2" destOrd="0" presId="urn:microsoft.com/office/officeart/2008/layout/HorizontalMultiLevelHierarchy"/>
    <dgm:cxn modelId="{CE19DC21-7E2F-42FC-A57C-CCB559150C61}" type="presParOf" srcId="{2A51AB79-A7AB-49E5-8112-9DEF309189A8}" destId="{73DD6A2B-1CBF-4909-ACC2-ACA217F26211}" srcOrd="0" destOrd="0" presId="urn:microsoft.com/office/officeart/2008/layout/HorizontalMultiLevelHierarchy"/>
    <dgm:cxn modelId="{53BE7FBF-F082-4259-ACA9-B1C477D3A1CA}" type="presParOf" srcId="{3F98CBDA-5B2A-4DA8-977B-D16510B88F68}" destId="{F478C734-0A24-4F65-BF6E-1BE2925B84C8}" srcOrd="3" destOrd="0" presId="urn:microsoft.com/office/officeart/2008/layout/HorizontalMultiLevelHierarchy"/>
    <dgm:cxn modelId="{29388BD6-8F08-4651-BFB7-198BD52514E2}" type="presParOf" srcId="{F478C734-0A24-4F65-BF6E-1BE2925B84C8}" destId="{29F373E5-F43A-418F-B899-DAF0704CEA59}" srcOrd="0" destOrd="0" presId="urn:microsoft.com/office/officeart/2008/layout/HorizontalMultiLevelHierarchy"/>
    <dgm:cxn modelId="{D7C6A51C-C7A0-42DA-9C59-137A51CF026E}" type="presParOf" srcId="{F478C734-0A24-4F65-BF6E-1BE2925B84C8}" destId="{8E9A32E4-4948-49CB-97F6-9AA938754AF0}" srcOrd="1" destOrd="0" presId="urn:microsoft.com/office/officeart/2008/layout/HorizontalMultiLevelHierarchy"/>
    <dgm:cxn modelId="{19F022BB-3547-4635-9A66-DEC034C57B96}" type="presParOf" srcId="{8E9A32E4-4948-49CB-97F6-9AA938754AF0}" destId="{9602D55B-918E-4ACE-B219-5FFC0BBF6497}" srcOrd="0" destOrd="0" presId="urn:microsoft.com/office/officeart/2008/layout/HorizontalMultiLevelHierarchy"/>
    <dgm:cxn modelId="{4F5B076E-ECCC-4112-9D55-17A36503B998}" type="presParOf" srcId="{9602D55B-918E-4ACE-B219-5FFC0BBF6497}" destId="{8A66EA11-C9A2-4A5A-9489-8404D2645B05}" srcOrd="0" destOrd="0" presId="urn:microsoft.com/office/officeart/2008/layout/HorizontalMultiLevelHierarchy"/>
    <dgm:cxn modelId="{1353F7E1-620B-4C70-A19D-76ED23FC8445}" type="presParOf" srcId="{8E9A32E4-4948-49CB-97F6-9AA938754AF0}" destId="{0D847E11-B99E-4771-A3A3-467144F9A669}" srcOrd="1" destOrd="0" presId="urn:microsoft.com/office/officeart/2008/layout/HorizontalMultiLevelHierarchy"/>
    <dgm:cxn modelId="{8595A86D-D229-4156-B9FC-F42193BC3C58}" type="presParOf" srcId="{0D847E11-B99E-4771-A3A3-467144F9A669}" destId="{14F2EEC2-03B4-43BB-92FD-F8D9A9640510}" srcOrd="0" destOrd="0" presId="urn:microsoft.com/office/officeart/2008/layout/HorizontalMultiLevelHierarchy"/>
    <dgm:cxn modelId="{3324F837-4806-4874-BB38-18A7B6087B94}" type="presParOf" srcId="{0D847E11-B99E-4771-A3A3-467144F9A669}" destId="{8401022B-40A3-4F0A-A412-E1CF496127CC}" srcOrd="1" destOrd="0" presId="urn:microsoft.com/office/officeart/2008/layout/HorizontalMultiLevelHierarchy"/>
    <dgm:cxn modelId="{050C8D9D-401C-401F-BC3E-8AE8C58BF781}" type="presParOf" srcId="{8E9A32E4-4948-49CB-97F6-9AA938754AF0}" destId="{221B038C-888D-4683-A7DC-21580F5511B9}" srcOrd="2" destOrd="0" presId="urn:microsoft.com/office/officeart/2008/layout/HorizontalMultiLevelHierarchy"/>
    <dgm:cxn modelId="{1C21F7F2-0CAB-4845-9C13-2957CB063A14}" type="presParOf" srcId="{221B038C-888D-4683-A7DC-21580F5511B9}" destId="{9A2DE131-22E9-49DF-8D85-0037389657D1}" srcOrd="0" destOrd="0" presId="urn:microsoft.com/office/officeart/2008/layout/HorizontalMultiLevelHierarchy"/>
    <dgm:cxn modelId="{686A3955-F243-43FB-98E3-93EA00DC38B3}" type="presParOf" srcId="{8E9A32E4-4948-49CB-97F6-9AA938754AF0}" destId="{B2D00F48-D859-45C2-8A76-5E975F4CF61B}" srcOrd="3" destOrd="0" presId="urn:microsoft.com/office/officeart/2008/layout/HorizontalMultiLevelHierarchy"/>
    <dgm:cxn modelId="{416F1C42-3D71-4501-A9E6-273557514D87}" type="presParOf" srcId="{B2D00F48-D859-45C2-8A76-5E975F4CF61B}" destId="{372237A7-7443-42ED-BE75-3767E7E38EF1}" srcOrd="0" destOrd="0" presId="urn:microsoft.com/office/officeart/2008/layout/HorizontalMultiLevelHierarchy"/>
    <dgm:cxn modelId="{B2A8CA60-2057-472A-B53D-7D157EB314F9}" type="presParOf" srcId="{B2D00F48-D859-45C2-8A76-5E975F4CF61B}" destId="{A9C9092C-401A-4E71-9C21-BB0C530A2002}" srcOrd="1" destOrd="0" presId="urn:microsoft.com/office/officeart/2008/layout/HorizontalMultiLevelHierarchy"/>
    <dgm:cxn modelId="{AC47F61A-2C07-4277-8B8F-2D0275D816FB}" type="presParOf" srcId="{A9C9092C-401A-4E71-9C21-BB0C530A2002}" destId="{79DC3790-D4C0-4A37-9F33-1E8743B8E03E}" srcOrd="0" destOrd="0" presId="urn:microsoft.com/office/officeart/2008/layout/HorizontalMultiLevelHierarchy"/>
    <dgm:cxn modelId="{365106FD-145A-4716-83AA-B2E49C61F752}" type="presParOf" srcId="{79DC3790-D4C0-4A37-9F33-1E8743B8E03E}" destId="{1D006ACA-81BF-4B77-A88D-49CD1247AB50}" srcOrd="0" destOrd="0" presId="urn:microsoft.com/office/officeart/2008/layout/HorizontalMultiLevelHierarchy"/>
    <dgm:cxn modelId="{DE66A96D-3FBA-4CB7-80E0-A284F3652A2E}" type="presParOf" srcId="{A9C9092C-401A-4E71-9C21-BB0C530A2002}" destId="{7C0A0E47-1EA8-4DD0-9C17-B488C8A2CF29}" srcOrd="1" destOrd="0" presId="urn:microsoft.com/office/officeart/2008/layout/HorizontalMultiLevelHierarchy"/>
    <dgm:cxn modelId="{068F8EF9-2CA3-48F7-B8B2-B0ADBA230614}" type="presParOf" srcId="{7C0A0E47-1EA8-4DD0-9C17-B488C8A2CF29}" destId="{5D22B78C-209B-4106-B6F6-7A323C2414C2}" srcOrd="0" destOrd="0" presId="urn:microsoft.com/office/officeart/2008/layout/HorizontalMultiLevelHierarchy"/>
    <dgm:cxn modelId="{5A124FAF-AD8A-47D8-82B4-66482A1420AF}" type="presParOf" srcId="{7C0A0E47-1EA8-4DD0-9C17-B488C8A2CF29}" destId="{181AC1A4-776D-49CE-8950-3318B3DC8AE4}" srcOrd="1" destOrd="0" presId="urn:microsoft.com/office/officeart/2008/layout/HorizontalMultiLevelHierarchy"/>
    <dgm:cxn modelId="{44B59457-DDB9-4694-AF02-7501DFE905C7}" type="presParOf" srcId="{A9C9092C-401A-4E71-9C21-BB0C530A2002}" destId="{A90A2A26-1BDD-41BF-BC4C-D488A55ADA2A}" srcOrd="2" destOrd="0" presId="urn:microsoft.com/office/officeart/2008/layout/HorizontalMultiLevelHierarchy"/>
    <dgm:cxn modelId="{0897E2AB-DA3F-456A-9980-08C9D70FECD5}" type="presParOf" srcId="{A90A2A26-1BDD-41BF-BC4C-D488A55ADA2A}" destId="{D5F9773A-D23F-446B-A015-1DA80BD6BB6B}" srcOrd="0" destOrd="0" presId="urn:microsoft.com/office/officeart/2008/layout/HorizontalMultiLevelHierarchy"/>
    <dgm:cxn modelId="{32B8448D-AC91-4C8A-BDDD-6403395CB7EC}" type="presParOf" srcId="{A9C9092C-401A-4E71-9C21-BB0C530A2002}" destId="{F8E0F165-4AF5-4BD1-9CCF-111342B1D648}" srcOrd="3" destOrd="0" presId="urn:microsoft.com/office/officeart/2008/layout/HorizontalMultiLevelHierarchy"/>
    <dgm:cxn modelId="{A28D7013-A2BA-4B8D-A643-4F38E0B335BE}" type="presParOf" srcId="{F8E0F165-4AF5-4BD1-9CCF-111342B1D648}" destId="{5D61A631-76E9-456B-A792-ABAB7DDEE4C1}" srcOrd="0" destOrd="0" presId="urn:microsoft.com/office/officeart/2008/layout/HorizontalMultiLevelHierarchy"/>
    <dgm:cxn modelId="{1BF13A7D-6E91-408A-BC7D-D724CBC105BC}" type="presParOf" srcId="{F8E0F165-4AF5-4BD1-9CCF-111342B1D648}" destId="{145F8CD7-89CE-4BDD-8505-F7DAF39C39E9}" srcOrd="1" destOrd="0" presId="urn:microsoft.com/office/officeart/2008/layout/HorizontalMultiLevelHierarchy"/>
    <dgm:cxn modelId="{B09E2CD1-C8CB-4B8E-ABB5-EAF4AE765D7E}" type="presParOf" srcId="{3F98CBDA-5B2A-4DA8-977B-D16510B88F68}" destId="{DF2A549A-D0F0-4C02-A85A-8D174220EF68}" srcOrd="4" destOrd="0" presId="urn:microsoft.com/office/officeart/2008/layout/HorizontalMultiLevelHierarchy"/>
    <dgm:cxn modelId="{1C457FF1-4A6D-4047-9F8F-AF916D70E6EE}" type="presParOf" srcId="{DF2A549A-D0F0-4C02-A85A-8D174220EF68}" destId="{3C814362-45E6-4429-9228-16732973D06A}" srcOrd="0" destOrd="0" presId="urn:microsoft.com/office/officeart/2008/layout/HorizontalMultiLevelHierarchy"/>
    <dgm:cxn modelId="{6A8DF82A-A6DB-4520-A125-800E849DCB2E}" type="presParOf" srcId="{3F98CBDA-5B2A-4DA8-977B-D16510B88F68}" destId="{56C8681F-BB1E-4332-AAF7-0EC489DA3562}" srcOrd="5" destOrd="0" presId="urn:microsoft.com/office/officeart/2008/layout/HorizontalMultiLevelHierarchy"/>
    <dgm:cxn modelId="{13D9D58B-38E3-4FFB-BB4A-DBA6A9A7323F}" type="presParOf" srcId="{56C8681F-BB1E-4332-AAF7-0EC489DA3562}" destId="{6A43AD05-1C55-4D64-BA0E-BCDF337A6570}" srcOrd="0" destOrd="0" presId="urn:microsoft.com/office/officeart/2008/layout/HorizontalMultiLevelHierarchy"/>
    <dgm:cxn modelId="{1A2A858D-349D-40D0-AB87-26F53156947F}" type="presParOf" srcId="{56C8681F-BB1E-4332-AAF7-0EC489DA3562}" destId="{94A712C9-E6EA-493D-B84A-737177ECAFF0}" srcOrd="1" destOrd="0" presId="urn:microsoft.com/office/officeart/2008/layout/HorizontalMultiLevelHierarchy"/>
    <dgm:cxn modelId="{BB9D21FA-6008-4B10-AA8E-0D7DDF2D868C}" type="presParOf" srcId="{94A712C9-E6EA-493D-B84A-737177ECAFF0}" destId="{24E96782-6C5A-475E-9E31-16093C0F038D}" srcOrd="0" destOrd="0" presId="urn:microsoft.com/office/officeart/2008/layout/HorizontalMultiLevelHierarchy"/>
    <dgm:cxn modelId="{B21D3234-1F32-4A40-90CE-B3130E9EF8EF}" type="presParOf" srcId="{24E96782-6C5A-475E-9E31-16093C0F038D}" destId="{ED988D2C-3EEB-4843-92B9-4FEC80AC6DBF}" srcOrd="0" destOrd="0" presId="urn:microsoft.com/office/officeart/2008/layout/HorizontalMultiLevelHierarchy"/>
    <dgm:cxn modelId="{5C739618-A2F9-4E36-8E6D-D5617B6B6AC6}" type="presParOf" srcId="{94A712C9-E6EA-493D-B84A-737177ECAFF0}" destId="{8942E876-5C71-4BDD-8E54-26873ABCDA4B}" srcOrd="1" destOrd="0" presId="urn:microsoft.com/office/officeart/2008/layout/HorizontalMultiLevelHierarchy"/>
    <dgm:cxn modelId="{947C0DEC-A758-4033-AC64-12FA23C39637}" type="presParOf" srcId="{8942E876-5C71-4BDD-8E54-26873ABCDA4B}" destId="{22C2C947-1F52-4111-9E5A-B7D50DDF3917}" srcOrd="0" destOrd="0" presId="urn:microsoft.com/office/officeart/2008/layout/HorizontalMultiLevelHierarchy"/>
    <dgm:cxn modelId="{3E5B8D78-DC8E-4075-91DC-A37F73B3920F}" type="presParOf" srcId="{8942E876-5C71-4BDD-8E54-26873ABCDA4B}" destId="{4CD6C8E3-130E-43C7-9AA3-15455D163169}" srcOrd="1" destOrd="0" presId="urn:microsoft.com/office/officeart/2008/layout/HorizontalMultiLevelHierarchy"/>
    <dgm:cxn modelId="{0A8976B4-F50A-4A0C-98E9-B2AA70218676}" type="presParOf" srcId="{94A712C9-E6EA-493D-B84A-737177ECAFF0}" destId="{36EEAEA7-A054-4CB9-9E9E-5B5C2631B395}" srcOrd="2" destOrd="0" presId="urn:microsoft.com/office/officeart/2008/layout/HorizontalMultiLevelHierarchy"/>
    <dgm:cxn modelId="{865CC1DD-FA25-4FF1-8686-32D6EFEF548A}" type="presParOf" srcId="{36EEAEA7-A054-4CB9-9E9E-5B5C2631B395}" destId="{A6C95B0A-8028-449F-8BA0-73FB83974333}" srcOrd="0" destOrd="0" presId="urn:microsoft.com/office/officeart/2008/layout/HorizontalMultiLevelHierarchy"/>
    <dgm:cxn modelId="{75C1604D-AABA-48C6-9702-4A107BD1EDA4}" type="presParOf" srcId="{94A712C9-E6EA-493D-B84A-737177ECAFF0}" destId="{DC40E0D4-9757-4895-ADAD-AE242641EA78}" srcOrd="3" destOrd="0" presId="urn:microsoft.com/office/officeart/2008/layout/HorizontalMultiLevelHierarchy"/>
    <dgm:cxn modelId="{4BFB16DD-093D-4146-9426-EBB01A935FB2}" type="presParOf" srcId="{DC40E0D4-9757-4895-ADAD-AE242641EA78}" destId="{084370A9-3C8B-47A6-ACA9-6A11A90D1369}" srcOrd="0" destOrd="0" presId="urn:microsoft.com/office/officeart/2008/layout/HorizontalMultiLevelHierarchy"/>
    <dgm:cxn modelId="{B8220F47-8161-4F27-8649-8D9018560AC7}" type="presParOf" srcId="{DC40E0D4-9757-4895-ADAD-AE242641EA78}" destId="{64C2F8AF-42BD-4D72-A384-D8675BA39E27}" srcOrd="1" destOrd="0" presId="urn:microsoft.com/office/officeart/2008/layout/HorizontalMultiLevelHierarchy"/>
    <dgm:cxn modelId="{83570EC2-5B85-4C84-B001-A9706299512F}" type="presParOf" srcId="{64C2F8AF-42BD-4D72-A384-D8675BA39E27}" destId="{DDBE4BB8-E0F8-4F1C-BBC6-D776132CBE72}" srcOrd="0" destOrd="0" presId="urn:microsoft.com/office/officeart/2008/layout/HorizontalMultiLevelHierarchy"/>
    <dgm:cxn modelId="{AB4A16E3-DB4A-45EE-A2BE-922E91E9F63C}" type="presParOf" srcId="{DDBE4BB8-E0F8-4F1C-BBC6-D776132CBE72}" destId="{BB3BA2E2-FEF6-4861-B7D5-7D8069841046}" srcOrd="0" destOrd="0" presId="urn:microsoft.com/office/officeart/2008/layout/HorizontalMultiLevelHierarchy"/>
    <dgm:cxn modelId="{32AFCB8C-40A2-41DB-8EAD-53937971FAF8}" type="presParOf" srcId="{64C2F8AF-42BD-4D72-A384-D8675BA39E27}" destId="{F19B3C9C-BB31-427D-9816-0677CC7D69E6}" srcOrd="1" destOrd="0" presId="urn:microsoft.com/office/officeart/2008/layout/HorizontalMultiLevelHierarchy"/>
    <dgm:cxn modelId="{4FB9A6AC-D734-4E0F-A91F-C8634CB25F18}" type="presParOf" srcId="{F19B3C9C-BB31-427D-9816-0677CC7D69E6}" destId="{23BE6E21-BC77-433B-A76A-298FD6164589}" srcOrd="0" destOrd="0" presId="urn:microsoft.com/office/officeart/2008/layout/HorizontalMultiLevelHierarchy"/>
    <dgm:cxn modelId="{07B2096A-1A66-4BE7-B980-FD3E4BD470B7}" type="presParOf" srcId="{F19B3C9C-BB31-427D-9816-0677CC7D69E6}" destId="{6BE066A2-D6A6-4B7C-9628-AA7C1A130A5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8579EC-C08F-4496-9E17-54707A4E444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1FB7C0C-16C8-4E84-9AAF-62EF1070EC7C}">
      <dgm:prSet phldrT="[Texto]"/>
      <dgm:spPr>
        <a:solidFill>
          <a:schemeClr val="bg1">
            <a:lumMod val="50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es-ES" dirty="0"/>
            <a:t>INCERTIDUMBRE</a:t>
          </a:r>
        </a:p>
      </dgm:t>
    </dgm:pt>
    <dgm:pt modelId="{98446766-E570-47B8-AC5F-5E8CAB341C75}" type="parTrans" cxnId="{ED017B43-B906-4DD3-B87B-4F1236E3892A}">
      <dgm:prSet/>
      <dgm:spPr/>
      <dgm:t>
        <a:bodyPr/>
        <a:lstStyle/>
        <a:p>
          <a:endParaRPr lang="es-ES"/>
        </a:p>
      </dgm:t>
    </dgm:pt>
    <dgm:pt modelId="{07521371-D47F-4F0F-BF4F-E3E23482722A}" type="sibTrans" cxnId="{ED017B43-B906-4DD3-B87B-4F1236E3892A}">
      <dgm:prSet/>
      <dgm:spPr/>
      <dgm:t>
        <a:bodyPr/>
        <a:lstStyle/>
        <a:p>
          <a:endParaRPr lang="es-ES"/>
        </a:p>
      </dgm:t>
    </dgm:pt>
    <dgm:pt modelId="{48A64476-08C0-4F0B-8E3B-10ABF05A7194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0160" tIns="10160" rIns="10160" bIns="101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1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Capítulo 1: Completando Profesionalización Personal y Dimensión Óptima de Estructuras</a:t>
          </a:r>
        </a:p>
      </dgm:t>
    </dgm:pt>
    <dgm:pt modelId="{B72584BF-DB10-4E2C-A06B-C1B0C1A3936F}" type="parTrans" cxnId="{D510B19C-96F7-422B-8426-4DBA18738C68}">
      <dgm:prSet/>
      <dgm:spPr/>
      <dgm:t>
        <a:bodyPr/>
        <a:lstStyle/>
        <a:p>
          <a:endParaRPr lang="es-ES"/>
        </a:p>
      </dgm:t>
    </dgm:pt>
    <dgm:pt modelId="{AB147A7F-3445-45C0-89AE-430A01AE3321}" type="sibTrans" cxnId="{D510B19C-96F7-422B-8426-4DBA18738C68}">
      <dgm:prSet/>
      <dgm:spPr/>
      <dgm:t>
        <a:bodyPr/>
        <a:lstStyle/>
        <a:p>
          <a:endParaRPr lang="es-ES"/>
        </a:p>
      </dgm:t>
    </dgm:pt>
    <dgm:pt modelId="{020E0722-6994-4643-BEC9-2F366AA98852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0160" tIns="10160" rIns="10160" bIns="101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1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Capítulo 2: Actualización de Contratos Básicos de Servicios </a:t>
          </a: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( en precios y nuevas instalaciones)</a:t>
          </a:r>
          <a:r>
            <a:rPr lang="es-ES" sz="1600" b="1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 + Fuertes incrementos Costes Suministros Básicos </a:t>
          </a: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(Luz)</a:t>
          </a:r>
        </a:p>
      </dgm:t>
    </dgm:pt>
    <dgm:pt modelId="{3A1FD294-F918-4062-A595-0E1F974929A2}" type="parTrans" cxnId="{5822778B-0B86-4C54-A0D7-CBB113858488}">
      <dgm:prSet/>
      <dgm:spPr/>
      <dgm:t>
        <a:bodyPr/>
        <a:lstStyle/>
        <a:p>
          <a:endParaRPr lang="es-ES"/>
        </a:p>
      </dgm:t>
    </dgm:pt>
    <dgm:pt modelId="{0AC89CB0-88BD-491D-A196-A15E4627F37F}" type="sibTrans" cxnId="{5822778B-0B86-4C54-A0D7-CBB113858488}">
      <dgm:prSet/>
      <dgm:spPr/>
      <dgm:t>
        <a:bodyPr/>
        <a:lstStyle/>
        <a:p>
          <a:endParaRPr lang="es-ES"/>
        </a:p>
      </dgm:t>
    </dgm:pt>
    <dgm:pt modelId="{98D6BB29-BDF9-4117-835B-A308EC9B154E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0160" tIns="10160" rIns="10160" bIns="101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1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Capítulo 6: Consolidando Dotaciones Universidad Joven</a:t>
          </a: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, con un PPI en ejecución ( próximas anualidades serán las más importantes económicamente para completar Inversiones)</a:t>
          </a:r>
        </a:p>
      </dgm:t>
    </dgm:pt>
    <dgm:pt modelId="{45F8218F-57C2-493B-985B-DDF68B39B620}" type="parTrans" cxnId="{DE98D008-351A-424C-8960-EB28BDB8001D}">
      <dgm:prSet/>
      <dgm:spPr/>
      <dgm:t>
        <a:bodyPr/>
        <a:lstStyle/>
        <a:p>
          <a:endParaRPr lang="es-ES"/>
        </a:p>
      </dgm:t>
    </dgm:pt>
    <dgm:pt modelId="{73E37484-53EF-4A31-BEEB-5636E709B912}" type="sibTrans" cxnId="{DE98D008-351A-424C-8960-EB28BDB8001D}">
      <dgm:prSet/>
      <dgm:spPr/>
      <dgm:t>
        <a:bodyPr/>
        <a:lstStyle/>
        <a:p>
          <a:endParaRPr lang="es-ES"/>
        </a:p>
      </dgm:t>
    </dgm:pt>
    <dgm:pt modelId="{C893BA49-B30E-43E0-AA76-7E7745D558E0}">
      <dgm:prSet phldrT="[Texto]" custT="1"/>
      <dgm:spPr>
        <a:solidFill>
          <a:srgbClr val="FF0000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7780" tIns="17780" rIns="17780" bIns="17780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n-ea"/>
              <a:cs typeface="+mn-cs"/>
            </a:rPr>
            <a:t>UMH</a:t>
          </a:r>
        </a:p>
      </dgm:t>
    </dgm:pt>
    <dgm:pt modelId="{D87A1963-4F5B-4F10-A57C-4FC474904D8D}" type="parTrans" cxnId="{D7EEED0B-8D0A-407E-BA92-182483F6099A}">
      <dgm:prSet/>
      <dgm:spPr/>
      <dgm:t>
        <a:bodyPr/>
        <a:lstStyle/>
        <a:p>
          <a:endParaRPr lang="es-ES"/>
        </a:p>
      </dgm:t>
    </dgm:pt>
    <dgm:pt modelId="{6417E3E7-4D5B-4412-B5C4-784EF58C848D}" type="sibTrans" cxnId="{D7EEED0B-8D0A-407E-BA92-182483F6099A}">
      <dgm:prSet/>
      <dgm:spPr/>
      <dgm:t>
        <a:bodyPr/>
        <a:lstStyle/>
        <a:p>
          <a:endParaRPr lang="es-ES"/>
        </a:p>
      </dgm:t>
    </dgm:pt>
    <dgm:pt modelId="{58844ADB-4E08-43E1-93A4-36DC8E1648B7}">
      <dgm:prSet phldrT="[Texto]" custT="1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s-ES" dirty="0"/>
            <a:t>Gastos </a:t>
          </a:r>
        </a:p>
      </dgm:t>
    </dgm:pt>
    <dgm:pt modelId="{186FC8A5-58DD-47DF-8554-E95C7DDE8EE2}" type="parTrans" cxnId="{4E3B3D7C-4F39-44CB-ABA3-BF1C52B63D9B}">
      <dgm:prSet/>
      <dgm:spPr/>
      <dgm:t>
        <a:bodyPr/>
        <a:lstStyle/>
        <a:p>
          <a:endParaRPr lang="es-ES"/>
        </a:p>
      </dgm:t>
    </dgm:pt>
    <dgm:pt modelId="{D64BFF6A-96A5-4A02-9831-DF7E0773192B}" type="sibTrans" cxnId="{4E3B3D7C-4F39-44CB-ABA3-BF1C52B63D9B}">
      <dgm:prSet/>
      <dgm:spPr/>
      <dgm:t>
        <a:bodyPr/>
        <a:lstStyle/>
        <a:p>
          <a:endParaRPr lang="es-ES"/>
        </a:p>
      </dgm:t>
    </dgm:pt>
    <dgm:pt modelId="{AB32F733-F1FD-4AB2-9DD7-EA8ED28C93BB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gm:spPr>
      <dgm:t>
        <a:bodyPr spcFirstLastPara="0" vert="horz" wrap="square" lIns="22860" tIns="22860" rIns="22860" bIns="22860" numCol="1" spcCol="1270" anchor="ctr" anchorCtr="0"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36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Ingresos</a:t>
          </a:r>
        </a:p>
      </dgm:t>
    </dgm:pt>
    <dgm:pt modelId="{0B87C780-12B5-4D32-AC17-9AE4D7EA733C}" type="parTrans" cxnId="{312495F1-B164-49AD-9207-FEE339083377}">
      <dgm:prSet/>
      <dgm:spPr/>
      <dgm:t>
        <a:bodyPr/>
        <a:lstStyle/>
        <a:p>
          <a:endParaRPr lang="es-ES"/>
        </a:p>
      </dgm:t>
    </dgm:pt>
    <dgm:pt modelId="{032E5D92-A70E-42E7-ACC9-B87F581CD17E}" type="sibTrans" cxnId="{312495F1-B164-49AD-9207-FEE339083377}">
      <dgm:prSet/>
      <dgm:spPr/>
      <dgm:t>
        <a:bodyPr/>
        <a:lstStyle/>
        <a:p>
          <a:endParaRPr lang="es-ES"/>
        </a:p>
      </dgm:t>
    </dgm:pt>
    <dgm:pt modelId="{A7514B14-854D-4727-9579-CF7E0794DF40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0160" tIns="10160" rIns="10160" bIns="10160" numCol="1" spcCol="1270" anchor="ctr" anchorCtr="0"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1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Capítulo 3: </a:t>
          </a: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Reducción 10% </a:t>
          </a:r>
          <a:r>
            <a:rPr lang="es-ES" sz="1600" b="1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Precios Matrículas </a:t>
          </a: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( Se espera Neutro)</a:t>
          </a:r>
        </a:p>
      </dgm:t>
    </dgm:pt>
    <dgm:pt modelId="{47D28C70-E022-4D47-98FE-F19FEB11D16F}" type="parTrans" cxnId="{E55EFAC1-1B01-41AE-9991-40A01A386931}">
      <dgm:prSet/>
      <dgm:spPr/>
      <dgm:t>
        <a:bodyPr/>
        <a:lstStyle/>
        <a:p>
          <a:endParaRPr lang="es-ES"/>
        </a:p>
      </dgm:t>
    </dgm:pt>
    <dgm:pt modelId="{A972E6F6-F28D-4E47-9682-B7E88A30BD23}" type="sibTrans" cxnId="{E55EFAC1-1B01-41AE-9991-40A01A386931}">
      <dgm:prSet/>
      <dgm:spPr/>
      <dgm:t>
        <a:bodyPr/>
        <a:lstStyle/>
        <a:p>
          <a:endParaRPr lang="es-ES"/>
        </a:p>
      </dgm:t>
    </dgm:pt>
    <dgm:pt modelId="{D81CABAA-AE64-4183-B835-305681A0CFAC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0160" tIns="10160" rIns="10160" bIns="10160" numCol="1" spcCol="1270" anchor="ctr" anchorCtr="0"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1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Capítulo 4: </a:t>
          </a: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Cambio de </a:t>
          </a:r>
          <a:r>
            <a:rPr lang="es-ES" sz="1600" b="1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Modelos de Financiación GV: CDH + PPF </a:t>
          </a: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(supone 73% del total de ingresos de la UMH)</a:t>
          </a:r>
        </a:p>
      </dgm:t>
    </dgm:pt>
    <dgm:pt modelId="{978841F1-6B94-484D-907C-098AF6F10E81}" type="parTrans" cxnId="{772EC7CA-070E-4F4B-B0FE-D744AEDA74AB}">
      <dgm:prSet/>
      <dgm:spPr/>
      <dgm:t>
        <a:bodyPr/>
        <a:lstStyle/>
        <a:p>
          <a:endParaRPr lang="es-ES"/>
        </a:p>
      </dgm:t>
    </dgm:pt>
    <dgm:pt modelId="{310AB207-7DF0-4A15-A253-69C94F4880F6}" type="sibTrans" cxnId="{772EC7CA-070E-4F4B-B0FE-D744AEDA74AB}">
      <dgm:prSet/>
      <dgm:spPr/>
      <dgm:t>
        <a:bodyPr/>
        <a:lstStyle/>
        <a:p>
          <a:endParaRPr lang="es-ES"/>
        </a:p>
      </dgm:t>
    </dgm:pt>
    <dgm:pt modelId="{3005E6C7-0186-43AD-B662-4DE1E0C91A80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0160" tIns="10160" rIns="10160" bIns="10160" numCol="1" spcCol="1270" anchor="ctr" anchorCtr="0"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 CDH: </a:t>
          </a:r>
          <a:r>
            <a:rPr lang="es-ES" sz="1000" b="1" i="0" kern="1200" dirty="0">
              <a:solidFill>
                <a:srgbClr val="FF0000"/>
              </a:solidFill>
              <a:latin typeface="Century Gothic" panose="020B0502020202020204" pitchFamily="34" charset="0"/>
              <a:ea typeface="+mn-ea"/>
              <a:cs typeface="+mn-cs"/>
            </a:rPr>
            <a:t>Desaparecen los Ingresos por el Convenio de Deuda Histórica (10 Millones de Euros) </a:t>
          </a:r>
        </a:p>
      </dgm:t>
    </dgm:pt>
    <dgm:pt modelId="{AC6892E1-0D4B-4041-95C7-318A18646354}" type="parTrans" cxnId="{91A49A9A-B310-4D51-9189-DEF2BC5F66E2}">
      <dgm:prSet/>
      <dgm:spPr/>
      <dgm:t>
        <a:bodyPr/>
        <a:lstStyle/>
        <a:p>
          <a:endParaRPr lang="es-ES"/>
        </a:p>
      </dgm:t>
    </dgm:pt>
    <dgm:pt modelId="{2DC43135-0A90-4C66-A2A5-842B9E6629E7}" type="sibTrans" cxnId="{91A49A9A-B310-4D51-9189-DEF2BC5F66E2}">
      <dgm:prSet/>
      <dgm:spPr/>
      <dgm:t>
        <a:bodyPr/>
        <a:lstStyle/>
        <a:p>
          <a:endParaRPr lang="es-ES"/>
        </a:p>
      </dgm:t>
    </dgm:pt>
    <dgm:pt modelId="{AA3D54B1-4C6E-467A-95F0-41AB42976490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10160" tIns="10160" rIns="10160" bIns="10160" numCol="1" spcCol="1270" anchor="ctr" anchorCtr="0"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PPF : </a:t>
          </a:r>
          <a:r>
            <a:rPr lang="es-ES" sz="1000" b="1" i="0" kern="1200" dirty="0">
              <a:solidFill>
                <a:srgbClr val="FF0000"/>
              </a:solidFill>
              <a:latin typeface="Century Gothic" panose="020B0502020202020204" pitchFamily="34" charset="0"/>
              <a:ea typeface="+mn-ea"/>
              <a:cs typeface="+mn-cs"/>
            </a:rPr>
            <a:t>En espera de Previsiones Nuevo Modelo (desconocidas variables)</a:t>
          </a:r>
        </a:p>
      </dgm:t>
    </dgm:pt>
    <dgm:pt modelId="{6B9B3921-F203-4FDD-87FE-89D8EF02C619}" type="parTrans" cxnId="{2D00D0B8-6448-4615-80B3-BBF852F03329}">
      <dgm:prSet/>
      <dgm:spPr/>
      <dgm:t>
        <a:bodyPr/>
        <a:lstStyle/>
        <a:p>
          <a:endParaRPr lang="es-ES"/>
        </a:p>
      </dgm:t>
    </dgm:pt>
    <dgm:pt modelId="{8E7B546C-3B02-4BD5-8207-3F491EEDB2DB}" type="sibTrans" cxnId="{2D00D0B8-6448-4615-80B3-BBF852F03329}">
      <dgm:prSet/>
      <dgm:spPr/>
      <dgm:t>
        <a:bodyPr/>
        <a:lstStyle/>
        <a:p>
          <a:endParaRPr lang="es-ES"/>
        </a:p>
      </dgm:t>
    </dgm:pt>
    <dgm:pt modelId="{E18DBC0B-C11E-4B80-9363-1D15A89D8AB3}" type="pres">
      <dgm:prSet presAssocID="{2D8579EC-C08F-4496-9E17-54707A4E444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D6E5561-355F-43B4-A07B-17DC10E91B3C}" type="pres">
      <dgm:prSet presAssocID="{F1FB7C0C-16C8-4E84-9AAF-62EF1070EC7C}" presName="root1" presStyleCnt="0"/>
      <dgm:spPr/>
    </dgm:pt>
    <dgm:pt modelId="{1099C22B-897F-48A8-8BE4-02FD21761C4E}" type="pres">
      <dgm:prSet presAssocID="{F1FB7C0C-16C8-4E84-9AAF-62EF1070EC7C}" presName="LevelOneTextNode" presStyleLbl="node0" presStyleIdx="0" presStyleCnt="1" custScaleX="78737" custScaleY="173729">
        <dgm:presLayoutVars>
          <dgm:chPref val="3"/>
        </dgm:presLayoutVars>
      </dgm:prSet>
      <dgm:spPr/>
    </dgm:pt>
    <dgm:pt modelId="{3F98CBDA-5B2A-4DA8-977B-D16510B88F68}" type="pres">
      <dgm:prSet presAssocID="{F1FB7C0C-16C8-4E84-9AAF-62EF1070EC7C}" presName="level2hierChild" presStyleCnt="0"/>
      <dgm:spPr/>
    </dgm:pt>
    <dgm:pt modelId="{13FE6AEF-BAC2-47D3-9149-900016424274}" type="pres">
      <dgm:prSet presAssocID="{D87A1963-4F5B-4F10-A57C-4FC474904D8D}" presName="conn2-1" presStyleLbl="parChTrans1D2" presStyleIdx="0" presStyleCnt="1"/>
      <dgm:spPr/>
    </dgm:pt>
    <dgm:pt modelId="{8B9AE841-7F3B-4EA8-962A-F92DF066E371}" type="pres">
      <dgm:prSet presAssocID="{D87A1963-4F5B-4F10-A57C-4FC474904D8D}" presName="connTx" presStyleLbl="parChTrans1D2" presStyleIdx="0" presStyleCnt="1"/>
      <dgm:spPr/>
    </dgm:pt>
    <dgm:pt modelId="{6E92F179-4A00-49BF-954D-9B4D2E6DAB87}" type="pres">
      <dgm:prSet presAssocID="{C893BA49-B30E-43E0-AA76-7E7745D558E0}" presName="root2" presStyleCnt="0"/>
      <dgm:spPr/>
    </dgm:pt>
    <dgm:pt modelId="{329BB45D-83E0-4AFC-9988-F3D00E185A7A}" type="pres">
      <dgm:prSet presAssocID="{C893BA49-B30E-43E0-AA76-7E7745D558E0}" presName="LevelTwoTextNode" presStyleLbl="node2" presStyleIdx="0" presStyleCnt="1" custScaleX="66692">
        <dgm:presLayoutVars>
          <dgm:chPref val="3"/>
        </dgm:presLayoutVars>
      </dgm:prSet>
      <dgm:spPr>
        <a:xfrm>
          <a:off x="2244526" y="2421431"/>
          <a:ext cx="1412357" cy="430596"/>
        </a:xfrm>
        <a:prstGeom prst="rect">
          <a:avLst/>
        </a:prstGeom>
      </dgm:spPr>
    </dgm:pt>
    <dgm:pt modelId="{C4E25025-5320-43A7-A7B2-CABBF826ED46}" type="pres">
      <dgm:prSet presAssocID="{C893BA49-B30E-43E0-AA76-7E7745D558E0}" presName="level3hierChild" presStyleCnt="0"/>
      <dgm:spPr/>
    </dgm:pt>
    <dgm:pt modelId="{6ABB664F-3238-48DB-9971-CCFAADAF628A}" type="pres">
      <dgm:prSet presAssocID="{186FC8A5-58DD-47DF-8554-E95C7DDE8EE2}" presName="conn2-1" presStyleLbl="parChTrans1D3" presStyleIdx="0" presStyleCnt="7"/>
      <dgm:spPr/>
    </dgm:pt>
    <dgm:pt modelId="{D089D7FD-DADD-4E37-955C-3E7386A0AB31}" type="pres">
      <dgm:prSet presAssocID="{186FC8A5-58DD-47DF-8554-E95C7DDE8EE2}" presName="connTx" presStyleLbl="parChTrans1D3" presStyleIdx="0" presStyleCnt="7"/>
      <dgm:spPr/>
    </dgm:pt>
    <dgm:pt modelId="{F352F895-8B45-4CC7-B864-D6D3A474E464}" type="pres">
      <dgm:prSet presAssocID="{58844ADB-4E08-43E1-93A4-36DC8E1648B7}" presName="root2" presStyleCnt="0"/>
      <dgm:spPr/>
    </dgm:pt>
    <dgm:pt modelId="{74F442CA-754E-4D1E-8958-0D2D4AADE38C}" type="pres">
      <dgm:prSet presAssocID="{58844ADB-4E08-43E1-93A4-36DC8E1648B7}" presName="LevelTwoTextNode" presStyleLbl="node3" presStyleIdx="0" presStyleCnt="7" custScaleX="168101">
        <dgm:presLayoutVars>
          <dgm:chPref val="3"/>
        </dgm:presLayoutVars>
      </dgm:prSet>
      <dgm:spPr/>
    </dgm:pt>
    <dgm:pt modelId="{22E1908F-64D2-4B62-90FF-827C8574F36A}" type="pres">
      <dgm:prSet presAssocID="{58844ADB-4E08-43E1-93A4-36DC8E1648B7}" presName="level3hierChild" presStyleCnt="0"/>
      <dgm:spPr/>
    </dgm:pt>
    <dgm:pt modelId="{36523F7F-1A33-432C-8DC2-383163735F4B}" type="pres">
      <dgm:prSet presAssocID="{B72584BF-DB10-4E2C-A06B-C1B0C1A3936F}" presName="conn2-1" presStyleLbl="parChTrans1D3" presStyleIdx="1" presStyleCnt="7"/>
      <dgm:spPr/>
    </dgm:pt>
    <dgm:pt modelId="{2C15B8D3-EC0C-4C6A-8EED-4616B108A82D}" type="pres">
      <dgm:prSet presAssocID="{B72584BF-DB10-4E2C-A06B-C1B0C1A3936F}" presName="connTx" presStyleLbl="parChTrans1D3" presStyleIdx="1" presStyleCnt="7"/>
      <dgm:spPr/>
    </dgm:pt>
    <dgm:pt modelId="{5FE6B5B9-8701-4CD0-A82C-072D8FB31760}" type="pres">
      <dgm:prSet presAssocID="{48A64476-08C0-4F0B-8E3B-10ABF05A7194}" presName="root2" presStyleCnt="0"/>
      <dgm:spPr/>
    </dgm:pt>
    <dgm:pt modelId="{F6F0C3BD-FAD6-4AC0-9B66-BC8985C08A5E}" type="pres">
      <dgm:prSet presAssocID="{48A64476-08C0-4F0B-8E3B-10ABF05A7194}" presName="LevelTwoTextNode" presStyleLbl="node3" presStyleIdx="1" presStyleCnt="7" custScaleX="390626" custScaleY="141094" custLinFactNeighborX="2229">
        <dgm:presLayoutVars>
          <dgm:chPref val="3"/>
        </dgm:presLayoutVars>
      </dgm:prSet>
      <dgm:spPr>
        <a:xfrm>
          <a:off x="3970837" y="541268"/>
          <a:ext cx="5943088" cy="607546"/>
        </a:xfrm>
        <a:prstGeom prst="rect">
          <a:avLst/>
        </a:prstGeom>
      </dgm:spPr>
    </dgm:pt>
    <dgm:pt modelId="{1325CCD3-A2AE-441D-A64E-A4D019C85F06}" type="pres">
      <dgm:prSet presAssocID="{48A64476-08C0-4F0B-8E3B-10ABF05A7194}" presName="level3hierChild" presStyleCnt="0"/>
      <dgm:spPr/>
    </dgm:pt>
    <dgm:pt modelId="{1F49C228-DC97-49B6-A341-F7411CC46E26}" type="pres">
      <dgm:prSet presAssocID="{3A1FD294-F918-4062-A595-0E1F974929A2}" presName="conn2-1" presStyleLbl="parChTrans1D3" presStyleIdx="2" presStyleCnt="7"/>
      <dgm:spPr/>
    </dgm:pt>
    <dgm:pt modelId="{CE8084C4-7FDB-4AFF-8B8F-2F6D0FE82220}" type="pres">
      <dgm:prSet presAssocID="{3A1FD294-F918-4062-A595-0E1F974929A2}" presName="connTx" presStyleLbl="parChTrans1D3" presStyleIdx="2" presStyleCnt="7"/>
      <dgm:spPr/>
    </dgm:pt>
    <dgm:pt modelId="{0215F92C-51D6-4FD4-81A2-FB39A4A0C9FB}" type="pres">
      <dgm:prSet presAssocID="{020E0722-6994-4643-BEC9-2F366AA98852}" presName="root2" presStyleCnt="0"/>
      <dgm:spPr/>
    </dgm:pt>
    <dgm:pt modelId="{842610EE-2342-4A40-8670-008D910F92FC}" type="pres">
      <dgm:prSet presAssocID="{020E0722-6994-4643-BEC9-2F366AA98852}" presName="LevelTwoTextNode" presStyleLbl="node3" presStyleIdx="2" presStyleCnt="7" custScaleX="390626" custScaleY="141094">
        <dgm:presLayoutVars>
          <dgm:chPref val="3"/>
        </dgm:presLayoutVars>
      </dgm:prSet>
      <dgm:spPr>
        <a:xfrm>
          <a:off x="6357094" y="2348850"/>
          <a:ext cx="1888487" cy="575758"/>
        </a:xfrm>
        <a:prstGeom prst="rect">
          <a:avLst/>
        </a:prstGeom>
      </dgm:spPr>
    </dgm:pt>
    <dgm:pt modelId="{71E9AC84-AC83-47A8-8FCE-AED540D3120F}" type="pres">
      <dgm:prSet presAssocID="{020E0722-6994-4643-BEC9-2F366AA98852}" presName="level3hierChild" presStyleCnt="0"/>
      <dgm:spPr/>
    </dgm:pt>
    <dgm:pt modelId="{48B595ED-FDE7-4957-9AE1-0D9159E86DF0}" type="pres">
      <dgm:prSet presAssocID="{45F8218F-57C2-493B-985B-DDF68B39B620}" presName="conn2-1" presStyleLbl="parChTrans1D3" presStyleIdx="3" presStyleCnt="7"/>
      <dgm:spPr/>
    </dgm:pt>
    <dgm:pt modelId="{E7007E9F-1DCD-4299-B029-0E3080CBDE20}" type="pres">
      <dgm:prSet presAssocID="{45F8218F-57C2-493B-985B-DDF68B39B620}" presName="connTx" presStyleLbl="parChTrans1D3" presStyleIdx="3" presStyleCnt="7"/>
      <dgm:spPr/>
    </dgm:pt>
    <dgm:pt modelId="{7C377533-525F-4432-B298-FB5DEE3E2213}" type="pres">
      <dgm:prSet presAssocID="{98D6BB29-BDF9-4117-835B-A308EC9B154E}" presName="root2" presStyleCnt="0"/>
      <dgm:spPr/>
    </dgm:pt>
    <dgm:pt modelId="{3CEDAA92-1235-4669-B94B-D47E820EE659}" type="pres">
      <dgm:prSet presAssocID="{98D6BB29-BDF9-4117-835B-A308EC9B154E}" presName="LevelTwoTextNode" presStyleLbl="node3" presStyleIdx="3" presStyleCnt="7" custScaleX="390626" custScaleY="141094">
        <dgm:presLayoutVars>
          <dgm:chPref val="3"/>
        </dgm:presLayoutVars>
      </dgm:prSet>
      <dgm:spPr>
        <a:xfrm>
          <a:off x="6357094" y="3068548"/>
          <a:ext cx="1888487" cy="575758"/>
        </a:xfrm>
        <a:prstGeom prst="rect">
          <a:avLst/>
        </a:prstGeom>
      </dgm:spPr>
    </dgm:pt>
    <dgm:pt modelId="{A474A9FB-8367-4011-BCEE-FA0D5F5ED1B6}" type="pres">
      <dgm:prSet presAssocID="{98D6BB29-BDF9-4117-835B-A308EC9B154E}" presName="level3hierChild" presStyleCnt="0"/>
      <dgm:spPr/>
    </dgm:pt>
    <dgm:pt modelId="{B771AD68-FB46-4E1C-B538-7DE301A88207}" type="pres">
      <dgm:prSet presAssocID="{0B87C780-12B5-4D32-AC17-9AE4D7EA733C}" presName="conn2-1" presStyleLbl="parChTrans1D3" presStyleIdx="4" presStyleCnt="7"/>
      <dgm:spPr/>
    </dgm:pt>
    <dgm:pt modelId="{083B0E25-F7B5-49C8-984D-EF37026B74D0}" type="pres">
      <dgm:prSet presAssocID="{0B87C780-12B5-4D32-AC17-9AE4D7EA733C}" presName="connTx" presStyleLbl="parChTrans1D3" presStyleIdx="4" presStyleCnt="7"/>
      <dgm:spPr/>
    </dgm:pt>
    <dgm:pt modelId="{43203789-619D-416E-8D13-FE78A014474F}" type="pres">
      <dgm:prSet presAssocID="{AB32F733-F1FD-4AB2-9DD7-EA8ED28C93BB}" presName="root2" presStyleCnt="0"/>
      <dgm:spPr/>
    </dgm:pt>
    <dgm:pt modelId="{5287DF33-D2C3-4E2E-BC04-21D579A3266E}" type="pres">
      <dgm:prSet presAssocID="{AB32F733-F1FD-4AB2-9DD7-EA8ED28C93BB}" presName="LevelTwoTextNode" presStyleLbl="node3" presStyleIdx="4" presStyleCnt="7" custScaleX="162856">
        <dgm:presLayoutVars>
          <dgm:chPref val="3"/>
        </dgm:presLayoutVars>
      </dgm:prSet>
      <dgm:spPr>
        <a:xfrm>
          <a:off x="3939355" y="2686855"/>
          <a:ext cx="1412357" cy="430596"/>
        </a:xfrm>
        <a:prstGeom prst="rect">
          <a:avLst/>
        </a:prstGeom>
      </dgm:spPr>
    </dgm:pt>
    <dgm:pt modelId="{1FDA8593-6BB5-45A6-91C2-F4AFA542B975}" type="pres">
      <dgm:prSet presAssocID="{AB32F733-F1FD-4AB2-9DD7-EA8ED28C93BB}" presName="level3hierChild" presStyleCnt="0"/>
      <dgm:spPr/>
    </dgm:pt>
    <dgm:pt modelId="{2822E9E6-C9DC-485D-B193-227F8B20E1D1}" type="pres">
      <dgm:prSet presAssocID="{47D28C70-E022-4D47-98FE-F19FEB11D16F}" presName="conn2-1" presStyleLbl="parChTrans1D3" presStyleIdx="5" presStyleCnt="7"/>
      <dgm:spPr/>
    </dgm:pt>
    <dgm:pt modelId="{0DDB8AEF-6E51-4E14-B0FA-A59CE8AFBE4A}" type="pres">
      <dgm:prSet presAssocID="{47D28C70-E022-4D47-98FE-F19FEB11D16F}" presName="connTx" presStyleLbl="parChTrans1D3" presStyleIdx="5" presStyleCnt="7"/>
      <dgm:spPr/>
    </dgm:pt>
    <dgm:pt modelId="{6255EF45-1FD3-4F87-BEF5-95479D37C16D}" type="pres">
      <dgm:prSet presAssocID="{A7514B14-854D-4727-9579-CF7E0794DF40}" presName="root2" presStyleCnt="0"/>
      <dgm:spPr/>
    </dgm:pt>
    <dgm:pt modelId="{B9AFD631-2C36-4971-B819-9E3E31147836}" type="pres">
      <dgm:prSet presAssocID="{A7514B14-854D-4727-9579-CF7E0794DF40}" presName="LevelTwoTextNode" presStyleLbl="node3" presStyleIdx="5" presStyleCnt="7" custScaleX="391584">
        <dgm:presLayoutVars>
          <dgm:chPref val="3"/>
        </dgm:presLayoutVars>
      </dgm:prSet>
      <dgm:spPr>
        <a:xfrm>
          <a:off x="3939355" y="3225101"/>
          <a:ext cx="1412357" cy="430596"/>
        </a:xfrm>
        <a:prstGeom prst="rect">
          <a:avLst/>
        </a:prstGeom>
      </dgm:spPr>
    </dgm:pt>
    <dgm:pt modelId="{87697FBC-721F-41AA-A853-59E88988E43B}" type="pres">
      <dgm:prSet presAssocID="{A7514B14-854D-4727-9579-CF7E0794DF40}" presName="level3hierChild" presStyleCnt="0"/>
      <dgm:spPr/>
    </dgm:pt>
    <dgm:pt modelId="{A8C3B03B-851B-4CBF-BD46-5BEE8181B933}" type="pres">
      <dgm:prSet presAssocID="{978841F1-6B94-484D-907C-098AF6F10E81}" presName="conn2-1" presStyleLbl="parChTrans1D3" presStyleIdx="6" presStyleCnt="7"/>
      <dgm:spPr/>
    </dgm:pt>
    <dgm:pt modelId="{EAA30F47-E25F-44AE-81C3-C1E7A3D7B531}" type="pres">
      <dgm:prSet presAssocID="{978841F1-6B94-484D-907C-098AF6F10E81}" presName="connTx" presStyleLbl="parChTrans1D3" presStyleIdx="6" presStyleCnt="7"/>
      <dgm:spPr/>
    </dgm:pt>
    <dgm:pt modelId="{D2A2D162-E2D7-47CC-83D9-C03465A979A4}" type="pres">
      <dgm:prSet presAssocID="{D81CABAA-AE64-4183-B835-305681A0CFAC}" presName="root2" presStyleCnt="0"/>
      <dgm:spPr/>
    </dgm:pt>
    <dgm:pt modelId="{FE1DCAFC-F790-4F6D-ABF2-08D3236EBCA1}" type="pres">
      <dgm:prSet presAssocID="{D81CABAA-AE64-4183-B835-305681A0CFAC}" presName="LevelTwoTextNode" presStyleLbl="node3" presStyleIdx="6" presStyleCnt="7" custScaleX="391584">
        <dgm:presLayoutVars>
          <dgm:chPref val="3"/>
        </dgm:presLayoutVars>
      </dgm:prSet>
      <dgm:spPr/>
    </dgm:pt>
    <dgm:pt modelId="{62A1494F-F255-4315-922D-32D064477A35}" type="pres">
      <dgm:prSet presAssocID="{D81CABAA-AE64-4183-B835-305681A0CFAC}" presName="level3hierChild" presStyleCnt="0"/>
      <dgm:spPr/>
    </dgm:pt>
    <dgm:pt modelId="{3A9A5BD3-188B-4FB1-9743-1333C4F8BA2F}" type="pres">
      <dgm:prSet presAssocID="{AC6892E1-0D4B-4041-95C7-318A18646354}" presName="conn2-1" presStyleLbl="parChTrans1D4" presStyleIdx="0" presStyleCnt="2"/>
      <dgm:spPr/>
    </dgm:pt>
    <dgm:pt modelId="{92187088-EF6C-4B8F-8500-48035E0AF6F8}" type="pres">
      <dgm:prSet presAssocID="{AC6892E1-0D4B-4041-95C7-318A18646354}" presName="connTx" presStyleLbl="parChTrans1D4" presStyleIdx="0" presStyleCnt="2"/>
      <dgm:spPr/>
    </dgm:pt>
    <dgm:pt modelId="{E58C3D6E-08AE-4538-8AD5-732DB68CE07C}" type="pres">
      <dgm:prSet presAssocID="{3005E6C7-0186-43AD-B662-4DE1E0C91A80}" presName="root2" presStyleCnt="0"/>
      <dgm:spPr/>
    </dgm:pt>
    <dgm:pt modelId="{597ABE19-03A6-4D8C-9FC5-8D395F47CAC0}" type="pres">
      <dgm:prSet presAssocID="{3005E6C7-0186-43AD-B662-4DE1E0C91A80}" presName="LevelTwoTextNode" presStyleLbl="node4" presStyleIdx="0" presStyleCnt="2" custScaleX="214594">
        <dgm:presLayoutVars>
          <dgm:chPref val="3"/>
        </dgm:presLayoutVars>
      </dgm:prSet>
      <dgm:spPr/>
    </dgm:pt>
    <dgm:pt modelId="{82660368-03FF-4F6B-96FB-F9B159C9FA3F}" type="pres">
      <dgm:prSet presAssocID="{3005E6C7-0186-43AD-B662-4DE1E0C91A80}" presName="level3hierChild" presStyleCnt="0"/>
      <dgm:spPr/>
    </dgm:pt>
    <dgm:pt modelId="{AFFB8F8F-ED37-4B1B-98ED-BEEFA8102986}" type="pres">
      <dgm:prSet presAssocID="{6B9B3921-F203-4FDD-87FE-89D8EF02C619}" presName="conn2-1" presStyleLbl="parChTrans1D4" presStyleIdx="1" presStyleCnt="2"/>
      <dgm:spPr/>
    </dgm:pt>
    <dgm:pt modelId="{F6357114-ED5F-4952-978D-4010CCB8F23B}" type="pres">
      <dgm:prSet presAssocID="{6B9B3921-F203-4FDD-87FE-89D8EF02C619}" presName="connTx" presStyleLbl="parChTrans1D4" presStyleIdx="1" presStyleCnt="2"/>
      <dgm:spPr/>
    </dgm:pt>
    <dgm:pt modelId="{9EADDB00-9D36-4FBD-B75B-10AED428EE17}" type="pres">
      <dgm:prSet presAssocID="{AA3D54B1-4C6E-467A-95F0-41AB42976490}" presName="root2" presStyleCnt="0"/>
      <dgm:spPr/>
    </dgm:pt>
    <dgm:pt modelId="{126C913A-ADBB-481E-BFF8-CD4C282346F6}" type="pres">
      <dgm:prSet presAssocID="{AA3D54B1-4C6E-467A-95F0-41AB42976490}" presName="LevelTwoTextNode" presStyleLbl="node4" presStyleIdx="1" presStyleCnt="2" custScaleX="214594" custLinFactNeighborX="397" custLinFactNeighborY="3800">
        <dgm:presLayoutVars>
          <dgm:chPref val="3"/>
        </dgm:presLayoutVars>
      </dgm:prSet>
      <dgm:spPr/>
    </dgm:pt>
    <dgm:pt modelId="{AE9CF084-1B9A-408F-8F62-2E21CFC47E43}" type="pres">
      <dgm:prSet presAssocID="{AA3D54B1-4C6E-467A-95F0-41AB42976490}" presName="level3hierChild" presStyleCnt="0"/>
      <dgm:spPr/>
    </dgm:pt>
  </dgm:ptLst>
  <dgm:cxnLst>
    <dgm:cxn modelId="{DE98D008-351A-424C-8960-EB28BDB8001D}" srcId="{C893BA49-B30E-43E0-AA76-7E7745D558E0}" destId="{98D6BB29-BDF9-4117-835B-A308EC9B154E}" srcOrd="3" destOrd="0" parTransId="{45F8218F-57C2-493B-985B-DDF68B39B620}" sibTransId="{73E37484-53EF-4A31-BEEB-5636E709B912}"/>
    <dgm:cxn modelId="{D7EEED0B-8D0A-407E-BA92-182483F6099A}" srcId="{F1FB7C0C-16C8-4E84-9AAF-62EF1070EC7C}" destId="{C893BA49-B30E-43E0-AA76-7E7745D558E0}" srcOrd="0" destOrd="0" parTransId="{D87A1963-4F5B-4F10-A57C-4FC474904D8D}" sibTransId="{6417E3E7-4D5B-4412-B5C4-784EF58C848D}"/>
    <dgm:cxn modelId="{1BFC9418-1560-4764-8D2B-187480C2A22E}" type="presOf" srcId="{0B87C780-12B5-4D32-AC17-9AE4D7EA733C}" destId="{B771AD68-FB46-4E1C-B538-7DE301A88207}" srcOrd="0" destOrd="0" presId="urn:microsoft.com/office/officeart/2008/layout/HorizontalMultiLevelHierarchy"/>
    <dgm:cxn modelId="{A4096423-7BD6-4CEC-A52F-E0C0B38593FB}" type="presOf" srcId="{D87A1963-4F5B-4F10-A57C-4FC474904D8D}" destId="{8B9AE841-7F3B-4EA8-962A-F92DF066E371}" srcOrd="1" destOrd="0" presId="urn:microsoft.com/office/officeart/2008/layout/HorizontalMultiLevelHierarchy"/>
    <dgm:cxn modelId="{41632834-169D-449C-A850-20F2394A7D6E}" type="presOf" srcId="{F1FB7C0C-16C8-4E84-9AAF-62EF1070EC7C}" destId="{1099C22B-897F-48A8-8BE4-02FD21761C4E}" srcOrd="0" destOrd="0" presId="urn:microsoft.com/office/officeart/2008/layout/HorizontalMultiLevelHierarchy"/>
    <dgm:cxn modelId="{09A7A561-6172-4F14-B4C3-95D3B92E950E}" type="presOf" srcId="{58844ADB-4E08-43E1-93A4-36DC8E1648B7}" destId="{74F442CA-754E-4D1E-8958-0D2D4AADE38C}" srcOrd="0" destOrd="0" presId="urn:microsoft.com/office/officeart/2008/layout/HorizontalMultiLevelHierarchy"/>
    <dgm:cxn modelId="{BE577A43-3AD5-4CDD-80D1-DA996F7D009A}" type="presOf" srcId="{B72584BF-DB10-4E2C-A06B-C1B0C1A3936F}" destId="{36523F7F-1A33-432C-8DC2-383163735F4B}" srcOrd="0" destOrd="0" presId="urn:microsoft.com/office/officeart/2008/layout/HorizontalMultiLevelHierarchy"/>
    <dgm:cxn modelId="{ED017B43-B906-4DD3-B87B-4F1236E3892A}" srcId="{2D8579EC-C08F-4496-9E17-54707A4E4447}" destId="{F1FB7C0C-16C8-4E84-9AAF-62EF1070EC7C}" srcOrd="0" destOrd="0" parTransId="{98446766-E570-47B8-AC5F-5E8CAB341C75}" sibTransId="{07521371-D47F-4F0F-BF4F-E3E23482722A}"/>
    <dgm:cxn modelId="{43037C65-0CEB-4EFB-9B0F-DED94E20833E}" type="presOf" srcId="{AA3D54B1-4C6E-467A-95F0-41AB42976490}" destId="{126C913A-ADBB-481E-BFF8-CD4C282346F6}" srcOrd="0" destOrd="0" presId="urn:microsoft.com/office/officeart/2008/layout/HorizontalMultiLevelHierarchy"/>
    <dgm:cxn modelId="{A3BA6348-B049-4E76-868A-9687001C7A0D}" type="presOf" srcId="{47D28C70-E022-4D47-98FE-F19FEB11D16F}" destId="{0DDB8AEF-6E51-4E14-B0FA-A59CE8AFBE4A}" srcOrd="1" destOrd="0" presId="urn:microsoft.com/office/officeart/2008/layout/HorizontalMultiLevelHierarchy"/>
    <dgm:cxn modelId="{1653A268-BAE6-4FF6-B6C0-148A78A79FC1}" type="presOf" srcId="{2D8579EC-C08F-4496-9E17-54707A4E4447}" destId="{E18DBC0B-C11E-4B80-9363-1D15A89D8AB3}" srcOrd="0" destOrd="0" presId="urn:microsoft.com/office/officeart/2008/layout/HorizontalMultiLevelHierarchy"/>
    <dgm:cxn modelId="{E67B534E-158A-4723-BD85-599F91A6C5E2}" type="presOf" srcId="{D87A1963-4F5B-4F10-A57C-4FC474904D8D}" destId="{13FE6AEF-BAC2-47D3-9149-900016424274}" srcOrd="0" destOrd="0" presId="urn:microsoft.com/office/officeart/2008/layout/HorizontalMultiLevelHierarchy"/>
    <dgm:cxn modelId="{D59A3E52-3437-4B1F-A0D9-E0ACD15B9B86}" type="presOf" srcId="{45F8218F-57C2-493B-985B-DDF68B39B620}" destId="{48B595ED-FDE7-4957-9AE1-0D9159E86DF0}" srcOrd="0" destOrd="0" presId="urn:microsoft.com/office/officeart/2008/layout/HorizontalMultiLevelHierarchy"/>
    <dgm:cxn modelId="{10E9D252-F315-4B3B-A4F3-9D998B8D7D22}" type="presOf" srcId="{186FC8A5-58DD-47DF-8554-E95C7DDE8EE2}" destId="{6ABB664F-3238-48DB-9971-CCFAADAF628A}" srcOrd="0" destOrd="0" presId="urn:microsoft.com/office/officeart/2008/layout/HorizontalMultiLevelHierarchy"/>
    <dgm:cxn modelId="{DE25CE58-A144-4371-A92A-B8D18E5113FA}" type="presOf" srcId="{3005E6C7-0186-43AD-B662-4DE1E0C91A80}" destId="{597ABE19-03A6-4D8C-9FC5-8D395F47CAC0}" srcOrd="0" destOrd="0" presId="urn:microsoft.com/office/officeart/2008/layout/HorizontalMultiLevelHierarchy"/>
    <dgm:cxn modelId="{C2BCAC7A-9621-43EE-A96C-B7AD647654AC}" type="presOf" srcId="{978841F1-6B94-484D-907C-098AF6F10E81}" destId="{A8C3B03B-851B-4CBF-BD46-5BEE8181B933}" srcOrd="0" destOrd="0" presId="urn:microsoft.com/office/officeart/2008/layout/HorizontalMultiLevelHierarchy"/>
    <dgm:cxn modelId="{4E3B3D7C-4F39-44CB-ABA3-BF1C52B63D9B}" srcId="{C893BA49-B30E-43E0-AA76-7E7745D558E0}" destId="{58844ADB-4E08-43E1-93A4-36DC8E1648B7}" srcOrd="0" destOrd="0" parTransId="{186FC8A5-58DD-47DF-8554-E95C7DDE8EE2}" sibTransId="{D64BFF6A-96A5-4A02-9831-DF7E0773192B}"/>
    <dgm:cxn modelId="{FE610C83-62B2-4301-9DD4-B34CCDC4823C}" type="presOf" srcId="{978841F1-6B94-484D-907C-098AF6F10E81}" destId="{EAA30F47-E25F-44AE-81C3-C1E7A3D7B531}" srcOrd="1" destOrd="0" presId="urn:microsoft.com/office/officeart/2008/layout/HorizontalMultiLevelHierarchy"/>
    <dgm:cxn modelId="{E8F3DB83-B214-4622-A932-8263E5CF987E}" type="presOf" srcId="{3A1FD294-F918-4062-A595-0E1F974929A2}" destId="{1F49C228-DC97-49B6-A341-F7411CC46E26}" srcOrd="0" destOrd="0" presId="urn:microsoft.com/office/officeart/2008/layout/HorizontalMultiLevelHierarchy"/>
    <dgm:cxn modelId="{2BA59384-8E7B-4FC5-98E1-57A402D8F9D1}" type="presOf" srcId="{98D6BB29-BDF9-4117-835B-A308EC9B154E}" destId="{3CEDAA92-1235-4669-B94B-D47E820EE659}" srcOrd="0" destOrd="0" presId="urn:microsoft.com/office/officeart/2008/layout/HorizontalMultiLevelHierarchy"/>
    <dgm:cxn modelId="{5822778B-0B86-4C54-A0D7-CBB113858488}" srcId="{C893BA49-B30E-43E0-AA76-7E7745D558E0}" destId="{020E0722-6994-4643-BEC9-2F366AA98852}" srcOrd="2" destOrd="0" parTransId="{3A1FD294-F918-4062-A595-0E1F974929A2}" sibTransId="{0AC89CB0-88BD-491D-A196-A15E4627F37F}"/>
    <dgm:cxn modelId="{C19AE798-1ADB-408A-B9A3-6AE833370E9A}" type="presOf" srcId="{6B9B3921-F203-4FDD-87FE-89D8EF02C619}" destId="{AFFB8F8F-ED37-4B1B-98ED-BEEFA8102986}" srcOrd="0" destOrd="0" presId="urn:microsoft.com/office/officeart/2008/layout/HorizontalMultiLevelHierarchy"/>
    <dgm:cxn modelId="{91A49A9A-B310-4D51-9189-DEF2BC5F66E2}" srcId="{D81CABAA-AE64-4183-B835-305681A0CFAC}" destId="{3005E6C7-0186-43AD-B662-4DE1E0C91A80}" srcOrd="0" destOrd="0" parTransId="{AC6892E1-0D4B-4041-95C7-318A18646354}" sibTransId="{2DC43135-0A90-4C66-A2A5-842B9E6629E7}"/>
    <dgm:cxn modelId="{D510B19C-96F7-422B-8426-4DBA18738C68}" srcId="{C893BA49-B30E-43E0-AA76-7E7745D558E0}" destId="{48A64476-08C0-4F0B-8E3B-10ABF05A7194}" srcOrd="1" destOrd="0" parTransId="{B72584BF-DB10-4E2C-A06B-C1B0C1A3936F}" sibTransId="{AB147A7F-3445-45C0-89AE-430A01AE3321}"/>
    <dgm:cxn modelId="{BD134A9E-327F-4BC0-AA86-B1DD8E7BA482}" type="presOf" srcId="{6B9B3921-F203-4FDD-87FE-89D8EF02C619}" destId="{F6357114-ED5F-4952-978D-4010CCB8F23B}" srcOrd="1" destOrd="0" presId="urn:microsoft.com/office/officeart/2008/layout/HorizontalMultiLevelHierarchy"/>
    <dgm:cxn modelId="{90374EA5-B99C-4B28-B660-B26057787E54}" type="presOf" srcId="{45F8218F-57C2-493B-985B-DDF68B39B620}" destId="{E7007E9F-1DCD-4299-B029-0E3080CBDE20}" srcOrd="1" destOrd="0" presId="urn:microsoft.com/office/officeart/2008/layout/HorizontalMultiLevelHierarchy"/>
    <dgm:cxn modelId="{635F65A6-D60D-4750-B348-BB9CC0BF4194}" type="presOf" srcId="{AC6892E1-0D4B-4041-95C7-318A18646354}" destId="{92187088-EF6C-4B8F-8500-48035E0AF6F8}" srcOrd="1" destOrd="0" presId="urn:microsoft.com/office/officeart/2008/layout/HorizontalMultiLevelHierarchy"/>
    <dgm:cxn modelId="{072C06A7-93CD-4CA5-A09C-563169FBA88D}" type="presOf" srcId="{3A1FD294-F918-4062-A595-0E1F974929A2}" destId="{CE8084C4-7FDB-4AFF-8B8F-2F6D0FE82220}" srcOrd="1" destOrd="0" presId="urn:microsoft.com/office/officeart/2008/layout/HorizontalMultiLevelHierarchy"/>
    <dgm:cxn modelId="{2D00D0B8-6448-4615-80B3-BBF852F03329}" srcId="{D81CABAA-AE64-4183-B835-305681A0CFAC}" destId="{AA3D54B1-4C6E-467A-95F0-41AB42976490}" srcOrd="1" destOrd="0" parTransId="{6B9B3921-F203-4FDD-87FE-89D8EF02C619}" sibTransId="{8E7B546C-3B02-4BD5-8207-3F491EEDB2DB}"/>
    <dgm:cxn modelId="{93E0FDB8-B810-4BE9-85EF-FC4E9EB0EBBD}" type="presOf" srcId="{B72584BF-DB10-4E2C-A06B-C1B0C1A3936F}" destId="{2C15B8D3-EC0C-4C6A-8EED-4616B108A82D}" srcOrd="1" destOrd="0" presId="urn:microsoft.com/office/officeart/2008/layout/HorizontalMultiLevelHierarchy"/>
    <dgm:cxn modelId="{E55EFAC1-1B01-41AE-9991-40A01A386931}" srcId="{C893BA49-B30E-43E0-AA76-7E7745D558E0}" destId="{A7514B14-854D-4727-9579-CF7E0794DF40}" srcOrd="5" destOrd="0" parTransId="{47D28C70-E022-4D47-98FE-F19FEB11D16F}" sibTransId="{A972E6F6-F28D-4E47-9682-B7E88A30BD23}"/>
    <dgm:cxn modelId="{6E1AE8C8-0365-4EA5-BF37-7BBEB177C438}" type="presOf" srcId="{48A64476-08C0-4F0B-8E3B-10ABF05A7194}" destId="{F6F0C3BD-FAD6-4AC0-9B66-BC8985C08A5E}" srcOrd="0" destOrd="0" presId="urn:microsoft.com/office/officeart/2008/layout/HorizontalMultiLevelHierarchy"/>
    <dgm:cxn modelId="{772EC7CA-070E-4F4B-B0FE-D744AEDA74AB}" srcId="{C893BA49-B30E-43E0-AA76-7E7745D558E0}" destId="{D81CABAA-AE64-4183-B835-305681A0CFAC}" srcOrd="6" destOrd="0" parTransId="{978841F1-6B94-484D-907C-098AF6F10E81}" sibTransId="{310AB207-7DF0-4A15-A253-69C94F4880F6}"/>
    <dgm:cxn modelId="{8A6133CC-C104-4895-8F5D-C3009ECDF9B5}" type="presOf" srcId="{0B87C780-12B5-4D32-AC17-9AE4D7EA733C}" destId="{083B0E25-F7B5-49C8-984D-EF37026B74D0}" srcOrd="1" destOrd="0" presId="urn:microsoft.com/office/officeart/2008/layout/HorizontalMultiLevelHierarchy"/>
    <dgm:cxn modelId="{5C94B1D3-6AEA-4FFA-8BEC-05BC62336DB9}" type="presOf" srcId="{A7514B14-854D-4727-9579-CF7E0794DF40}" destId="{B9AFD631-2C36-4971-B819-9E3E31147836}" srcOrd="0" destOrd="0" presId="urn:microsoft.com/office/officeart/2008/layout/HorizontalMultiLevelHierarchy"/>
    <dgm:cxn modelId="{049F83D9-676F-429F-838D-9CB0F0C7A8BE}" type="presOf" srcId="{47D28C70-E022-4D47-98FE-F19FEB11D16F}" destId="{2822E9E6-C9DC-485D-B193-227F8B20E1D1}" srcOrd="0" destOrd="0" presId="urn:microsoft.com/office/officeart/2008/layout/HorizontalMultiLevelHierarchy"/>
    <dgm:cxn modelId="{28E6A9DD-BAEE-4C67-B6A0-B0542A0C9966}" type="presOf" srcId="{186FC8A5-58DD-47DF-8554-E95C7DDE8EE2}" destId="{D089D7FD-DADD-4E37-955C-3E7386A0AB31}" srcOrd="1" destOrd="0" presId="urn:microsoft.com/office/officeart/2008/layout/HorizontalMultiLevelHierarchy"/>
    <dgm:cxn modelId="{DC6FE4ED-9E41-4870-85E6-242C91DB5158}" type="presOf" srcId="{020E0722-6994-4643-BEC9-2F366AA98852}" destId="{842610EE-2342-4A40-8670-008D910F92FC}" srcOrd="0" destOrd="0" presId="urn:microsoft.com/office/officeart/2008/layout/HorizontalMultiLevelHierarchy"/>
    <dgm:cxn modelId="{312495F1-B164-49AD-9207-FEE339083377}" srcId="{C893BA49-B30E-43E0-AA76-7E7745D558E0}" destId="{AB32F733-F1FD-4AB2-9DD7-EA8ED28C93BB}" srcOrd="4" destOrd="0" parTransId="{0B87C780-12B5-4D32-AC17-9AE4D7EA733C}" sibTransId="{032E5D92-A70E-42E7-ACC9-B87F581CD17E}"/>
    <dgm:cxn modelId="{9CAADCF1-34AB-4122-82FA-00BDA6581146}" type="presOf" srcId="{D81CABAA-AE64-4183-B835-305681A0CFAC}" destId="{FE1DCAFC-F790-4F6D-ABF2-08D3236EBCA1}" srcOrd="0" destOrd="0" presId="urn:microsoft.com/office/officeart/2008/layout/HorizontalMultiLevelHierarchy"/>
    <dgm:cxn modelId="{BA90F5F5-7820-4DAB-83E0-32A6ECC3C2A1}" type="presOf" srcId="{C893BA49-B30E-43E0-AA76-7E7745D558E0}" destId="{329BB45D-83E0-4AFC-9988-F3D00E185A7A}" srcOrd="0" destOrd="0" presId="urn:microsoft.com/office/officeart/2008/layout/HorizontalMultiLevelHierarchy"/>
    <dgm:cxn modelId="{5D206BF7-596B-4195-AF7D-F8BC6AD1787D}" type="presOf" srcId="{AC6892E1-0D4B-4041-95C7-318A18646354}" destId="{3A9A5BD3-188B-4FB1-9743-1333C4F8BA2F}" srcOrd="0" destOrd="0" presId="urn:microsoft.com/office/officeart/2008/layout/HorizontalMultiLevelHierarchy"/>
    <dgm:cxn modelId="{36E0ACF8-253E-4FC6-B63C-C8913EA0913B}" type="presOf" srcId="{AB32F733-F1FD-4AB2-9DD7-EA8ED28C93BB}" destId="{5287DF33-D2C3-4E2E-BC04-21D579A3266E}" srcOrd="0" destOrd="0" presId="urn:microsoft.com/office/officeart/2008/layout/HorizontalMultiLevelHierarchy"/>
    <dgm:cxn modelId="{0B507CF4-A962-4611-918B-F6588118B3A1}" type="presParOf" srcId="{E18DBC0B-C11E-4B80-9363-1D15A89D8AB3}" destId="{BD6E5561-355F-43B4-A07B-17DC10E91B3C}" srcOrd="0" destOrd="0" presId="urn:microsoft.com/office/officeart/2008/layout/HorizontalMultiLevelHierarchy"/>
    <dgm:cxn modelId="{F4640A66-988B-4373-9874-0C1180D229FD}" type="presParOf" srcId="{BD6E5561-355F-43B4-A07B-17DC10E91B3C}" destId="{1099C22B-897F-48A8-8BE4-02FD21761C4E}" srcOrd="0" destOrd="0" presId="urn:microsoft.com/office/officeart/2008/layout/HorizontalMultiLevelHierarchy"/>
    <dgm:cxn modelId="{055F0C88-BB83-4175-8B1A-80D915FAB3B0}" type="presParOf" srcId="{BD6E5561-355F-43B4-A07B-17DC10E91B3C}" destId="{3F98CBDA-5B2A-4DA8-977B-D16510B88F68}" srcOrd="1" destOrd="0" presId="urn:microsoft.com/office/officeart/2008/layout/HorizontalMultiLevelHierarchy"/>
    <dgm:cxn modelId="{F9A715EF-56A9-4623-81B3-0422AB24438D}" type="presParOf" srcId="{3F98CBDA-5B2A-4DA8-977B-D16510B88F68}" destId="{13FE6AEF-BAC2-47D3-9149-900016424274}" srcOrd="0" destOrd="0" presId="urn:microsoft.com/office/officeart/2008/layout/HorizontalMultiLevelHierarchy"/>
    <dgm:cxn modelId="{26C372E7-9BD0-458C-8E9F-6F8F8CC4D6F9}" type="presParOf" srcId="{13FE6AEF-BAC2-47D3-9149-900016424274}" destId="{8B9AE841-7F3B-4EA8-962A-F92DF066E371}" srcOrd="0" destOrd="0" presId="urn:microsoft.com/office/officeart/2008/layout/HorizontalMultiLevelHierarchy"/>
    <dgm:cxn modelId="{1BB89BE3-0DF9-4FDB-A098-7306F602C864}" type="presParOf" srcId="{3F98CBDA-5B2A-4DA8-977B-D16510B88F68}" destId="{6E92F179-4A00-49BF-954D-9B4D2E6DAB87}" srcOrd="1" destOrd="0" presId="urn:microsoft.com/office/officeart/2008/layout/HorizontalMultiLevelHierarchy"/>
    <dgm:cxn modelId="{84A9B045-1454-4C77-8D1B-EF34673CBBFB}" type="presParOf" srcId="{6E92F179-4A00-49BF-954D-9B4D2E6DAB87}" destId="{329BB45D-83E0-4AFC-9988-F3D00E185A7A}" srcOrd="0" destOrd="0" presId="urn:microsoft.com/office/officeart/2008/layout/HorizontalMultiLevelHierarchy"/>
    <dgm:cxn modelId="{FFEA7A82-5587-47FA-B2A9-C0F60BFF3480}" type="presParOf" srcId="{6E92F179-4A00-49BF-954D-9B4D2E6DAB87}" destId="{C4E25025-5320-43A7-A7B2-CABBF826ED46}" srcOrd="1" destOrd="0" presId="urn:microsoft.com/office/officeart/2008/layout/HorizontalMultiLevelHierarchy"/>
    <dgm:cxn modelId="{67832D59-A311-4B90-A14E-9F586CB9FED9}" type="presParOf" srcId="{C4E25025-5320-43A7-A7B2-CABBF826ED46}" destId="{6ABB664F-3238-48DB-9971-CCFAADAF628A}" srcOrd="0" destOrd="0" presId="urn:microsoft.com/office/officeart/2008/layout/HorizontalMultiLevelHierarchy"/>
    <dgm:cxn modelId="{81C06AF0-C6E1-4219-82E9-D4DAA01F2A6D}" type="presParOf" srcId="{6ABB664F-3238-48DB-9971-CCFAADAF628A}" destId="{D089D7FD-DADD-4E37-955C-3E7386A0AB31}" srcOrd="0" destOrd="0" presId="urn:microsoft.com/office/officeart/2008/layout/HorizontalMultiLevelHierarchy"/>
    <dgm:cxn modelId="{3CE451AD-ACFA-452C-BC2A-096458BACB31}" type="presParOf" srcId="{C4E25025-5320-43A7-A7B2-CABBF826ED46}" destId="{F352F895-8B45-4CC7-B864-D6D3A474E464}" srcOrd="1" destOrd="0" presId="urn:microsoft.com/office/officeart/2008/layout/HorizontalMultiLevelHierarchy"/>
    <dgm:cxn modelId="{9596E654-4136-40A0-AB6F-6135DE57E79E}" type="presParOf" srcId="{F352F895-8B45-4CC7-B864-D6D3A474E464}" destId="{74F442CA-754E-4D1E-8958-0D2D4AADE38C}" srcOrd="0" destOrd="0" presId="urn:microsoft.com/office/officeart/2008/layout/HorizontalMultiLevelHierarchy"/>
    <dgm:cxn modelId="{15BF9C00-B57C-4494-B647-7AEC6BA2CCEC}" type="presParOf" srcId="{F352F895-8B45-4CC7-B864-D6D3A474E464}" destId="{22E1908F-64D2-4B62-90FF-827C8574F36A}" srcOrd="1" destOrd="0" presId="urn:microsoft.com/office/officeart/2008/layout/HorizontalMultiLevelHierarchy"/>
    <dgm:cxn modelId="{DD3E107E-8D57-43C2-8A39-59F186250917}" type="presParOf" srcId="{C4E25025-5320-43A7-A7B2-CABBF826ED46}" destId="{36523F7F-1A33-432C-8DC2-383163735F4B}" srcOrd="2" destOrd="0" presId="urn:microsoft.com/office/officeart/2008/layout/HorizontalMultiLevelHierarchy"/>
    <dgm:cxn modelId="{C6918784-F607-4B3D-AAB6-22B6B5E899C4}" type="presParOf" srcId="{36523F7F-1A33-432C-8DC2-383163735F4B}" destId="{2C15B8D3-EC0C-4C6A-8EED-4616B108A82D}" srcOrd="0" destOrd="0" presId="urn:microsoft.com/office/officeart/2008/layout/HorizontalMultiLevelHierarchy"/>
    <dgm:cxn modelId="{FA5BAFED-96F4-4A7B-9433-7E78223F101C}" type="presParOf" srcId="{C4E25025-5320-43A7-A7B2-CABBF826ED46}" destId="{5FE6B5B9-8701-4CD0-A82C-072D8FB31760}" srcOrd="3" destOrd="0" presId="urn:microsoft.com/office/officeart/2008/layout/HorizontalMultiLevelHierarchy"/>
    <dgm:cxn modelId="{F05DCC83-E142-4D1F-AD1F-D9B4FE37DFA0}" type="presParOf" srcId="{5FE6B5B9-8701-4CD0-A82C-072D8FB31760}" destId="{F6F0C3BD-FAD6-4AC0-9B66-BC8985C08A5E}" srcOrd="0" destOrd="0" presId="urn:microsoft.com/office/officeart/2008/layout/HorizontalMultiLevelHierarchy"/>
    <dgm:cxn modelId="{F54BA861-64E7-48D2-8E69-ED84CCB786EA}" type="presParOf" srcId="{5FE6B5B9-8701-4CD0-A82C-072D8FB31760}" destId="{1325CCD3-A2AE-441D-A64E-A4D019C85F06}" srcOrd="1" destOrd="0" presId="urn:microsoft.com/office/officeart/2008/layout/HorizontalMultiLevelHierarchy"/>
    <dgm:cxn modelId="{7E164E40-3695-4562-9108-580F88EE5289}" type="presParOf" srcId="{C4E25025-5320-43A7-A7B2-CABBF826ED46}" destId="{1F49C228-DC97-49B6-A341-F7411CC46E26}" srcOrd="4" destOrd="0" presId="urn:microsoft.com/office/officeart/2008/layout/HorizontalMultiLevelHierarchy"/>
    <dgm:cxn modelId="{0FF1BB1F-6317-4209-A5F7-44244377AF31}" type="presParOf" srcId="{1F49C228-DC97-49B6-A341-F7411CC46E26}" destId="{CE8084C4-7FDB-4AFF-8B8F-2F6D0FE82220}" srcOrd="0" destOrd="0" presId="urn:microsoft.com/office/officeart/2008/layout/HorizontalMultiLevelHierarchy"/>
    <dgm:cxn modelId="{2A1D183D-F153-4F1B-89EA-AF62054D96D3}" type="presParOf" srcId="{C4E25025-5320-43A7-A7B2-CABBF826ED46}" destId="{0215F92C-51D6-4FD4-81A2-FB39A4A0C9FB}" srcOrd="5" destOrd="0" presId="urn:microsoft.com/office/officeart/2008/layout/HorizontalMultiLevelHierarchy"/>
    <dgm:cxn modelId="{F58EE007-EF4F-4D27-AFFE-DB9F8A2CF1AB}" type="presParOf" srcId="{0215F92C-51D6-4FD4-81A2-FB39A4A0C9FB}" destId="{842610EE-2342-4A40-8670-008D910F92FC}" srcOrd="0" destOrd="0" presId="urn:microsoft.com/office/officeart/2008/layout/HorizontalMultiLevelHierarchy"/>
    <dgm:cxn modelId="{424FE3E7-A4FA-432E-8A5C-50F2FC0F1B50}" type="presParOf" srcId="{0215F92C-51D6-4FD4-81A2-FB39A4A0C9FB}" destId="{71E9AC84-AC83-47A8-8FCE-AED540D3120F}" srcOrd="1" destOrd="0" presId="urn:microsoft.com/office/officeart/2008/layout/HorizontalMultiLevelHierarchy"/>
    <dgm:cxn modelId="{4EF40952-7FE3-4634-BEB8-86C2FDDD9FEB}" type="presParOf" srcId="{C4E25025-5320-43A7-A7B2-CABBF826ED46}" destId="{48B595ED-FDE7-4957-9AE1-0D9159E86DF0}" srcOrd="6" destOrd="0" presId="urn:microsoft.com/office/officeart/2008/layout/HorizontalMultiLevelHierarchy"/>
    <dgm:cxn modelId="{26DE72A2-AD3E-4696-AD91-B4F997477DF0}" type="presParOf" srcId="{48B595ED-FDE7-4957-9AE1-0D9159E86DF0}" destId="{E7007E9F-1DCD-4299-B029-0E3080CBDE20}" srcOrd="0" destOrd="0" presId="urn:microsoft.com/office/officeart/2008/layout/HorizontalMultiLevelHierarchy"/>
    <dgm:cxn modelId="{CB0BA95D-4CAB-4CED-8A73-1CF742A87284}" type="presParOf" srcId="{C4E25025-5320-43A7-A7B2-CABBF826ED46}" destId="{7C377533-525F-4432-B298-FB5DEE3E2213}" srcOrd="7" destOrd="0" presId="urn:microsoft.com/office/officeart/2008/layout/HorizontalMultiLevelHierarchy"/>
    <dgm:cxn modelId="{FDD029DD-C828-4CDB-8F38-F9417165F601}" type="presParOf" srcId="{7C377533-525F-4432-B298-FB5DEE3E2213}" destId="{3CEDAA92-1235-4669-B94B-D47E820EE659}" srcOrd="0" destOrd="0" presId="urn:microsoft.com/office/officeart/2008/layout/HorizontalMultiLevelHierarchy"/>
    <dgm:cxn modelId="{6C2AF683-7B83-4E83-9632-C75196C318F4}" type="presParOf" srcId="{7C377533-525F-4432-B298-FB5DEE3E2213}" destId="{A474A9FB-8367-4011-BCEE-FA0D5F5ED1B6}" srcOrd="1" destOrd="0" presId="urn:microsoft.com/office/officeart/2008/layout/HorizontalMultiLevelHierarchy"/>
    <dgm:cxn modelId="{38573CE9-B3A2-4D3D-B12B-50DB816133A4}" type="presParOf" srcId="{C4E25025-5320-43A7-A7B2-CABBF826ED46}" destId="{B771AD68-FB46-4E1C-B538-7DE301A88207}" srcOrd="8" destOrd="0" presId="urn:microsoft.com/office/officeart/2008/layout/HorizontalMultiLevelHierarchy"/>
    <dgm:cxn modelId="{E058A73A-C78F-4DE4-9FE6-690291FF3C2A}" type="presParOf" srcId="{B771AD68-FB46-4E1C-B538-7DE301A88207}" destId="{083B0E25-F7B5-49C8-984D-EF37026B74D0}" srcOrd="0" destOrd="0" presId="urn:microsoft.com/office/officeart/2008/layout/HorizontalMultiLevelHierarchy"/>
    <dgm:cxn modelId="{DB220E10-CD5B-4AB7-906C-04C4F2425C17}" type="presParOf" srcId="{C4E25025-5320-43A7-A7B2-CABBF826ED46}" destId="{43203789-619D-416E-8D13-FE78A014474F}" srcOrd="9" destOrd="0" presId="urn:microsoft.com/office/officeart/2008/layout/HorizontalMultiLevelHierarchy"/>
    <dgm:cxn modelId="{E3595F24-E1D9-4951-8DC3-5AA8FE16135B}" type="presParOf" srcId="{43203789-619D-416E-8D13-FE78A014474F}" destId="{5287DF33-D2C3-4E2E-BC04-21D579A3266E}" srcOrd="0" destOrd="0" presId="urn:microsoft.com/office/officeart/2008/layout/HorizontalMultiLevelHierarchy"/>
    <dgm:cxn modelId="{35A50D42-D86C-4504-B292-6D3CA4CB9057}" type="presParOf" srcId="{43203789-619D-416E-8D13-FE78A014474F}" destId="{1FDA8593-6BB5-45A6-91C2-F4AFA542B975}" srcOrd="1" destOrd="0" presId="urn:microsoft.com/office/officeart/2008/layout/HorizontalMultiLevelHierarchy"/>
    <dgm:cxn modelId="{A9F195BF-3310-4DA3-99A8-704E322BE910}" type="presParOf" srcId="{C4E25025-5320-43A7-A7B2-CABBF826ED46}" destId="{2822E9E6-C9DC-485D-B193-227F8B20E1D1}" srcOrd="10" destOrd="0" presId="urn:microsoft.com/office/officeart/2008/layout/HorizontalMultiLevelHierarchy"/>
    <dgm:cxn modelId="{7F10D60D-6E82-408F-AF3F-68F14D19CEFA}" type="presParOf" srcId="{2822E9E6-C9DC-485D-B193-227F8B20E1D1}" destId="{0DDB8AEF-6E51-4E14-B0FA-A59CE8AFBE4A}" srcOrd="0" destOrd="0" presId="urn:microsoft.com/office/officeart/2008/layout/HorizontalMultiLevelHierarchy"/>
    <dgm:cxn modelId="{24CDF8E6-237D-4BD4-B6DE-C65D3C724231}" type="presParOf" srcId="{C4E25025-5320-43A7-A7B2-CABBF826ED46}" destId="{6255EF45-1FD3-4F87-BEF5-95479D37C16D}" srcOrd="11" destOrd="0" presId="urn:microsoft.com/office/officeart/2008/layout/HorizontalMultiLevelHierarchy"/>
    <dgm:cxn modelId="{4519D8CB-0393-43DF-9FC5-73A62FFBD2DE}" type="presParOf" srcId="{6255EF45-1FD3-4F87-BEF5-95479D37C16D}" destId="{B9AFD631-2C36-4971-B819-9E3E31147836}" srcOrd="0" destOrd="0" presId="urn:microsoft.com/office/officeart/2008/layout/HorizontalMultiLevelHierarchy"/>
    <dgm:cxn modelId="{14B75EEE-7F00-48F4-9DBC-D8F35E7749F8}" type="presParOf" srcId="{6255EF45-1FD3-4F87-BEF5-95479D37C16D}" destId="{87697FBC-721F-41AA-A853-59E88988E43B}" srcOrd="1" destOrd="0" presId="urn:microsoft.com/office/officeart/2008/layout/HorizontalMultiLevelHierarchy"/>
    <dgm:cxn modelId="{9BFF58E3-F975-4A9F-AA5F-822879A8C50B}" type="presParOf" srcId="{C4E25025-5320-43A7-A7B2-CABBF826ED46}" destId="{A8C3B03B-851B-4CBF-BD46-5BEE8181B933}" srcOrd="12" destOrd="0" presId="urn:microsoft.com/office/officeart/2008/layout/HorizontalMultiLevelHierarchy"/>
    <dgm:cxn modelId="{1B9C7F38-E341-4B49-BE77-60BF54D17C78}" type="presParOf" srcId="{A8C3B03B-851B-4CBF-BD46-5BEE8181B933}" destId="{EAA30F47-E25F-44AE-81C3-C1E7A3D7B531}" srcOrd="0" destOrd="0" presId="urn:microsoft.com/office/officeart/2008/layout/HorizontalMultiLevelHierarchy"/>
    <dgm:cxn modelId="{C1411667-E5F3-4491-81DC-D5403F0065B6}" type="presParOf" srcId="{C4E25025-5320-43A7-A7B2-CABBF826ED46}" destId="{D2A2D162-E2D7-47CC-83D9-C03465A979A4}" srcOrd="13" destOrd="0" presId="urn:microsoft.com/office/officeart/2008/layout/HorizontalMultiLevelHierarchy"/>
    <dgm:cxn modelId="{065E5EBC-935B-40D3-A69D-5684240A6736}" type="presParOf" srcId="{D2A2D162-E2D7-47CC-83D9-C03465A979A4}" destId="{FE1DCAFC-F790-4F6D-ABF2-08D3236EBCA1}" srcOrd="0" destOrd="0" presId="urn:microsoft.com/office/officeart/2008/layout/HorizontalMultiLevelHierarchy"/>
    <dgm:cxn modelId="{3014734E-7FDD-47B9-BB27-E88BBEEE3650}" type="presParOf" srcId="{D2A2D162-E2D7-47CC-83D9-C03465A979A4}" destId="{62A1494F-F255-4315-922D-32D064477A35}" srcOrd="1" destOrd="0" presId="urn:microsoft.com/office/officeart/2008/layout/HorizontalMultiLevelHierarchy"/>
    <dgm:cxn modelId="{D550595C-7692-4F4D-91F2-207AE0750919}" type="presParOf" srcId="{62A1494F-F255-4315-922D-32D064477A35}" destId="{3A9A5BD3-188B-4FB1-9743-1333C4F8BA2F}" srcOrd="0" destOrd="0" presId="urn:microsoft.com/office/officeart/2008/layout/HorizontalMultiLevelHierarchy"/>
    <dgm:cxn modelId="{3803FFF3-2A03-4235-907E-B8B29D5E1AF6}" type="presParOf" srcId="{3A9A5BD3-188B-4FB1-9743-1333C4F8BA2F}" destId="{92187088-EF6C-4B8F-8500-48035E0AF6F8}" srcOrd="0" destOrd="0" presId="urn:microsoft.com/office/officeart/2008/layout/HorizontalMultiLevelHierarchy"/>
    <dgm:cxn modelId="{07AA78AF-9704-4AC6-B8DE-DE562C86F3CC}" type="presParOf" srcId="{62A1494F-F255-4315-922D-32D064477A35}" destId="{E58C3D6E-08AE-4538-8AD5-732DB68CE07C}" srcOrd="1" destOrd="0" presId="urn:microsoft.com/office/officeart/2008/layout/HorizontalMultiLevelHierarchy"/>
    <dgm:cxn modelId="{2BB7B45C-4BEB-4410-A164-815E17D5B5EF}" type="presParOf" srcId="{E58C3D6E-08AE-4538-8AD5-732DB68CE07C}" destId="{597ABE19-03A6-4D8C-9FC5-8D395F47CAC0}" srcOrd="0" destOrd="0" presId="urn:microsoft.com/office/officeart/2008/layout/HorizontalMultiLevelHierarchy"/>
    <dgm:cxn modelId="{12DDF6DC-8DE4-44F5-8195-ACDAC49300BF}" type="presParOf" srcId="{E58C3D6E-08AE-4538-8AD5-732DB68CE07C}" destId="{82660368-03FF-4F6B-96FB-F9B159C9FA3F}" srcOrd="1" destOrd="0" presId="urn:microsoft.com/office/officeart/2008/layout/HorizontalMultiLevelHierarchy"/>
    <dgm:cxn modelId="{AC8E0E9F-EA1D-46D4-B703-26EAE97BB639}" type="presParOf" srcId="{62A1494F-F255-4315-922D-32D064477A35}" destId="{AFFB8F8F-ED37-4B1B-98ED-BEEFA8102986}" srcOrd="2" destOrd="0" presId="urn:microsoft.com/office/officeart/2008/layout/HorizontalMultiLevelHierarchy"/>
    <dgm:cxn modelId="{5F9CD4AE-3561-44B3-9CB9-88417767ECC1}" type="presParOf" srcId="{AFFB8F8F-ED37-4B1B-98ED-BEEFA8102986}" destId="{F6357114-ED5F-4952-978D-4010CCB8F23B}" srcOrd="0" destOrd="0" presId="urn:microsoft.com/office/officeart/2008/layout/HorizontalMultiLevelHierarchy"/>
    <dgm:cxn modelId="{8D164EF2-1FCA-4B01-90A4-9F983FDA30D1}" type="presParOf" srcId="{62A1494F-F255-4315-922D-32D064477A35}" destId="{9EADDB00-9D36-4FBD-B75B-10AED428EE17}" srcOrd="3" destOrd="0" presId="urn:microsoft.com/office/officeart/2008/layout/HorizontalMultiLevelHierarchy"/>
    <dgm:cxn modelId="{C209D2C9-EE41-46D5-9547-E9A55B307746}" type="presParOf" srcId="{9EADDB00-9D36-4FBD-B75B-10AED428EE17}" destId="{126C913A-ADBB-481E-BFF8-CD4C282346F6}" srcOrd="0" destOrd="0" presId="urn:microsoft.com/office/officeart/2008/layout/HorizontalMultiLevelHierarchy"/>
    <dgm:cxn modelId="{3BA91F95-B307-4B7A-AE43-5F4DF946A81A}" type="presParOf" srcId="{9EADDB00-9D36-4FBD-B75B-10AED428EE17}" destId="{AE9CF084-1B9A-408F-8F62-2E21CFC47E4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88D0AB-2B7C-46A5-B6FE-1001CCF877A6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27A2E95-B29C-463A-8512-14040CAA709B}">
      <dgm:prSet phldrT="[Texto]" custT="1"/>
      <dgm:spPr/>
      <dgm:t>
        <a:bodyPr/>
        <a:lstStyle/>
        <a:p>
          <a:r>
            <a:rPr lang="es-ES" sz="1800" dirty="0"/>
            <a:t>Prudencia</a:t>
          </a:r>
          <a:r>
            <a:rPr lang="es-ES" sz="1700" dirty="0"/>
            <a:t> </a:t>
          </a:r>
        </a:p>
      </dgm:t>
    </dgm:pt>
    <dgm:pt modelId="{A9B32E19-4159-400F-A713-CD07C0B487C1}" type="parTrans" cxnId="{76502390-88D9-4910-9C3B-9D110EFEA906}">
      <dgm:prSet/>
      <dgm:spPr/>
      <dgm:t>
        <a:bodyPr/>
        <a:lstStyle/>
        <a:p>
          <a:endParaRPr lang="es-ES"/>
        </a:p>
      </dgm:t>
    </dgm:pt>
    <dgm:pt modelId="{04B7A2B4-F30A-4076-9C87-08EDD520578E}" type="sibTrans" cxnId="{76502390-88D9-4910-9C3B-9D110EFEA906}">
      <dgm:prSet/>
      <dgm:spPr/>
      <dgm:t>
        <a:bodyPr/>
        <a:lstStyle/>
        <a:p>
          <a:endParaRPr lang="es-ES"/>
        </a:p>
      </dgm:t>
    </dgm:pt>
    <dgm:pt modelId="{40B25496-BB46-4881-8911-B8B33D1DA57E}">
      <dgm:prSet phldrT="[Texto]" custT="1"/>
      <dgm:spPr/>
      <dgm:t>
        <a:bodyPr/>
        <a:lstStyle/>
        <a:p>
          <a:r>
            <a:rPr lang="es-ES" sz="1800" dirty="0"/>
            <a:t>Priorización</a:t>
          </a:r>
        </a:p>
      </dgm:t>
    </dgm:pt>
    <dgm:pt modelId="{F05AB131-B5E3-4338-9211-005DDF921474}" type="parTrans" cxnId="{CD579E6F-785D-43AC-8E3D-28605F2B2DC0}">
      <dgm:prSet/>
      <dgm:spPr/>
      <dgm:t>
        <a:bodyPr/>
        <a:lstStyle/>
        <a:p>
          <a:endParaRPr lang="es-ES"/>
        </a:p>
      </dgm:t>
    </dgm:pt>
    <dgm:pt modelId="{B66F771A-FC4B-4769-B2D6-90E809EADEBB}" type="sibTrans" cxnId="{CD579E6F-785D-43AC-8E3D-28605F2B2DC0}">
      <dgm:prSet/>
      <dgm:spPr/>
      <dgm:t>
        <a:bodyPr/>
        <a:lstStyle/>
        <a:p>
          <a:endParaRPr lang="es-ES"/>
        </a:p>
      </dgm:t>
    </dgm:pt>
    <dgm:pt modelId="{25F361BE-8348-4129-9F03-A4B1D61C9984}">
      <dgm:prSet phldrT="[Texto]" custT="1"/>
      <dgm:spPr/>
      <dgm:t>
        <a:bodyPr/>
        <a:lstStyle/>
        <a:p>
          <a:pPr algn="l"/>
          <a:r>
            <a:rPr lang="es-ES" sz="1400" b="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Priorización en la asignación de los Créditos, según:</a:t>
          </a:r>
        </a:p>
      </dgm:t>
    </dgm:pt>
    <dgm:pt modelId="{25E2CB6D-3567-48B2-9984-7861BC6811EF}" type="parTrans" cxnId="{FEF58800-F39C-48CB-8AAE-217E7DFC5785}">
      <dgm:prSet/>
      <dgm:spPr/>
      <dgm:t>
        <a:bodyPr/>
        <a:lstStyle/>
        <a:p>
          <a:endParaRPr lang="es-ES"/>
        </a:p>
      </dgm:t>
    </dgm:pt>
    <dgm:pt modelId="{A49198AC-4FA6-4C5E-B0FA-20B89F29BE84}" type="sibTrans" cxnId="{FEF58800-F39C-48CB-8AAE-217E7DFC5785}">
      <dgm:prSet/>
      <dgm:spPr/>
      <dgm:t>
        <a:bodyPr/>
        <a:lstStyle/>
        <a:p>
          <a:endParaRPr lang="es-ES"/>
        </a:p>
      </dgm:t>
    </dgm:pt>
    <dgm:pt modelId="{F2D0ADA9-B789-4BC0-A5A3-AA0423AA505C}">
      <dgm:prSet phldrT="[Texto]" custT="1"/>
      <dgm:spPr/>
      <dgm:t>
        <a:bodyPr/>
        <a:lstStyle/>
        <a:p>
          <a:r>
            <a:rPr lang="es-ES" sz="1400" dirty="0"/>
            <a:t>Reformulación </a:t>
          </a:r>
        </a:p>
      </dgm:t>
    </dgm:pt>
    <dgm:pt modelId="{9FA5C411-0C22-49E3-B68F-C14B5C1E72F2}" type="parTrans" cxnId="{32F59184-BA00-4ADA-ADC2-EA989288E464}">
      <dgm:prSet/>
      <dgm:spPr/>
      <dgm:t>
        <a:bodyPr/>
        <a:lstStyle/>
        <a:p>
          <a:endParaRPr lang="es-ES"/>
        </a:p>
      </dgm:t>
    </dgm:pt>
    <dgm:pt modelId="{15FDD934-A0C0-49C2-B2F2-829167E65D79}" type="sibTrans" cxnId="{32F59184-BA00-4ADA-ADC2-EA989288E464}">
      <dgm:prSet/>
      <dgm:spPr/>
      <dgm:t>
        <a:bodyPr/>
        <a:lstStyle/>
        <a:p>
          <a:endParaRPr lang="es-ES"/>
        </a:p>
      </dgm:t>
    </dgm:pt>
    <dgm:pt modelId="{36FF407B-A444-4B58-9262-CFD9DCC6DB7B}">
      <dgm:prSet phldrT="[Texto]" custT="1"/>
      <dgm:spPr/>
      <dgm:t>
        <a:bodyPr/>
        <a:lstStyle/>
        <a:p>
          <a:pPr algn="just"/>
          <a:r>
            <a:rPr lang="es-ES" sz="1400" b="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Previsibles Reformulaciones de Sucesivos Proyectos de Presupuestos, conforme concreción acuerdos de financiación GVA que pudieran suponer dilatación en fecha previsible de aprobación</a:t>
          </a:r>
        </a:p>
      </dgm:t>
    </dgm:pt>
    <dgm:pt modelId="{E262A64B-1421-4D90-9462-CC996D8DC281}" type="parTrans" cxnId="{A41169D1-60F3-4398-93D1-AF63F548D6D1}">
      <dgm:prSet/>
      <dgm:spPr/>
      <dgm:t>
        <a:bodyPr/>
        <a:lstStyle/>
        <a:p>
          <a:endParaRPr lang="es-ES"/>
        </a:p>
      </dgm:t>
    </dgm:pt>
    <dgm:pt modelId="{701571C6-0688-4182-BB28-8EA016726C15}" type="sibTrans" cxnId="{A41169D1-60F3-4398-93D1-AF63F548D6D1}">
      <dgm:prSet/>
      <dgm:spPr/>
      <dgm:t>
        <a:bodyPr/>
        <a:lstStyle/>
        <a:p>
          <a:endParaRPr lang="es-ES"/>
        </a:p>
      </dgm:t>
    </dgm:pt>
    <dgm:pt modelId="{FF22B544-6493-4A2C-A083-728FBD5FCA9D}">
      <dgm:prSet phldrT="[Texto]" custT="1"/>
      <dgm:spPr/>
      <dgm:t>
        <a:bodyPr/>
        <a:lstStyle/>
        <a:p>
          <a:r>
            <a:rPr lang="es-ES" sz="1600" dirty="0"/>
            <a:t>Planificación</a:t>
          </a:r>
        </a:p>
      </dgm:t>
    </dgm:pt>
    <dgm:pt modelId="{20D19C6D-741B-482B-83AD-AE4E4464D095}" type="parTrans" cxnId="{C397D637-E54D-495B-9222-90E3DBF1FD42}">
      <dgm:prSet/>
      <dgm:spPr/>
      <dgm:t>
        <a:bodyPr/>
        <a:lstStyle/>
        <a:p>
          <a:endParaRPr lang="es-ES"/>
        </a:p>
      </dgm:t>
    </dgm:pt>
    <dgm:pt modelId="{67CD1EAC-6E59-48F8-A2EA-27414991C93D}" type="sibTrans" cxnId="{C397D637-E54D-495B-9222-90E3DBF1FD42}">
      <dgm:prSet/>
      <dgm:spPr/>
      <dgm:t>
        <a:bodyPr/>
        <a:lstStyle/>
        <a:p>
          <a:endParaRPr lang="es-ES"/>
        </a:p>
      </dgm:t>
    </dgm:pt>
    <dgm:pt modelId="{B95B536C-0AA3-468D-B525-E05406FE68D4}">
      <dgm:prSet phldrT="[Texto]" custT="1"/>
      <dgm:spPr/>
      <dgm:t>
        <a:bodyPr/>
        <a:lstStyle/>
        <a:p>
          <a:pPr algn="just"/>
          <a:r>
            <a:rPr lang="es-ES" sz="1400" b="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Acompañar al Presupuesto 2023 con Planes Estratégicos (2023-2026).</a:t>
          </a:r>
        </a:p>
      </dgm:t>
    </dgm:pt>
    <dgm:pt modelId="{2CD65735-D91F-4218-A7D6-DCF16E1EF14C}" type="parTrans" cxnId="{EC91C659-3D33-4CC0-8FB6-254927008D70}">
      <dgm:prSet/>
      <dgm:spPr/>
      <dgm:t>
        <a:bodyPr/>
        <a:lstStyle/>
        <a:p>
          <a:endParaRPr lang="es-ES"/>
        </a:p>
      </dgm:t>
    </dgm:pt>
    <dgm:pt modelId="{E24E9DA8-166C-4B41-A148-D21DC0C1FBC3}" type="sibTrans" cxnId="{EC91C659-3D33-4CC0-8FB6-254927008D70}">
      <dgm:prSet/>
      <dgm:spPr/>
      <dgm:t>
        <a:bodyPr/>
        <a:lstStyle/>
        <a:p>
          <a:endParaRPr lang="es-ES"/>
        </a:p>
      </dgm:t>
    </dgm:pt>
    <dgm:pt modelId="{28DF1D0C-C4BC-4E69-8B28-2D1BF2014349}">
      <dgm:prSet phldrT="[Texto]" custT="1"/>
      <dgm:spPr/>
      <dgm:t>
        <a:bodyPr/>
        <a:lstStyle/>
        <a:p>
          <a:pPr algn="just"/>
          <a:r>
            <a:rPr lang="es-ES" sz="1400" b="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Simular Diferentes Escenarios (según Acontecimientos)</a:t>
          </a:r>
        </a:p>
      </dgm:t>
    </dgm:pt>
    <dgm:pt modelId="{45263389-4632-4DF7-9961-FEB9943B2A5F}" type="parTrans" cxnId="{82080A86-640F-48A5-A620-2E2AB75252A4}">
      <dgm:prSet/>
      <dgm:spPr/>
      <dgm:t>
        <a:bodyPr/>
        <a:lstStyle/>
        <a:p>
          <a:endParaRPr lang="es-ES"/>
        </a:p>
      </dgm:t>
    </dgm:pt>
    <dgm:pt modelId="{1F3A43CA-2E24-466C-8093-B266A78EBBEC}" type="sibTrans" cxnId="{82080A86-640F-48A5-A620-2E2AB75252A4}">
      <dgm:prSet/>
      <dgm:spPr/>
      <dgm:t>
        <a:bodyPr/>
        <a:lstStyle/>
        <a:p>
          <a:endParaRPr lang="es-ES"/>
        </a:p>
      </dgm:t>
    </dgm:pt>
    <dgm:pt modelId="{578985D4-801B-4A18-9583-E10F2B92ACC8}">
      <dgm:prSet phldrT="[Texto]" custT="1"/>
      <dgm:spPr/>
      <dgm:t>
        <a:bodyPr/>
        <a:lstStyle/>
        <a:p>
          <a:pPr algn="l"/>
          <a:r>
            <a:rPr lang="es-ES" sz="1400" b="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Correlación Fuentes de Financiación (Planificación Presupuestaria por Fuentes de Financiación).</a:t>
          </a:r>
        </a:p>
      </dgm:t>
    </dgm:pt>
    <dgm:pt modelId="{B904FC84-4486-4896-A2BF-DBF2847BC7FB}" type="parTrans" cxnId="{8F01C10F-78F6-4584-B580-D794EA498201}">
      <dgm:prSet/>
      <dgm:spPr/>
      <dgm:t>
        <a:bodyPr/>
        <a:lstStyle/>
        <a:p>
          <a:endParaRPr lang="es-ES"/>
        </a:p>
      </dgm:t>
    </dgm:pt>
    <dgm:pt modelId="{DF1429F2-2531-476A-9FFF-0B121C901F2A}" type="sibTrans" cxnId="{8F01C10F-78F6-4584-B580-D794EA498201}">
      <dgm:prSet/>
      <dgm:spPr/>
      <dgm:t>
        <a:bodyPr/>
        <a:lstStyle/>
        <a:p>
          <a:endParaRPr lang="es-ES"/>
        </a:p>
      </dgm:t>
    </dgm:pt>
    <dgm:pt modelId="{01B1D2C3-AACA-46B4-9A24-DEE6104284D1}">
      <dgm:prSet phldrT="[Texto]" custT="1"/>
      <dgm:spPr/>
      <dgm:t>
        <a:bodyPr/>
        <a:lstStyle/>
        <a:p>
          <a:pPr algn="l"/>
          <a:r>
            <a:rPr lang="es-ES" sz="1400" b="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Servicio Estratégico , con carácter prioritario a financiar los costes del servicio público de Educación Superior</a:t>
          </a:r>
        </a:p>
      </dgm:t>
    </dgm:pt>
    <dgm:pt modelId="{912C8B84-1150-4D3F-948A-9611F9294B12}" type="parTrans" cxnId="{30F4A2CD-8068-4210-BF9B-FC51958A402E}">
      <dgm:prSet/>
      <dgm:spPr/>
      <dgm:t>
        <a:bodyPr/>
        <a:lstStyle/>
        <a:p>
          <a:endParaRPr lang="es-ES"/>
        </a:p>
      </dgm:t>
    </dgm:pt>
    <dgm:pt modelId="{CF930693-0E2B-4B88-B9C3-BAA1614C0D1B}" type="sibTrans" cxnId="{30F4A2CD-8068-4210-BF9B-FC51958A402E}">
      <dgm:prSet/>
      <dgm:spPr/>
      <dgm:t>
        <a:bodyPr/>
        <a:lstStyle/>
        <a:p>
          <a:endParaRPr lang="es-ES"/>
        </a:p>
      </dgm:t>
    </dgm:pt>
    <dgm:pt modelId="{C80677A1-36A1-471A-A992-B24415559152}">
      <dgm:prSet phldrT="[Texto]" custT="1"/>
      <dgm:spPr/>
      <dgm:t>
        <a:bodyPr/>
        <a:lstStyle/>
        <a:p>
          <a:pPr algn="l"/>
          <a:r>
            <a:rPr lang="es-ES" sz="1400" b="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Presupuesto en Base Zero (justificar toda solicitud, sin consolidar dotaciones anteriores)</a:t>
          </a:r>
        </a:p>
      </dgm:t>
    </dgm:pt>
    <dgm:pt modelId="{A55FC09F-6212-43F3-9B94-2043F24F8BA2}" type="sibTrans" cxnId="{69D2A274-C9F0-48A6-9509-58A9E876D388}">
      <dgm:prSet/>
      <dgm:spPr/>
      <dgm:t>
        <a:bodyPr/>
        <a:lstStyle/>
        <a:p>
          <a:endParaRPr lang="es-ES"/>
        </a:p>
      </dgm:t>
    </dgm:pt>
    <dgm:pt modelId="{45F12498-81CC-4D7F-8071-E181AE640653}" type="parTrans" cxnId="{69D2A274-C9F0-48A6-9509-58A9E876D388}">
      <dgm:prSet/>
      <dgm:spPr/>
      <dgm:t>
        <a:bodyPr/>
        <a:lstStyle/>
        <a:p>
          <a:endParaRPr lang="es-ES"/>
        </a:p>
      </dgm:t>
    </dgm:pt>
    <dgm:pt modelId="{D3668B0B-140C-4552-858A-3AE600E32699}">
      <dgm:prSet phldrT="[Texto]" custT="1"/>
      <dgm:spPr/>
      <dgm:t>
        <a:bodyPr/>
        <a:lstStyle/>
        <a:p>
          <a:pPr algn="l"/>
          <a:r>
            <a:rPr lang="es-ES" sz="1400" b="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Asignaciones de Créditos condicionadas a circunstancias</a:t>
          </a:r>
        </a:p>
      </dgm:t>
    </dgm:pt>
    <dgm:pt modelId="{7BD6DD98-10AB-46AF-A62B-B9F87E1C32C9}" type="sibTrans" cxnId="{839103C8-C539-4853-A697-1B2CA2D91D99}">
      <dgm:prSet/>
      <dgm:spPr/>
      <dgm:t>
        <a:bodyPr/>
        <a:lstStyle/>
        <a:p>
          <a:endParaRPr lang="es-ES"/>
        </a:p>
      </dgm:t>
    </dgm:pt>
    <dgm:pt modelId="{994ACB26-DAE8-459E-9903-530E59CC6A46}" type="parTrans" cxnId="{839103C8-C539-4853-A697-1B2CA2D91D99}">
      <dgm:prSet/>
      <dgm:spPr/>
      <dgm:t>
        <a:bodyPr/>
        <a:lstStyle/>
        <a:p>
          <a:endParaRPr lang="es-ES"/>
        </a:p>
      </dgm:t>
    </dgm:pt>
    <dgm:pt modelId="{E02835E4-4D4D-42BB-9D5E-E70DDA342366}" type="pres">
      <dgm:prSet presAssocID="{3888D0AB-2B7C-46A5-B6FE-1001CCF877A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63DB719B-6218-480E-8BFF-44185287D3CB}" type="pres">
      <dgm:prSet presAssocID="{3888D0AB-2B7C-46A5-B6FE-1001CCF877A6}" presName="children" presStyleCnt="0"/>
      <dgm:spPr/>
    </dgm:pt>
    <dgm:pt modelId="{4CA2CEEB-909C-429E-8CCA-91095E7487C9}" type="pres">
      <dgm:prSet presAssocID="{3888D0AB-2B7C-46A5-B6FE-1001CCF877A6}" presName="child1group" presStyleCnt="0"/>
      <dgm:spPr/>
    </dgm:pt>
    <dgm:pt modelId="{26CF158A-500A-4A1A-A091-0E99AAFAA021}" type="pres">
      <dgm:prSet presAssocID="{3888D0AB-2B7C-46A5-B6FE-1001CCF877A6}" presName="child1" presStyleLbl="bgAcc1" presStyleIdx="0" presStyleCnt="4" custScaleX="186552" custScaleY="132981" custLinFactNeighborX="-37550" custLinFactNeighborY="3446"/>
      <dgm:spPr/>
    </dgm:pt>
    <dgm:pt modelId="{00C0248C-8FA9-4C19-A1FB-D385BBDC7B09}" type="pres">
      <dgm:prSet presAssocID="{3888D0AB-2B7C-46A5-B6FE-1001CCF877A6}" presName="child1Text" presStyleLbl="bgAcc1" presStyleIdx="0" presStyleCnt="4">
        <dgm:presLayoutVars>
          <dgm:bulletEnabled val="1"/>
        </dgm:presLayoutVars>
      </dgm:prSet>
      <dgm:spPr/>
    </dgm:pt>
    <dgm:pt modelId="{435E73AF-FFB5-4B69-A5F6-4F1A2214BDCD}" type="pres">
      <dgm:prSet presAssocID="{3888D0AB-2B7C-46A5-B6FE-1001CCF877A6}" presName="child2group" presStyleCnt="0"/>
      <dgm:spPr/>
    </dgm:pt>
    <dgm:pt modelId="{F0BAB17F-1212-4D6F-A380-27B251AB678C}" type="pres">
      <dgm:prSet presAssocID="{3888D0AB-2B7C-46A5-B6FE-1001CCF877A6}" presName="child2" presStyleLbl="bgAcc1" presStyleIdx="1" presStyleCnt="4" custScaleX="223072" custScaleY="132981" custLinFactNeighborX="42705" custLinFactNeighborY="1097"/>
      <dgm:spPr/>
    </dgm:pt>
    <dgm:pt modelId="{D77B8C91-E27F-4DF7-A38A-3B4A718B2580}" type="pres">
      <dgm:prSet presAssocID="{3888D0AB-2B7C-46A5-B6FE-1001CCF877A6}" presName="child2Text" presStyleLbl="bgAcc1" presStyleIdx="1" presStyleCnt="4">
        <dgm:presLayoutVars>
          <dgm:bulletEnabled val="1"/>
        </dgm:presLayoutVars>
      </dgm:prSet>
      <dgm:spPr/>
    </dgm:pt>
    <dgm:pt modelId="{55DEB322-8D5C-462F-849C-3A7C232AD51B}" type="pres">
      <dgm:prSet presAssocID="{3888D0AB-2B7C-46A5-B6FE-1001CCF877A6}" presName="child3group" presStyleCnt="0"/>
      <dgm:spPr/>
    </dgm:pt>
    <dgm:pt modelId="{4F6D30BC-67DA-4111-8192-C776D6AED630}" type="pres">
      <dgm:prSet presAssocID="{3888D0AB-2B7C-46A5-B6FE-1001CCF877A6}" presName="child3" presStyleLbl="bgAcc1" presStyleIdx="2" presStyleCnt="4" custScaleX="200477" custScaleY="132981" custLinFactNeighborX="42705" custLinFactNeighborY="-4849"/>
      <dgm:spPr/>
    </dgm:pt>
    <dgm:pt modelId="{1A8F2DD3-2975-4F9C-8099-ACF34F2B1E75}" type="pres">
      <dgm:prSet presAssocID="{3888D0AB-2B7C-46A5-B6FE-1001CCF877A6}" presName="child3Text" presStyleLbl="bgAcc1" presStyleIdx="2" presStyleCnt="4">
        <dgm:presLayoutVars>
          <dgm:bulletEnabled val="1"/>
        </dgm:presLayoutVars>
      </dgm:prSet>
      <dgm:spPr/>
    </dgm:pt>
    <dgm:pt modelId="{849C27FB-793C-41CE-A678-E3BF07E50145}" type="pres">
      <dgm:prSet presAssocID="{3888D0AB-2B7C-46A5-B6FE-1001CCF877A6}" presName="child4group" presStyleCnt="0"/>
      <dgm:spPr/>
    </dgm:pt>
    <dgm:pt modelId="{B1C08BEB-A980-4BDE-A428-C39A983326FD}" type="pres">
      <dgm:prSet presAssocID="{3888D0AB-2B7C-46A5-B6FE-1001CCF877A6}" presName="child4" presStyleLbl="bgAcc1" presStyleIdx="3" presStyleCnt="4" custScaleX="186552" custScaleY="132981" custLinFactNeighborX="-34046" custLinFactNeighborY="-4718"/>
      <dgm:spPr/>
    </dgm:pt>
    <dgm:pt modelId="{E10C6E4B-7473-4DEA-850A-31366CC57C9D}" type="pres">
      <dgm:prSet presAssocID="{3888D0AB-2B7C-46A5-B6FE-1001CCF877A6}" presName="child4Text" presStyleLbl="bgAcc1" presStyleIdx="3" presStyleCnt="4">
        <dgm:presLayoutVars>
          <dgm:bulletEnabled val="1"/>
        </dgm:presLayoutVars>
      </dgm:prSet>
      <dgm:spPr/>
    </dgm:pt>
    <dgm:pt modelId="{203F2DED-65C1-4D2B-B9CD-E48A667EA303}" type="pres">
      <dgm:prSet presAssocID="{3888D0AB-2B7C-46A5-B6FE-1001CCF877A6}" presName="childPlaceholder" presStyleCnt="0"/>
      <dgm:spPr/>
    </dgm:pt>
    <dgm:pt modelId="{04A179AC-BBC7-42FD-8676-99CE2E07755C}" type="pres">
      <dgm:prSet presAssocID="{3888D0AB-2B7C-46A5-B6FE-1001CCF877A6}" presName="circle" presStyleCnt="0"/>
      <dgm:spPr/>
    </dgm:pt>
    <dgm:pt modelId="{953F5F03-2E9B-4ED5-A735-759DCB2FDCC0}" type="pres">
      <dgm:prSet presAssocID="{3888D0AB-2B7C-46A5-B6FE-1001CCF877A6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30A8009D-11C0-484D-8E4A-1850A26B871D}" type="pres">
      <dgm:prSet presAssocID="{3888D0AB-2B7C-46A5-B6FE-1001CCF877A6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A3C73F7E-2AB6-42DA-8EBF-85D31FBA1594}" type="pres">
      <dgm:prSet presAssocID="{3888D0AB-2B7C-46A5-B6FE-1001CCF877A6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761253F6-04FA-4097-B4F8-8541EA0558CC}" type="pres">
      <dgm:prSet presAssocID="{3888D0AB-2B7C-46A5-B6FE-1001CCF877A6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376E15AD-4BC9-4926-AEFA-F8412713D82A}" type="pres">
      <dgm:prSet presAssocID="{3888D0AB-2B7C-46A5-B6FE-1001CCF877A6}" presName="quadrantPlaceholder" presStyleCnt="0"/>
      <dgm:spPr/>
    </dgm:pt>
    <dgm:pt modelId="{DBE9EEAE-D6FE-4347-9440-B32C581B9864}" type="pres">
      <dgm:prSet presAssocID="{3888D0AB-2B7C-46A5-B6FE-1001CCF877A6}" presName="center1" presStyleLbl="fgShp" presStyleIdx="0" presStyleCnt="2"/>
      <dgm:spPr/>
    </dgm:pt>
    <dgm:pt modelId="{ADE8FF8F-161E-432F-8D30-AF072A376AE5}" type="pres">
      <dgm:prSet presAssocID="{3888D0AB-2B7C-46A5-B6FE-1001CCF877A6}" presName="center2" presStyleLbl="fgShp" presStyleIdx="1" presStyleCnt="2"/>
      <dgm:spPr/>
    </dgm:pt>
  </dgm:ptLst>
  <dgm:cxnLst>
    <dgm:cxn modelId="{FEF58800-F39C-48CB-8AAE-217E7DFC5785}" srcId="{40B25496-BB46-4881-8911-B8B33D1DA57E}" destId="{25F361BE-8348-4129-9F03-A4B1D61C9984}" srcOrd="0" destOrd="0" parTransId="{25E2CB6D-3567-48B2-9984-7861BC6811EF}" sibTransId="{A49198AC-4FA6-4C5E-B0FA-20B89F29BE84}"/>
    <dgm:cxn modelId="{59684003-D6EE-4D37-B246-1E7842DBE990}" type="presOf" srcId="{D3668B0B-140C-4552-858A-3AE600E32699}" destId="{26CF158A-500A-4A1A-A091-0E99AAFAA021}" srcOrd="0" destOrd="1" presId="urn:microsoft.com/office/officeart/2005/8/layout/cycle4"/>
    <dgm:cxn modelId="{B9E69107-3561-4311-90BF-18ADA2B1B694}" type="presOf" srcId="{578985D4-801B-4A18-9583-E10F2B92ACC8}" destId="{D77B8C91-E27F-4DF7-A38A-3B4A718B2580}" srcOrd="1" destOrd="1" presId="urn:microsoft.com/office/officeart/2005/8/layout/cycle4"/>
    <dgm:cxn modelId="{8F01C10F-78F6-4584-B580-D794EA498201}" srcId="{25F361BE-8348-4129-9F03-A4B1D61C9984}" destId="{578985D4-801B-4A18-9583-E10F2B92ACC8}" srcOrd="0" destOrd="0" parTransId="{B904FC84-4486-4896-A2BF-DBF2847BC7FB}" sibTransId="{DF1429F2-2531-476A-9FFF-0B121C901F2A}"/>
    <dgm:cxn modelId="{E1861A15-93B7-44B1-9230-932D54FD2C8D}" type="presOf" srcId="{25F361BE-8348-4129-9F03-A4B1D61C9984}" destId="{D77B8C91-E27F-4DF7-A38A-3B4A718B2580}" srcOrd="1" destOrd="0" presId="urn:microsoft.com/office/officeart/2005/8/layout/cycle4"/>
    <dgm:cxn modelId="{8F5D582F-EEF6-4711-9678-75F7C695D769}" type="presOf" srcId="{36FF407B-A444-4B58-9262-CFD9DCC6DB7B}" destId="{1A8F2DD3-2975-4F9C-8099-ACF34F2B1E75}" srcOrd="1" destOrd="0" presId="urn:microsoft.com/office/officeart/2005/8/layout/cycle4"/>
    <dgm:cxn modelId="{7C433334-9180-4520-9893-6A0539257567}" type="presOf" srcId="{25F361BE-8348-4129-9F03-A4B1D61C9984}" destId="{F0BAB17F-1212-4D6F-A380-27B251AB678C}" srcOrd="0" destOrd="0" presId="urn:microsoft.com/office/officeart/2005/8/layout/cycle4"/>
    <dgm:cxn modelId="{14482E35-1F57-4519-94EC-1E8B0368BC0B}" type="presOf" srcId="{D3668B0B-140C-4552-858A-3AE600E32699}" destId="{00C0248C-8FA9-4C19-A1FB-D385BBDC7B09}" srcOrd="1" destOrd="1" presId="urn:microsoft.com/office/officeart/2005/8/layout/cycle4"/>
    <dgm:cxn modelId="{C397D637-E54D-495B-9222-90E3DBF1FD42}" srcId="{3888D0AB-2B7C-46A5-B6FE-1001CCF877A6}" destId="{FF22B544-6493-4A2C-A083-728FBD5FCA9D}" srcOrd="3" destOrd="0" parTransId="{20D19C6D-741B-482B-83AD-AE4E4464D095}" sibTransId="{67CD1EAC-6E59-48F8-A2EA-27414991C93D}"/>
    <dgm:cxn modelId="{9E3FF040-B3C1-4C31-9CEB-3CE6DAD3AC55}" type="presOf" srcId="{01B1D2C3-AACA-46B4-9A24-DEE6104284D1}" destId="{F0BAB17F-1212-4D6F-A380-27B251AB678C}" srcOrd="0" destOrd="2" presId="urn:microsoft.com/office/officeart/2005/8/layout/cycle4"/>
    <dgm:cxn modelId="{BC95355F-6C6E-4D3B-8F2C-D78ED1394EEB}" type="presOf" srcId="{28DF1D0C-C4BC-4E69-8B28-2D1BF2014349}" destId="{E10C6E4B-7473-4DEA-850A-31366CC57C9D}" srcOrd="1" destOrd="1" presId="urn:microsoft.com/office/officeart/2005/8/layout/cycle4"/>
    <dgm:cxn modelId="{9BE1E045-AA09-490D-BF2F-E0BAC743A905}" type="presOf" srcId="{FF22B544-6493-4A2C-A083-728FBD5FCA9D}" destId="{761253F6-04FA-4097-B4F8-8541EA0558CC}" srcOrd="0" destOrd="0" presId="urn:microsoft.com/office/officeart/2005/8/layout/cycle4"/>
    <dgm:cxn modelId="{43D23967-7985-4CD9-95C4-4E8F81594B26}" type="presOf" srcId="{B95B536C-0AA3-468D-B525-E05406FE68D4}" destId="{B1C08BEB-A980-4BDE-A428-C39A983326FD}" srcOrd="0" destOrd="0" presId="urn:microsoft.com/office/officeart/2005/8/layout/cycle4"/>
    <dgm:cxn modelId="{34305347-8660-4C62-88F3-A0FDD683E595}" type="presOf" srcId="{28DF1D0C-C4BC-4E69-8B28-2D1BF2014349}" destId="{B1C08BEB-A980-4BDE-A428-C39A983326FD}" srcOrd="0" destOrd="1" presId="urn:microsoft.com/office/officeart/2005/8/layout/cycle4"/>
    <dgm:cxn modelId="{B262E569-6DB9-4DD5-9BB5-8DBD5F084697}" type="presOf" srcId="{01B1D2C3-AACA-46B4-9A24-DEE6104284D1}" destId="{D77B8C91-E27F-4DF7-A38A-3B4A718B2580}" srcOrd="1" destOrd="2" presId="urn:microsoft.com/office/officeart/2005/8/layout/cycle4"/>
    <dgm:cxn modelId="{87F8D46A-9CC0-43AB-9264-67D320F54EA5}" type="presOf" srcId="{927A2E95-B29C-463A-8512-14040CAA709B}" destId="{953F5F03-2E9B-4ED5-A735-759DCB2FDCC0}" srcOrd="0" destOrd="0" presId="urn:microsoft.com/office/officeart/2005/8/layout/cycle4"/>
    <dgm:cxn modelId="{07D2954D-DA33-4AAF-A778-863B4A210625}" type="presOf" srcId="{40B25496-BB46-4881-8911-B8B33D1DA57E}" destId="{30A8009D-11C0-484D-8E4A-1850A26B871D}" srcOrd="0" destOrd="0" presId="urn:microsoft.com/office/officeart/2005/8/layout/cycle4"/>
    <dgm:cxn modelId="{CD579E6F-785D-43AC-8E3D-28605F2B2DC0}" srcId="{3888D0AB-2B7C-46A5-B6FE-1001CCF877A6}" destId="{40B25496-BB46-4881-8911-B8B33D1DA57E}" srcOrd="1" destOrd="0" parTransId="{F05AB131-B5E3-4338-9211-005DDF921474}" sibTransId="{B66F771A-FC4B-4769-B2D6-90E809EADEBB}"/>
    <dgm:cxn modelId="{69D2A274-C9F0-48A6-9509-58A9E876D388}" srcId="{927A2E95-B29C-463A-8512-14040CAA709B}" destId="{C80677A1-36A1-471A-A992-B24415559152}" srcOrd="0" destOrd="0" parTransId="{45F12498-81CC-4D7F-8071-E181AE640653}" sibTransId="{A55FC09F-6212-43F3-9B94-2043F24F8BA2}"/>
    <dgm:cxn modelId="{19741558-BE49-4503-BAE4-50C5C28E1697}" type="presOf" srcId="{C80677A1-36A1-471A-A992-B24415559152}" destId="{26CF158A-500A-4A1A-A091-0E99AAFAA021}" srcOrd="0" destOrd="0" presId="urn:microsoft.com/office/officeart/2005/8/layout/cycle4"/>
    <dgm:cxn modelId="{EC91C659-3D33-4CC0-8FB6-254927008D70}" srcId="{FF22B544-6493-4A2C-A083-728FBD5FCA9D}" destId="{B95B536C-0AA3-468D-B525-E05406FE68D4}" srcOrd="0" destOrd="0" parTransId="{2CD65735-D91F-4218-A7D6-DCF16E1EF14C}" sibTransId="{E24E9DA8-166C-4B41-A148-D21DC0C1FBC3}"/>
    <dgm:cxn modelId="{32F59184-BA00-4ADA-ADC2-EA989288E464}" srcId="{3888D0AB-2B7C-46A5-B6FE-1001CCF877A6}" destId="{F2D0ADA9-B789-4BC0-A5A3-AA0423AA505C}" srcOrd="2" destOrd="0" parTransId="{9FA5C411-0C22-49E3-B68F-C14B5C1E72F2}" sibTransId="{15FDD934-A0C0-49C2-B2F2-829167E65D79}"/>
    <dgm:cxn modelId="{82080A86-640F-48A5-A620-2E2AB75252A4}" srcId="{FF22B544-6493-4A2C-A083-728FBD5FCA9D}" destId="{28DF1D0C-C4BC-4E69-8B28-2D1BF2014349}" srcOrd="1" destOrd="0" parTransId="{45263389-4632-4DF7-9961-FEB9943B2A5F}" sibTransId="{1F3A43CA-2E24-466C-8093-B266A78EBBEC}"/>
    <dgm:cxn modelId="{76502390-88D9-4910-9C3B-9D110EFEA906}" srcId="{3888D0AB-2B7C-46A5-B6FE-1001CCF877A6}" destId="{927A2E95-B29C-463A-8512-14040CAA709B}" srcOrd="0" destOrd="0" parTransId="{A9B32E19-4159-400F-A713-CD07C0B487C1}" sibTransId="{04B7A2B4-F30A-4076-9C87-08EDD520578E}"/>
    <dgm:cxn modelId="{36BD99AA-CD7B-4637-A5CA-0DF1A925D500}" type="presOf" srcId="{F2D0ADA9-B789-4BC0-A5A3-AA0423AA505C}" destId="{A3C73F7E-2AB6-42DA-8EBF-85D31FBA1594}" srcOrd="0" destOrd="0" presId="urn:microsoft.com/office/officeart/2005/8/layout/cycle4"/>
    <dgm:cxn modelId="{8D3AA5C4-6615-48D6-902C-6A24B0E86994}" type="presOf" srcId="{C80677A1-36A1-471A-A992-B24415559152}" destId="{00C0248C-8FA9-4C19-A1FB-D385BBDC7B09}" srcOrd="1" destOrd="0" presId="urn:microsoft.com/office/officeart/2005/8/layout/cycle4"/>
    <dgm:cxn modelId="{839103C8-C539-4853-A697-1B2CA2D91D99}" srcId="{927A2E95-B29C-463A-8512-14040CAA709B}" destId="{D3668B0B-140C-4552-858A-3AE600E32699}" srcOrd="1" destOrd="0" parTransId="{994ACB26-DAE8-459E-9903-530E59CC6A46}" sibTransId="{7BD6DD98-10AB-46AF-A62B-B9F87E1C32C9}"/>
    <dgm:cxn modelId="{C415CDCC-B613-454E-96F4-71DF479FE2AC}" type="presOf" srcId="{B95B536C-0AA3-468D-B525-E05406FE68D4}" destId="{E10C6E4B-7473-4DEA-850A-31366CC57C9D}" srcOrd="1" destOrd="0" presId="urn:microsoft.com/office/officeart/2005/8/layout/cycle4"/>
    <dgm:cxn modelId="{30F4A2CD-8068-4210-BF9B-FC51958A402E}" srcId="{25F361BE-8348-4129-9F03-A4B1D61C9984}" destId="{01B1D2C3-AACA-46B4-9A24-DEE6104284D1}" srcOrd="1" destOrd="0" parTransId="{912C8B84-1150-4D3F-948A-9611F9294B12}" sibTransId="{CF930693-0E2B-4B88-B9C3-BAA1614C0D1B}"/>
    <dgm:cxn modelId="{A41169D1-60F3-4398-93D1-AF63F548D6D1}" srcId="{F2D0ADA9-B789-4BC0-A5A3-AA0423AA505C}" destId="{36FF407B-A444-4B58-9262-CFD9DCC6DB7B}" srcOrd="0" destOrd="0" parTransId="{E262A64B-1421-4D90-9462-CC996D8DC281}" sibTransId="{701571C6-0688-4182-BB28-8EA016726C15}"/>
    <dgm:cxn modelId="{67C492EA-78F1-43AD-8233-D5B7FCC597BB}" type="presOf" srcId="{578985D4-801B-4A18-9583-E10F2B92ACC8}" destId="{F0BAB17F-1212-4D6F-A380-27B251AB678C}" srcOrd="0" destOrd="1" presId="urn:microsoft.com/office/officeart/2005/8/layout/cycle4"/>
    <dgm:cxn modelId="{DF1A55EF-113F-4BDB-A134-9A6C933B7395}" type="presOf" srcId="{36FF407B-A444-4B58-9262-CFD9DCC6DB7B}" destId="{4F6D30BC-67DA-4111-8192-C776D6AED630}" srcOrd="0" destOrd="0" presId="urn:microsoft.com/office/officeart/2005/8/layout/cycle4"/>
    <dgm:cxn modelId="{4E4F53FC-FEB5-4454-BE74-474906A3883C}" type="presOf" srcId="{3888D0AB-2B7C-46A5-B6FE-1001CCF877A6}" destId="{E02835E4-4D4D-42BB-9D5E-E70DDA342366}" srcOrd="0" destOrd="0" presId="urn:microsoft.com/office/officeart/2005/8/layout/cycle4"/>
    <dgm:cxn modelId="{4C7B3CCF-4F76-4630-B3E6-DA0566E4B148}" type="presParOf" srcId="{E02835E4-4D4D-42BB-9D5E-E70DDA342366}" destId="{63DB719B-6218-480E-8BFF-44185287D3CB}" srcOrd="0" destOrd="0" presId="urn:microsoft.com/office/officeart/2005/8/layout/cycle4"/>
    <dgm:cxn modelId="{1F1D4BC9-0BA6-4094-9E09-89E57F267229}" type="presParOf" srcId="{63DB719B-6218-480E-8BFF-44185287D3CB}" destId="{4CA2CEEB-909C-429E-8CCA-91095E7487C9}" srcOrd="0" destOrd="0" presId="urn:microsoft.com/office/officeart/2005/8/layout/cycle4"/>
    <dgm:cxn modelId="{CF3336E9-C074-47F3-9580-434CDD6046E4}" type="presParOf" srcId="{4CA2CEEB-909C-429E-8CCA-91095E7487C9}" destId="{26CF158A-500A-4A1A-A091-0E99AAFAA021}" srcOrd="0" destOrd="0" presId="urn:microsoft.com/office/officeart/2005/8/layout/cycle4"/>
    <dgm:cxn modelId="{66CCCCBC-C4C2-44CA-A7BA-5533EBDFED78}" type="presParOf" srcId="{4CA2CEEB-909C-429E-8CCA-91095E7487C9}" destId="{00C0248C-8FA9-4C19-A1FB-D385BBDC7B09}" srcOrd="1" destOrd="0" presId="urn:microsoft.com/office/officeart/2005/8/layout/cycle4"/>
    <dgm:cxn modelId="{45108FE2-0BD6-449C-AB68-2934B257C8F2}" type="presParOf" srcId="{63DB719B-6218-480E-8BFF-44185287D3CB}" destId="{435E73AF-FFB5-4B69-A5F6-4F1A2214BDCD}" srcOrd="1" destOrd="0" presId="urn:microsoft.com/office/officeart/2005/8/layout/cycle4"/>
    <dgm:cxn modelId="{362BA7E9-0DE3-438D-9A56-0459559A0D17}" type="presParOf" srcId="{435E73AF-FFB5-4B69-A5F6-4F1A2214BDCD}" destId="{F0BAB17F-1212-4D6F-A380-27B251AB678C}" srcOrd="0" destOrd="0" presId="urn:microsoft.com/office/officeart/2005/8/layout/cycle4"/>
    <dgm:cxn modelId="{7D4D25BC-D22F-4FCA-83D9-AC8953A13DDD}" type="presParOf" srcId="{435E73AF-FFB5-4B69-A5F6-4F1A2214BDCD}" destId="{D77B8C91-E27F-4DF7-A38A-3B4A718B2580}" srcOrd="1" destOrd="0" presId="urn:microsoft.com/office/officeart/2005/8/layout/cycle4"/>
    <dgm:cxn modelId="{AC638645-168B-492E-A777-F9A168DD5D1E}" type="presParOf" srcId="{63DB719B-6218-480E-8BFF-44185287D3CB}" destId="{55DEB322-8D5C-462F-849C-3A7C232AD51B}" srcOrd="2" destOrd="0" presId="urn:microsoft.com/office/officeart/2005/8/layout/cycle4"/>
    <dgm:cxn modelId="{D976010D-2CEE-48E3-86C5-C3744FF34844}" type="presParOf" srcId="{55DEB322-8D5C-462F-849C-3A7C232AD51B}" destId="{4F6D30BC-67DA-4111-8192-C776D6AED630}" srcOrd="0" destOrd="0" presId="urn:microsoft.com/office/officeart/2005/8/layout/cycle4"/>
    <dgm:cxn modelId="{85E095A6-FB1E-49E1-8B24-08F17A16EB3B}" type="presParOf" srcId="{55DEB322-8D5C-462F-849C-3A7C232AD51B}" destId="{1A8F2DD3-2975-4F9C-8099-ACF34F2B1E75}" srcOrd="1" destOrd="0" presId="urn:microsoft.com/office/officeart/2005/8/layout/cycle4"/>
    <dgm:cxn modelId="{E305DE0D-2801-41B4-BF0A-301B19B3D11C}" type="presParOf" srcId="{63DB719B-6218-480E-8BFF-44185287D3CB}" destId="{849C27FB-793C-41CE-A678-E3BF07E50145}" srcOrd="3" destOrd="0" presId="urn:microsoft.com/office/officeart/2005/8/layout/cycle4"/>
    <dgm:cxn modelId="{7594E8CF-F0CC-4C96-9A6D-4B3283413B7F}" type="presParOf" srcId="{849C27FB-793C-41CE-A678-E3BF07E50145}" destId="{B1C08BEB-A980-4BDE-A428-C39A983326FD}" srcOrd="0" destOrd="0" presId="urn:microsoft.com/office/officeart/2005/8/layout/cycle4"/>
    <dgm:cxn modelId="{D4D0ED2A-0991-48AE-843E-E8E759785109}" type="presParOf" srcId="{849C27FB-793C-41CE-A678-E3BF07E50145}" destId="{E10C6E4B-7473-4DEA-850A-31366CC57C9D}" srcOrd="1" destOrd="0" presId="urn:microsoft.com/office/officeart/2005/8/layout/cycle4"/>
    <dgm:cxn modelId="{6D04398F-8EDD-4B33-8C6A-CB968A7EAB0D}" type="presParOf" srcId="{63DB719B-6218-480E-8BFF-44185287D3CB}" destId="{203F2DED-65C1-4D2B-B9CD-E48A667EA303}" srcOrd="4" destOrd="0" presId="urn:microsoft.com/office/officeart/2005/8/layout/cycle4"/>
    <dgm:cxn modelId="{1C050D21-9BB4-4520-9C10-BB9FC2A075FF}" type="presParOf" srcId="{E02835E4-4D4D-42BB-9D5E-E70DDA342366}" destId="{04A179AC-BBC7-42FD-8676-99CE2E07755C}" srcOrd="1" destOrd="0" presId="urn:microsoft.com/office/officeart/2005/8/layout/cycle4"/>
    <dgm:cxn modelId="{854D81C2-7415-4E7C-AC39-1A75DF462334}" type="presParOf" srcId="{04A179AC-BBC7-42FD-8676-99CE2E07755C}" destId="{953F5F03-2E9B-4ED5-A735-759DCB2FDCC0}" srcOrd="0" destOrd="0" presId="urn:microsoft.com/office/officeart/2005/8/layout/cycle4"/>
    <dgm:cxn modelId="{477C44C8-5397-4E15-B2F3-E053C842DB4F}" type="presParOf" srcId="{04A179AC-BBC7-42FD-8676-99CE2E07755C}" destId="{30A8009D-11C0-484D-8E4A-1850A26B871D}" srcOrd="1" destOrd="0" presId="urn:microsoft.com/office/officeart/2005/8/layout/cycle4"/>
    <dgm:cxn modelId="{058B37E7-8832-4F9B-8982-6B808D228445}" type="presParOf" srcId="{04A179AC-BBC7-42FD-8676-99CE2E07755C}" destId="{A3C73F7E-2AB6-42DA-8EBF-85D31FBA1594}" srcOrd="2" destOrd="0" presId="urn:microsoft.com/office/officeart/2005/8/layout/cycle4"/>
    <dgm:cxn modelId="{82C8FF5D-AB6C-4B00-ABE1-5AE05D5F0A41}" type="presParOf" srcId="{04A179AC-BBC7-42FD-8676-99CE2E07755C}" destId="{761253F6-04FA-4097-B4F8-8541EA0558CC}" srcOrd="3" destOrd="0" presId="urn:microsoft.com/office/officeart/2005/8/layout/cycle4"/>
    <dgm:cxn modelId="{113F99ED-9760-4176-A38E-6AC838A2469C}" type="presParOf" srcId="{04A179AC-BBC7-42FD-8676-99CE2E07755C}" destId="{376E15AD-4BC9-4926-AEFA-F8412713D82A}" srcOrd="4" destOrd="0" presId="urn:microsoft.com/office/officeart/2005/8/layout/cycle4"/>
    <dgm:cxn modelId="{B2376175-738F-45E2-9351-47E80C51A62E}" type="presParOf" srcId="{E02835E4-4D4D-42BB-9D5E-E70DDA342366}" destId="{DBE9EEAE-D6FE-4347-9440-B32C581B9864}" srcOrd="2" destOrd="0" presId="urn:microsoft.com/office/officeart/2005/8/layout/cycle4"/>
    <dgm:cxn modelId="{1117C4FE-77AB-4160-8CD0-91180BC06EA1}" type="presParOf" srcId="{E02835E4-4D4D-42BB-9D5E-E70DDA342366}" destId="{ADE8FF8F-161E-432F-8D30-AF072A376AE5}" srcOrd="3" destOrd="0" presId="urn:microsoft.com/office/officeart/2005/8/layout/cycle4"/>
  </dgm:cxnLst>
  <dgm:bg>
    <a:solidFill>
      <a:srgbClr val="FF000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B2E4AB-8031-4292-BB92-B263D1EF689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3AE24AA-4C67-4C7A-A53D-B34E9A21525B}">
      <dgm:prSet phldrT="[Texto]" custT="1"/>
      <dgm:spPr/>
      <dgm:t>
        <a:bodyPr/>
        <a:lstStyle/>
        <a:p>
          <a:r>
            <a:rPr lang="es-ES" sz="1200" dirty="0"/>
            <a:t>Social</a:t>
          </a:r>
        </a:p>
      </dgm:t>
    </dgm:pt>
    <dgm:pt modelId="{7F9FAEB4-8458-481B-9720-8310B3EC1EE5}" type="parTrans" cxnId="{EFBB2816-6582-4545-B651-80417D2DF7CF}">
      <dgm:prSet/>
      <dgm:spPr/>
      <dgm:t>
        <a:bodyPr/>
        <a:lstStyle/>
        <a:p>
          <a:endParaRPr lang="es-ES"/>
        </a:p>
      </dgm:t>
    </dgm:pt>
    <dgm:pt modelId="{6ABC3CEF-CF80-47D8-85F6-DC91DC6BE5E5}" type="sibTrans" cxnId="{EFBB2816-6582-4545-B651-80417D2DF7CF}">
      <dgm:prSet/>
      <dgm:spPr/>
      <dgm:t>
        <a:bodyPr/>
        <a:lstStyle/>
        <a:p>
          <a:endParaRPr lang="es-ES"/>
        </a:p>
      </dgm:t>
    </dgm:pt>
    <dgm:pt modelId="{27CC8E15-1F15-493E-8B1D-3DB415BA5DF9}">
      <dgm:prSet phldrT="[Texto]" custT="1"/>
      <dgm:spPr/>
      <dgm:t>
        <a:bodyPr/>
        <a:lstStyle/>
        <a:p>
          <a:r>
            <a:rPr lang="es-ES" sz="1200" dirty="0"/>
            <a:t>Colaborativo</a:t>
          </a:r>
        </a:p>
      </dgm:t>
    </dgm:pt>
    <dgm:pt modelId="{F7DCA081-2F6F-439F-8B18-C63776761629}" type="parTrans" cxnId="{400E1DDA-350A-424E-90CC-F91B3EA49FE5}">
      <dgm:prSet/>
      <dgm:spPr/>
      <dgm:t>
        <a:bodyPr/>
        <a:lstStyle/>
        <a:p>
          <a:endParaRPr lang="es-ES"/>
        </a:p>
      </dgm:t>
    </dgm:pt>
    <dgm:pt modelId="{CC8AD137-DEB6-4228-BB39-6558B0BBEA5E}" type="sibTrans" cxnId="{400E1DDA-350A-424E-90CC-F91B3EA49FE5}">
      <dgm:prSet/>
      <dgm:spPr/>
      <dgm:t>
        <a:bodyPr/>
        <a:lstStyle/>
        <a:p>
          <a:endParaRPr lang="es-ES"/>
        </a:p>
      </dgm:t>
    </dgm:pt>
    <dgm:pt modelId="{E8E7BC85-5FFA-48FF-B61D-3DFDC08129E5}">
      <dgm:prSet phldrT="[Texto]" custT="1"/>
      <dgm:spPr/>
      <dgm:t>
        <a:bodyPr/>
        <a:lstStyle/>
        <a:p>
          <a:r>
            <a:rPr lang="es-ES" sz="1200" dirty="0"/>
            <a:t>Cultural</a:t>
          </a:r>
        </a:p>
      </dgm:t>
    </dgm:pt>
    <dgm:pt modelId="{014F0286-E41D-445D-ADB3-8BE04101F231}" type="parTrans" cxnId="{CFEAD07C-B648-4F25-8263-D2B33AA87F37}">
      <dgm:prSet/>
      <dgm:spPr/>
      <dgm:t>
        <a:bodyPr/>
        <a:lstStyle/>
        <a:p>
          <a:endParaRPr lang="es-ES"/>
        </a:p>
      </dgm:t>
    </dgm:pt>
    <dgm:pt modelId="{4846D861-057B-432C-BF48-DCC2817AD0C3}" type="sibTrans" cxnId="{CFEAD07C-B648-4F25-8263-D2B33AA87F37}">
      <dgm:prSet/>
      <dgm:spPr/>
      <dgm:t>
        <a:bodyPr/>
        <a:lstStyle/>
        <a:p>
          <a:endParaRPr lang="es-ES"/>
        </a:p>
      </dgm:t>
    </dgm:pt>
    <dgm:pt modelId="{5E163C4F-955B-4156-859F-7B99586F6E4F}">
      <dgm:prSet phldrT="[Texto]" custT="1"/>
      <dgm:spPr/>
      <dgm:t>
        <a:bodyPr/>
        <a:lstStyle/>
        <a:p>
          <a:r>
            <a:rPr lang="es-ES" sz="1200" dirty="0"/>
            <a:t>Tecnológico</a:t>
          </a:r>
        </a:p>
      </dgm:t>
    </dgm:pt>
    <dgm:pt modelId="{A6D9D3AD-2927-4EA5-9A79-ECB31ADC54C0}" type="parTrans" cxnId="{412430BB-742A-49FD-BD3D-BE92D72CBB47}">
      <dgm:prSet/>
      <dgm:spPr/>
      <dgm:t>
        <a:bodyPr/>
        <a:lstStyle/>
        <a:p>
          <a:endParaRPr lang="es-ES"/>
        </a:p>
      </dgm:t>
    </dgm:pt>
    <dgm:pt modelId="{6A5B89E7-7005-4125-8F92-D497B65062A2}" type="sibTrans" cxnId="{412430BB-742A-49FD-BD3D-BE92D72CBB47}">
      <dgm:prSet/>
      <dgm:spPr/>
      <dgm:t>
        <a:bodyPr/>
        <a:lstStyle/>
        <a:p>
          <a:endParaRPr lang="es-ES"/>
        </a:p>
      </dgm:t>
    </dgm:pt>
    <dgm:pt modelId="{E2BBF8B5-5929-4F6A-9166-993A2DA0E70F}">
      <dgm:prSet phldrT="[Texto]" custT="1"/>
      <dgm:spPr/>
      <dgm:t>
        <a:bodyPr/>
        <a:lstStyle/>
        <a:p>
          <a:r>
            <a:rPr lang="es-ES" sz="1200" dirty="0"/>
            <a:t>Investigador</a:t>
          </a:r>
        </a:p>
      </dgm:t>
    </dgm:pt>
    <dgm:pt modelId="{5E2EB986-BC39-4DBA-B356-5F3FF0BD23E1}" type="parTrans" cxnId="{CCA02808-803C-4F05-AA96-50361EB85ACD}">
      <dgm:prSet/>
      <dgm:spPr/>
      <dgm:t>
        <a:bodyPr/>
        <a:lstStyle/>
        <a:p>
          <a:endParaRPr lang="es-ES"/>
        </a:p>
      </dgm:t>
    </dgm:pt>
    <dgm:pt modelId="{0AE70F81-1324-4E5A-9F31-5BE77AC20536}" type="sibTrans" cxnId="{CCA02808-803C-4F05-AA96-50361EB85ACD}">
      <dgm:prSet/>
      <dgm:spPr/>
      <dgm:t>
        <a:bodyPr/>
        <a:lstStyle/>
        <a:p>
          <a:endParaRPr lang="es-ES"/>
        </a:p>
      </dgm:t>
    </dgm:pt>
    <dgm:pt modelId="{283FB1B6-1047-45E4-BC94-EA5F153A4CE0}">
      <dgm:prSet phldrT="[Texto]" custT="1"/>
      <dgm:spPr/>
      <dgm:t>
        <a:bodyPr/>
        <a:lstStyle/>
        <a:p>
          <a:r>
            <a:rPr lang="es-ES" sz="1200" dirty="0"/>
            <a:t>Innovador</a:t>
          </a:r>
        </a:p>
      </dgm:t>
    </dgm:pt>
    <dgm:pt modelId="{8F9F36F3-36E7-41BB-AA0C-1739FD862122}" type="parTrans" cxnId="{87F17BF8-4F12-4258-9350-A39A02A714AB}">
      <dgm:prSet/>
      <dgm:spPr/>
      <dgm:t>
        <a:bodyPr/>
        <a:lstStyle/>
        <a:p>
          <a:endParaRPr lang="es-ES"/>
        </a:p>
      </dgm:t>
    </dgm:pt>
    <dgm:pt modelId="{D0EF4715-9003-4838-A322-41354F820EC6}" type="sibTrans" cxnId="{87F17BF8-4F12-4258-9350-A39A02A714AB}">
      <dgm:prSet/>
      <dgm:spPr/>
      <dgm:t>
        <a:bodyPr/>
        <a:lstStyle/>
        <a:p>
          <a:endParaRPr lang="es-ES"/>
        </a:p>
      </dgm:t>
    </dgm:pt>
    <dgm:pt modelId="{A6CCB6CD-98AD-467B-AC43-BE075BFCAA88}">
      <dgm:prSet phldrT="[Texto]" custT="1"/>
      <dgm:spPr/>
      <dgm:t>
        <a:bodyPr/>
        <a:lstStyle/>
        <a:p>
          <a:r>
            <a:rPr lang="es-ES" sz="1200" dirty="0"/>
            <a:t>Inclusivo</a:t>
          </a:r>
        </a:p>
      </dgm:t>
    </dgm:pt>
    <dgm:pt modelId="{BFC74769-91FE-4AF0-BC7F-16EB39C445B8}" type="parTrans" cxnId="{37C21FEC-AA37-4CC4-9B78-980B3F264220}">
      <dgm:prSet/>
      <dgm:spPr/>
      <dgm:t>
        <a:bodyPr/>
        <a:lstStyle/>
        <a:p>
          <a:endParaRPr lang="es-ES"/>
        </a:p>
      </dgm:t>
    </dgm:pt>
    <dgm:pt modelId="{CB53328C-D49F-42B1-A807-BD7BE63E2510}" type="sibTrans" cxnId="{37C21FEC-AA37-4CC4-9B78-980B3F264220}">
      <dgm:prSet/>
      <dgm:spPr/>
      <dgm:t>
        <a:bodyPr/>
        <a:lstStyle/>
        <a:p>
          <a:endParaRPr lang="es-ES"/>
        </a:p>
      </dgm:t>
    </dgm:pt>
    <dgm:pt modelId="{F1C1CCAD-7E62-436E-AD7B-9AB7F22AD1D8}" type="pres">
      <dgm:prSet presAssocID="{3EB2E4AB-8031-4292-BB92-B263D1EF6896}" presName="Name0" presStyleCnt="0">
        <dgm:presLayoutVars>
          <dgm:chMax/>
          <dgm:chPref/>
          <dgm:dir/>
          <dgm:animLvl val="lvl"/>
        </dgm:presLayoutVars>
      </dgm:prSet>
      <dgm:spPr/>
    </dgm:pt>
    <dgm:pt modelId="{F51AF438-6B9A-4FC7-8A7B-C3ED4BDB2918}" type="pres">
      <dgm:prSet presAssocID="{C3AE24AA-4C67-4C7A-A53D-B34E9A21525B}" presName="composite" presStyleCnt="0"/>
      <dgm:spPr/>
    </dgm:pt>
    <dgm:pt modelId="{1AF5E0D1-7EBE-44E9-8E1D-6896D8D72DBD}" type="pres">
      <dgm:prSet presAssocID="{C3AE24AA-4C67-4C7A-A53D-B34E9A21525B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</dgm:pt>
    <dgm:pt modelId="{D869E9BE-66AB-4BEC-A50C-271487035809}" type="pres">
      <dgm:prSet presAssocID="{C3AE24AA-4C67-4C7A-A53D-B34E9A21525B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A15C8124-1657-4015-9F6A-43948EE43471}" type="pres">
      <dgm:prSet presAssocID="{C3AE24AA-4C67-4C7A-A53D-B34E9A21525B}" presName="BalanceSpacing" presStyleCnt="0"/>
      <dgm:spPr/>
    </dgm:pt>
    <dgm:pt modelId="{C69D004F-336B-485D-8C76-DE4176CB11A9}" type="pres">
      <dgm:prSet presAssocID="{C3AE24AA-4C67-4C7A-A53D-B34E9A21525B}" presName="BalanceSpacing1" presStyleCnt="0"/>
      <dgm:spPr/>
    </dgm:pt>
    <dgm:pt modelId="{F6D34296-4799-429F-84B2-756A66DD72F8}" type="pres">
      <dgm:prSet presAssocID="{6ABC3CEF-CF80-47D8-85F6-DC91DC6BE5E5}" presName="Accent1Text" presStyleLbl="node1" presStyleIdx="1" presStyleCnt="8"/>
      <dgm:spPr/>
    </dgm:pt>
    <dgm:pt modelId="{2C09A287-AD54-44C0-94CF-AFA6FC7A2B48}" type="pres">
      <dgm:prSet presAssocID="{6ABC3CEF-CF80-47D8-85F6-DC91DC6BE5E5}" presName="spaceBetweenRectangles" presStyleCnt="0"/>
      <dgm:spPr/>
    </dgm:pt>
    <dgm:pt modelId="{BDE91C7F-2A8C-4659-B221-F7358E76D311}" type="pres">
      <dgm:prSet presAssocID="{A6CCB6CD-98AD-467B-AC43-BE075BFCAA88}" presName="composite" presStyleCnt="0"/>
      <dgm:spPr/>
    </dgm:pt>
    <dgm:pt modelId="{B294FA57-4618-48BA-8F15-1A056A7D4E41}" type="pres">
      <dgm:prSet presAssocID="{A6CCB6CD-98AD-467B-AC43-BE075BFCAA88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CCB40402-439B-45D5-B6C0-655E78597D7A}" type="pres">
      <dgm:prSet presAssocID="{A6CCB6CD-98AD-467B-AC43-BE075BFCAA88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D1F1E717-D3A4-449E-8B00-448970CB631F}" type="pres">
      <dgm:prSet presAssocID="{A6CCB6CD-98AD-467B-AC43-BE075BFCAA88}" presName="BalanceSpacing" presStyleCnt="0"/>
      <dgm:spPr/>
    </dgm:pt>
    <dgm:pt modelId="{A687AB2D-4575-461C-AACD-2737B898A93B}" type="pres">
      <dgm:prSet presAssocID="{A6CCB6CD-98AD-467B-AC43-BE075BFCAA88}" presName="BalanceSpacing1" presStyleCnt="0"/>
      <dgm:spPr/>
    </dgm:pt>
    <dgm:pt modelId="{6EEF431D-3B46-486C-8360-CD2B9EDBAACD}" type="pres">
      <dgm:prSet presAssocID="{CB53328C-D49F-42B1-A807-BD7BE63E2510}" presName="Accent1Text" presStyleLbl="node1" presStyleIdx="3" presStyleCnt="8"/>
      <dgm:spPr/>
    </dgm:pt>
    <dgm:pt modelId="{3C2D925B-0F8B-4C04-AD6E-32213E65BEC5}" type="pres">
      <dgm:prSet presAssocID="{CB53328C-D49F-42B1-A807-BD7BE63E2510}" presName="spaceBetweenRectangles" presStyleCnt="0"/>
      <dgm:spPr/>
    </dgm:pt>
    <dgm:pt modelId="{E58F228F-03DC-4D55-B93B-EB9346C2D445}" type="pres">
      <dgm:prSet presAssocID="{E8E7BC85-5FFA-48FF-B61D-3DFDC08129E5}" presName="composite" presStyleCnt="0"/>
      <dgm:spPr/>
    </dgm:pt>
    <dgm:pt modelId="{D6C7F650-0D93-47FB-B870-867E30CE5DD4}" type="pres">
      <dgm:prSet presAssocID="{E8E7BC85-5FFA-48FF-B61D-3DFDC08129E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257FA946-1CD7-41D4-9C17-31805D9D1126}" type="pres">
      <dgm:prSet presAssocID="{E8E7BC85-5FFA-48FF-B61D-3DFDC08129E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7E9F172B-447D-43E5-8A67-13346B4DC37D}" type="pres">
      <dgm:prSet presAssocID="{E8E7BC85-5FFA-48FF-B61D-3DFDC08129E5}" presName="BalanceSpacing" presStyleCnt="0"/>
      <dgm:spPr/>
    </dgm:pt>
    <dgm:pt modelId="{3BA54CA8-A435-4EFE-BAC6-E347C6997E31}" type="pres">
      <dgm:prSet presAssocID="{E8E7BC85-5FFA-48FF-B61D-3DFDC08129E5}" presName="BalanceSpacing1" presStyleCnt="0"/>
      <dgm:spPr/>
    </dgm:pt>
    <dgm:pt modelId="{65354AA0-83DC-4378-A983-5FC7A9FBC136}" type="pres">
      <dgm:prSet presAssocID="{4846D861-057B-432C-BF48-DCC2817AD0C3}" presName="Accent1Text" presStyleLbl="node1" presStyleIdx="5" presStyleCnt="8"/>
      <dgm:spPr/>
    </dgm:pt>
    <dgm:pt modelId="{E7215711-1E7C-4A31-803C-DC37E6FE2231}" type="pres">
      <dgm:prSet presAssocID="{4846D861-057B-432C-BF48-DCC2817AD0C3}" presName="spaceBetweenRectangles" presStyleCnt="0"/>
      <dgm:spPr/>
    </dgm:pt>
    <dgm:pt modelId="{8B65AFFB-1FB6-4AE4-B5BA-A77F8B54F11F}" type="pres">
      <dgm:prSet presAssocID="{E2BBF8B5-5929-4F6A-9166-993A2DA0E70F}" presName="composite" presStyleCnt="0"/>
      <dgm:spPr/>
    </dgm:pt>
    <dgm:pt modelId="{31FC6B45-96C4-4C66-A0C1-6C3A746B4F39}" type="pres">
      <dgm:prSet presAssocID="{E2BBF8B5-5929-4F6A-9166-993A2DA0E70F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</dgm:pt>
    <dgm:pt modelId="{A0F60FDE-6704-4F4E-8933-B24298EA3B23}" type="pres">
      <dgm:prSet presAssocID="{E2BBF8B5-5929-4F6A-9166-993A2DA0E70F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FE2A83BB-D458-47F2-AC67-42D5C3BCDDD5}" type="pres">
      <dgm:prSet presAssocID="{E2BBF8B5-5929-4F6A-9166-993A2DA0E70F}" presName="BalanceSpacing" presStyleCnt="0"/>
      <dgm:spPr/>
    </dgm:pt>
    <dgm:pt modelId="{DA6D5158-092A-4F62-A15A-A506F3E159F5}" type="pres">
      <dgm:prSet presAssocID="{E2BBF8B5-5929-4F6A-9166-993A2DA0E70F}" presName="BalanceSpacing1" presStyleCnt="0"/>
      <dgm:spPr/>
    </dgm:pt>
    <dgm:pt modelId="{F85E4360-6A9F-4500-A58C-A4A8FD5D9160}" type="pres">
      <dgm:prSet presAssocID="{0AE70F81-1324-4E5A-9F31-5BE77AC20536}" presName="Accent1Text" presStyleLbl="node1" presStyleIdx="7" presStyleCnt="8"/>
      <dgm:spPr/>
    </dgm:pt>
  </dgm:ptLst>
  <dgm:cxnLst>
    <dgm:cxn modelId="{9C476605-9ABE-4C9C-B5B0-7540E95688B1}" type="presOf" srcId="{3EB2E4AB-8031-4292-BB92-B263D1EF6896}" destId="{F1C1CCAD-7E62-436E-AD7B-9AB7F22AD1D8}" srcOrd="0" destOrd="0" presId="urn:microsoft.com/office/officeart/2008/layout/AlternatingHexagons"/>
    <dgm:cxn modelId="{CCA02808-803C-4F05-AA96-50361EB85ACD}" srcId="{3EB2E4AB-8031-4292-BB92-B263D1EF6896}" destId="{E2BBF8B5-5929-4F6A-9166-993A2DA0E70F}" srcOrd="3" destOrd="0" parTransId="{5E2EB986-BC39-4DBA-B356-5F3FF0BD23E1}" sibTransId="{0AE70F81-1324-4E5A-9F31-5BE77AC20536}"/>
    <dgm:cxn modelId="{EFBB2816-6582-4545-B651-80417D2DF7CF}" srcId="{3EB2E4AB-8031-4292-BB92-B263D1EF6896}" destId="{C3AE24AA-4C67-4C7A-A53D-B34E9A21525B}" srcOrd="0" destOrd="0" parTransId="{7F9FAEB4-8458-481B-9720-8310B3EC1EE5}" sibTransId="{6ABC3CEF-CF80-47D8-85F6-DC91DC6BE5E5}"/>
    <dgm:cxn modelId="{04F60429-3340-46D7-BED5-DD90AFD95273}" type="presOf" srcId="{283FB1B6-1047-45E4-BC94-EA5F153A4CE0}" destId="{A0F60FDE-6704-4F4E-8933-B24298EA3B23}" srcOrd="0" destOrd="0" presId="urn:microsoft.com/office/officeart/2008/layout/AlternatingHexagons"/>
    <dgm:cxn modelId="{46E13930-BDD0-4B58-9F2F-F78E9E2367E6}" type="presOf" srcId="{5E163C4F-955B-4156-859F-7B99586F6E4F}" destId="{257FA946-1CD7-41D4-9C17-31805D9D1126}" srcOrd="0" destOrd="0" presId="urn:microsoft.com/office/officeart/2008/layout/AlternatingHexagons"/>
    <dgm:cxn modelId="{B7E53A60-2051-4168-AED8-4D20EC47C75F}" type="presOf" srcId="{A6CCB6CD-98AD-467B-AC43-BE075BFCAA88}" destId="{B294FA57-4618-48BA-8F15-1A056A7D4E41}" srcOrd="0" destOrd="0" presId="urn:microsoft.com/office/officeart/2008/layout/AlternatingHexagons"/>
    <dgm:cxn modelId="{1280A444-64A7-481F-9338-3EA3594D0AA9}" type="presOf" srcId="{6ABC3CEF-CF80-47D8-85F6-DC91DC6BE5E5}" destId="{F6D34296-4799-429F-84B2-756A66DD72F8}" srcOrd="0" destOrd="0" presId="urn:microsoft.com/office/officeart/2008/layout/AlternatingHexagons"/>
    <dgm:cxn modelId="{CFEAD07C-B648-4F25-8263-D2B33AA87F37}" srcId="{3EB2E4AB-8031-4292-BB92-B263D1EF6896}" destId="{E8E7BC85-5FFA-48FF-B61D-3DFDC08129E5}" srcOrd="2" destOrd="0" parTransId="{014F0286-E41D-445D-ADB3-8BE04101F231}" sibTransId="{4846D861-057B-432C-BF48-DCC2817AD0C3}"/>
    <dgm:cxn modelId="{96735281-C2A1-433A-9F8D-14A33FE31270}" type="presOf" srcId="{0AE70F81-1324-4E5A-9F31-5BE77AC20536}" destId="{F85E4360-6A9F-4500-A58C-A4A8FD5D9160}" srcOrd="0" destOrd="0" presId="urn:microsoft.com/office/officeart/2008/layout/AlternatingHexagons"/>
    <dgm:cxn modelId="{F6D07282-0A50-44AE-BE06-660D06801320}" type="presOf" srcId="{4846D861-057B-432C-BF48-DCC2817AD0C3}" destId="{65354AA0-83DC-4378-A983-5FC7A9FBC136}" srcOrd="0" destOrd="0" presId="urn:microsoft.com/office/officeart/2008/layout/AlternatingHexagons"/>
    <dgm:cxn modelId="{412430BB-742A-49FD-BD3D-BE92D72CBB47}" srcId="{E8E7BC85-5FFA-48FF-B61D-3DFDC08129E5}" destId="{5E163C4F-955B-4156-859F-7B99586F6E4F}" srcOrd="0" destOrd="0" parTransId="{A6D9D3AD-2927-4EA5-9A79-ECB31ADC54C0}" sibTransId="{6A5B89E7-7005-4125-8F92-D497B65062A2}"/>
    <dgm:cxn modelId="{D8AFEDC5-E97A-42F8-A8B8-0519367E8DD2}" type="presOf" srcId="{CB53328C-D49F-42B1-A807-BD7BE63E2510}" destId="{6EEF431D-3B46-486C-8360-CD2B9EDBAACD}" srcOrd="0" destOrd="0" presId="urn:microsoft.com/office/officeart/2008/layout/AlternatingHexagons"/>
    <dgm:cxn modelId="{5678E8CC-2C94-4A64-ACAA-C6E56A5BDCE3}" type="presOf" srcId="{E8E7BC85-5FFA-48FF-B61D-3DFDC08129E5}" destId="{D6C7F650-0D93-47FB-B870-867E30CE5DD4}" srcOrd="0" destOrd="0" presId="urn:microsoft.com/office/officeart/2008/layout/AlternatingHexagons"/>
    <dgm:cxn modelId="{400E1DDA-350A-424E-90CC-F91B3EA49FE5}" srcId="{A6CCB6CD-98AD-467B-AC43-BE075BFCAA88}" destId="{27CC8E15-1F15-493E-8B1D-3DB415BA5DF9}" srcOrd="0" destOrd="0" parTransId="{F7DCA081-2F6F-439F-8B18-C63776761629}" sibTransId="{CC8AD137-DEB6-4228-BB39-6558B0BBEA5E}"/>
    <dgm:cxn modelId="{1ADE9DE3-1F88-4819-B258-970AF3A8B760}" type="presOf" srcId="{E2BBF8B5-5929-4F6A-9166-993A2DA0E70F}" destId="{31FC6B45-96C4-4C66-A0C1-6C3A746B4F39}" srcOrd="0" destOrd="0" presId="urn:microsoft.com/office/officeart/2008/layout/AlternatingHexagons"/>
    <dgm:cxn modelId="{E40933E9-1D9C-4E17-A66F-9DEDF85FADDA}" type="presOf" srcId="{27CC8E15-1F15-493E-8B1D-3DB415BA5DF9}" destId="{CCB40402-439B-45D5-B6C0-655E78597D7A}" srcOrd="0" destOrd="0" presId="urn:microsoft.com/office/officeart/2008/layout/AlternatingHexagons"/>
    <dgm:cxn modelId="{37C21FEC-AA37-4CC4-9B78-980B3F264220}" srcId="{3EB2E4AB-8031-4292-BB92-B263D1EF6896}" destId="{A6CCB6CD-98AD-467B-AC43-BE075BFCAA88}" srcOrd="1" destOrd="0" parTransId="{BFC74769-91FE-4AF0-BC7F-16EB39C445B8}" sibTransId="{CB53328C-D49F-42B1-A807-BD7BE63E2510}"/>
    <dgm:cxn modelId="{52A7D1F7-B7A0-4D9C-969D-77D82DB8864D}" type="presOf" srcId="{C3AE24AA-4C67-4C7A-A53D-B34E9A21525B}" destId="{1AF5E0D1-7EBE-44E9-8E1D-6896D8D72DBD}" srcOrd="0" destOrd="0" presId="urn:microsoft.com/office/officeart/2008/layout/AlternatingHexagons"/>
    <dgm:cxn modelId="{87F17BF8-4F12-4258-9350-A39A02A714AB}" srcId="{E2BBF8B5-5929-4F6A-9166-993A2DA0E70F}" destId="{283FB1B6-1047-45E4-BC94-EA5F153A4CE0}" srcOrd="0" destOrd="0" parTransId="{8F9F36F3-36E7-41BB-AA0C-1739FD862122}" sibTransId="{D0EF4715-9003-4838-A322-41354F820EC6}"/>
    <dgm:cxn modelId="{376DFDA7-796D-4585-85DD-DF2E81969459}" type="presParOf" srcId="{F1C1CCAD-7E62-436E-AD7B-9AB7F22AD1D8}" destId="{F51AF438-6B9A-4FC7-8A7B-C3ED4BDB2918}" srcOrd="0" destOrd="0" presId="urn:microsoft.com/office/officeart/2008/layout/AlternatingHexagons"/>
    <dgm:cxn modelId="{CA162A0F-EFE3-4D62-A861-BAA689C6FF41}" type="presParOf" srcId="{F51AF438-6B9A-4FC7-8A7B-C3ED4BDB2918}" destId="{1AF5E0D1-7EBE-44E9-8E1D-6896D8D72DBD}" srcOrd="0" destOrd="0" presId="urn:microsoft.com/office/officeart/2008/layout/AlternatingHexagons"/>
    <dgm:cxn modelId="{73B1507E-54B5-4C12-A1E0-05493EF9EF27}" type="presParOf" srcId="{F51AF438-6B9A-4FC7-8A7B-C3ED4BDB2918}" destId="{D869E9BE-66AB-4BEC-A50C-271487035809}" srcOrd="1" destOrd="0" presId="urn:microsoft.com/office/officeart/2008/layout/AlternatingHexagons"/>
    <dgm:cxn modelId="{CAF32CF9-2F95-42F9-B973-C2CB917AB2E5}" type="presParOf" srcId="{F51AF438-6B9A-4FC7-8A7B-C3ED4BDB2918}" destId="{A15C8124-1657-4015-9F6A-43948EE43471}" srcOrd="2" destOrd="0" presId="urn:microsoft.com/office/officeart/2008/layout/AlternatingHexagons"/>
    <dgm:cxn modelId="{7D59A059-2E36-48FA-8270-893103924438}" type="presParOf" srcId="{F51AF438-6B9A-4FC7-8A7B-C3ED4BDB2918}" destId="{C69D004F-336B-485D-8C76-DE4176CB11A9}" srcOrd="3" destOrd="0" presId="urn:microsoft.com/office/officeart/2008/layout/AlternatingHexagons"/>
    <dgm:cxn modelId="{7358C6C3-BFE1-4AFD-9AAA-1BFB2FEDA08E}" type="presParOf" srcId="{F51AF438-6B9A-4FC7-8A7B-C3ED4BDB2918}" destId="{F6D34296-4799-429F-84B2-756A66DD72F8}" srcOrd="4" destOrd="0" presId="urn:microsoft.com/office/officeart/2008/layout/AlternatingHexagons"/>
    <dgm:cxn modelId="{0C3E909D-25F9-4C7E-8452-CE7C61F53377}" type="presParOf" srcId="{F1C1CCAD-7E62-436E-AD7B-9AB7F22AD1D8}" destId="{2C09A287-AD54-44C0-94CF-AFA6FC7A2B48}" srcOrd="1" destOrd="0" presId="urn:microsoft.com/office/officeart/2008/layout/AlternatingHexagons"/>
    <dgm:cxn modelId="{99854882-0448-4498-85A8-EF012C54EE5C}" type="presParOf" srcId="{F1C1CCAD-7E62-436E-AD7B-9AB7F22AD1D8}" destId="{BDE91C7F-2A8C-4659-B221-F7358E76D311}" srcOrd="2" destOrd="0" presId="urn:microsoft.com/office/officeart/2008/layout/AlternatingHexagons"/>
    <dgm:cxn modelId="{37506BEF-902B-405F-ABCD-4C5C57FD3BB3}" type="presParOf" srcId="{BDE91C7F-2A8C-4659-B221-F7358E76D311}" destId="{B294FA57-4618-48BA-8F15-1A056A7D4E41}" srcOrd="0" destOrd="0" presId="urn:microsoft.com/office/officeart/2008/layout/AlternatingHexagons"/>
    <dgm:cxn modelId="{95DBE9E5-93B4-45B6-B6F2-4E13810BB091}" type="presParOf" srcId="{BDE91C7F-2A8C-4659-B221-F7358E76D311}" destId="{CCB40402-439B-45D5-B6C0-655E78597D7A}" srcOrd="1" destOrd="0" presId="urn:microsoft.com/office/officeart/2008/layout/AlternatingHexagons"/>
    <dgm:cxn modelId="{0A6ADE7E-1EF7-45C1-B48F-10168266D724}" type="presParOf" srcId="{BDE91C7F-2A8C-4659-B221-F7358E76D311}" destId="{D1F1E717-D3A4-449E-8B00-448970CB631F}" srcOrd="2" destOrd="0" presId="urn:microsoft.com/office/officeart/2008/layout/AlternatingHexagons"/>
    <dgm:cxn modelId="{B0D266B0-AC33-475E-AC7B-3DABD1A0965A}" type="presParOf" srcId="{BDE91C7F-2A8C-4659-B221-F7358E76D311}" destId="{A687AB2D-4575-461C-AACD-2737B898A93B}" srcOrd="3" destOrd="0" presId="urn:microsoft.com/office/officeart/2008/layout/AlternatingHexagons"/>
    <dgm:cxn modelId="{35ED5608-F3DD-42A7-8D54-CFF2013BE757}" type="presParOf" srcId="{BDE91C7F-2A8C-4659-B221-F7358E76D311}" destId="{6EEF431D-3B46-486C-8360-CD2B9EDBAACD}" srcOrd="4" destOrd="0" presId="urn:microsoft.com/office/officeart/2008/layout/AlternatingHexagons"/>
    <dgm:cxn modelId="{DC601485-D19E-4D64-9611-1BED943BCBFC}" type="presParOf" srcId="{F1C1CCAD-7E62-436E-AD7B-9AB7F22AD1D8}" destId="{3C2D925B-0F8B-4C04-AD6E-32213E65BEC5}" srcOrd="3" destOrd="0" presId="urn:microsoft.com/office/officeart/2008/layout/AlternatingHexagons"/>
    <dgm:cxn modelId="{D99F6DFF-9F69-4092-A20A-A00043E6E829}" type="presParOf" srcId="{F1C1CCAD-7E62-436E-AD7B-9AB7F22AD1D8}" destId="{E58F228F-03DC-4D55-B93B-EB9346C2D445}" srcOrd="4" destOrd="0" presId="urn:microsoft.com/office/officeart/2008/layout/AlternatingHexagons"/>
    <dgm:cxn modelId="{36C6048F-46D4-4317-8F5F-CA70D6405FEA}" type="presParOf" srcId="{E58F228F-03DC-4D55-B93B-EB9346C2D445}" destId="{D6C7F650-0D93-47FB-B870-867E30CE5DD4}" srcOrd="0" destOrd="0" presId="urn:microsoft.com/office/officeart/2008/layout/AlternatingHexagons"/>
    <dgm:cxn modelId="{4ED2DFE8-0B3E-483D-973B-860D055A1ACD}" type="presParOf" srcId="{E58F228F-03DC-4D55-B93B-EB9346C2D445}" destId="{257FA946-1CD7-41D4-9C17-31805D9D1126}" srcOrd="1" destOrd="0" presId="urn:microsoft.com/office/officeart/2008/layout/AlternatingHexagons"/>
    <dgm:cxn modelId="{D9BF7BA9-554E-4EC1-A647-3F4EF27EBECF}" type="presParOf" srcId="{E58F228F-03DC-4D55-B93B-EB9346C2D445}" destId="{7E9F172B-447D-43E5-8A67-13346B4DC37D}" srcOrd="2" destOrd="0" presId="urn:microsoft.com/office/officeart/2008/layout/AlternatingHexagons"/>
    <dgm:cxn modelId="{09D46DE3-3BE6-4FA3-B8BB-BAC88C4416AB}" type="presParOf" srcId="{E58F228F-03DC-4D55-B93B-EB9346C2D445}" destId="{3BA54CA8-A435-4EFE-BAC6-E347C6997E31}" srcOrd="3" destOrd="0" presId="urn:microsoft.com/office/officeart/2008/layout/AlternatingHexagons"/>
    <dgm:cxn modelId="{7630C04C-5189-4050-9E63-826C7C37D021}" type="presParOf" srcId="{E58F228F-03DC-4D55-B93B-EB9346C2D445}" destId="{65354AA0-83DC-4378-A983-5FC7A9FBC136}" srcOrd="4" destOrd="0" presId="urn:microsoft.com/office/officeart/2008/layout/AlternatingHexagons"/>
    <dgm:cxn modelId="{C6081672-7B4F-44E3-9E1D-645AAAC79958}" type="presParOf" srcId="{F1C1CCAD-7E62-436E-AD7B-9AB7F22AD1D8}" destId="{E7215711-1E7C-4A31-803C-DC37E6FE2231}" srcOrd="5" destOrd="0" presId="urn:microsoft.com/office/officeart/2008/layout/AlternatingHexagons"/>
    <dgm:cxn modelId="{5A37A868-314A-4EB2-9E35-93C84F21814E}" type="presParOf" srcId="{F1C1CCAD-7E62-436E-AD7B-9AB7F22AD1D8}" destId="{8B65AFFB-1FB6-4AE4-B5BA-A77F8B54F11F}" srcOrd="6" destOrd="0" presId="urn:microsoft.com/office/officeart/2008/layout/AlternatingHexagons"/>
    <dgm:cxn modelId="{D959FC5D-FBF7-487F-B58B-83294B6B37DF}" type="presParOf" srcId="{8B65AFFB-1FB6-4AE4-B5BA-A77F8B54F11F}" destId="{31FC6B45-96C4-4C66-A0C1-6C3A746B4F39}" srcOrd="0" destOrd="0" presId="urn:microsoft.com/office/officeart/2008/layout/AlternatingHexagons"/>
    <dgm:cxn modelId="{E2C139C0-DBDF-4DC0-8CC1-BA4AB00029AF}" type="presParOf" srcId="{8B65AFFB-1FB6-4AE4-B5BA-A77F8B54F11F}" destId="{A0F60FDE-6704-4F4E-8933-B24298EA3B23}" srcOrd="1" destOrd="0" presId="urn:microsoft.com/office/officeart/2008/layout/AlternatingHexagons"/>
    <dgm:cxn modelId="{1ABD72D7-E5E5-4C53-8CB6-8AB059EFE5F6}" type="presParOf" srcId="{8B65AFFB-1FB6-4AE4-B5BA-A77F8B54F11F}" destId="{FE2A83BB-D458-47F2-AC67-42D5C3BCDDD5}" srcOrd="2" destOrd="0" presId="urn:microsoft.com/office/officeart/2008/layout/AlternatingHexagons"/>
    <dgm:cxn modelId="{FB904E3B-EF85-4DAA-8A0C-C622820F9B18}" type="presParOf" srcId="{8B65AFFB-1FB6-4AE4-B5BA-A77F8B54F11F}" destId="{DA6D5158-092A-4F62-A15A-A506F3E159F5}" srcOrd="3" destOrd="0" presId="urn:microsoft.com/office/officeart/2008/layout/AlternatingHexagons"/>
    <dgm:cxn modelId="{57771F5C-CB49-4939-A595-DA650C00BBAC}" type="presParOf" srcId="{8B65AFFB-1FB6-4AE4-B5BA-A77F8B54F11F}" destId="{F85E4360-6A9F-4500-A58C-A4A8FD5D9160}" srcOrd="4" destOrd="0" presId="urn:microsoft.com/office/officeart/2008/layout/AlternatingHexagons"/>
  </dgm:cxnLst>
  <dgm:bg>
    <a:solidFill>
      <a:srgbClr val="FF000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B2E4AB-8031-4292-BB92-B263D1EF689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3AE24AA-4C67-4C7A-A53D-B34E9A21525B}">
      <dgm:prSet phldrT="[Texto]" custT="1"/>
      <dgm:spPr/>
      <dgm:t>
        <a:bodyPr/>
        <a:lstStyle/>
        <a:p>
          <a:r>
            <a:rPr lang="es-ES" sz="1200" dirty="0"/>
            <a:t>Internacional</a:t>
          </a:r>
        </a:p>
      </dgm:t>
    </dgm:pt>
    <dgm:pt modelId="{7F9FAEB4-8458-481B-9720-8310B3EC1EE5}" type="parTrans" cxnId="{EFBB2816-6582-4545-B651-80417D2DF7CF}">
      <dgm:prSet/>
      <dgm:spPr/>
      <dgm:t>
        <a:bodyPr/>
        <a:lstStyle/>
        <a:p>
          <a:endParaRPr lang="es-ES"/>
        </a:p>
      </dgm:t>
    </dgm:pt>
    <dgm:pt modelId="{6ABC3CEF-CF80-47D8-85F6-DC91DC6BE5E5}" type="sibTrans" cxnId="{EFBB2816-6582-4545-B651-80417D2DF7CF}">
      <dgm:prSet/>
      <dgm:spPr/>
      <dgm:t>
        <a:bodyPr/>
        <a:lstStyle/>
        <a:p>
          <a:endParaRPr lang="es-ES"/>
        </a:p>
      </dgm:t>
    </dgm:pt>
    <dgm:pt modelId="{27CC8E15-1F15-493E-8B1D-3DB415BA5DF9}">
      <dgm:prSet phldrT="[Texto]" custT="1"/>
      <dgm:spPr/>
      <dgm:t>
        <a:bodyPr/>
        <a:lstStyle/>
        <a:p>
          <a:r>
            <a:rPr lang="es-ES" sz="1200" dirty="0"/>
            <a:t>Cooperador </a:t>
          </a:r>
        </a:p>
      </dgm:t>
    </dgm:pt>
    <dgm:pt modelId="{F7DCA081-2F6F-439F-8B18-C63776761629}" type="parTrans" cxnId="{400E1DDA-350A-424E-90CC-F91B3EA49FE5}">
      <dgm:prSet/>
      <dgm:spPr/>
      <dgm:t>
        <a:bodyPr/>
        <a:lstStyle/>
        <a:p>
          <a:endParaRPr lang="es-ES"/>
        </a:p>
      </dgm:t>
    </dgm:pt>
    <dgm:pt modelId="{CC8AD137-DEB6-4228-BB39-6558B0BBEA5E}" type="sibTrans" cxnId="{400E1DDA-350A-424E-90CC-F91B3EA49FE5}">
      <dgm:prSet/>
      <dgm:spPr/>
      <dgm:t>
        <a:bodyPr/>
        <a:lstStyle/>
        <a:p>
          <a:endParaRPr lang="es-ES"/>
        </a:p>
      </dgm:t>
    </dgm:pt>
    <dgm:pt modelId="{E8E7BC85-5FFA-48FF-B61D-3DFDC08129E5}">
      <dgm:prSet phldrT="[Texto]" custT="1"/>
      <dgm:spPr/>
      <dgm:t>
        <a:bodyPr/>
        <a:lstStyle/>
        <a:p>
          <a:r>
            <a:rPr lang="es-ES" sz="1200" dirty="0"/>
            <a:t>Calidad</a:t>
          </a:r>
        </a:p>
      </dgm:t>
    </dgm:pt>
    <dgm:pt modelId="{014F0286-E41D-445D-ADB3-8BE04101F231}" type="parTrans" cxnId="{CFEAD07C-B648-4F25-8263-D2B33AA87F37}">
      <dgm:prSet/>
      <dgm:spPr/>
      <dgm:t>
        <a:bodyPr/>
        <a:lstStyle/>
        <a:p>
          <a:endParaRPr lang="es-ES"/>
        </a:p>
      </dgm:t>
    </dgm:pt>
    <dgm:pt modelId="{4846D861-057B-432C-BF48-DCC2817AD0C3}" type="sibTrans" cxnId="{CFEAD07C-B648-4F25-8263-D2B33AA87F37}">
      <dgm:prSet/>
      <dgm:spPr/>
      <dgm:t>
        <a:bodyPr/>
        <a:lstStyle/>
        <a:p>
          <a:endParaRPr lang="es-ES"/>
        </a:p>
      </dgm:t>
    </dgm:pt>
    <dgm:pt modelId="{5E163C4F-955B-4156-859F-7B99586F6E4F}">
      <dgm:prSet phldrT="[Texto]" custT="1"/>
      <dgm:spPr/>
      <dgm:t>
        <a:bodyPr/>
        <a:lstStyle/>
        <a:p>
          <a:r>
            <a:rPr lang="es-ES" sz="1200" dirty="0"/>
            <a:t>ODS</a:t>
          </a:r>
        </a:p>
      </dgm:t>
    </dgm:pt>
    <dgm:pt modelId="{A6D9D3AD-2927-4EA5-9A79-ECB31ADC54C0}" type="parTrans" cxnId="{412430BB-742A-49FD-BD3D-BE92D72CBB47}">
      <dgm:prSet/>
      <dgm:spPr/>
      <dgm:t>
        <a:bodyPr/>
        <a:lstStyle/>
        <a:p>
          <a:endParaRPr lang="es-ES"/>
        </a:p>
      </dgm:t>
    </dgm:pt>
    <dgm:pt modelId="{6A5B89E7-7005-4125-8F92-D497B65062A2}" type="sibTrans" cxnId="{412430BB-742A-49FD-BD3D-BE92D72CBB47}">
      <dgm:prSet/>
      <dgm:spPr/>
      <dgm:t>
        <a:bodyPr/>
        <a:lstStyle/>
        <a:p>
          <a:endParaRPr lang="es-ES"/>
        </a:p>
      </dgm:t>
    </dgm:pt>
    <dgm:pt modelId="{E2BBF8B5-5929-4F6A-9166-993A2DA0E70F}">
      <dgm:prSet phldrT="[Texto]" custT="1"/>
      <dgm:spPr/>
      <dgm:t>
        <a:bodyPr/>
        <a:lstStyle/>
        <a:p>
          <a:r>
            <a:rPr lang="es-ES" sz="1200" dirty="0"/>
            <a:t>Responsable</a:t>
          </a:r>
        </a:p>
      </dgm:t>
    </dgm:pt>
    <dgm:pt modelId="{5E2EB986-BC39-4DBA-B356-5F3FF0BD23E1}" type="parTrans" cxnId="{CCA02808-803C-4F05-AA96-50361EB85ACD}">
      <dgm:prSet/>
      <dgm:spPr/>
      <dgm:t>
        <a:bodyPr/>
        <a:lstStyle/>
        <a:p>
          <a:endParaRPr lang="es-ES"/>
        </a:p>
      </dgm:t>
    </dgm:pt>
    <dgm:pt modelId="{0AE70F81-1324-4E5A-9F31-5BE77AC20536}" type="sibTrans" cxnId="{CCA02808-803C-4F05-AA96-50361EB85ACD}">
      <dgm:prSet/>
      <dgm:spPr/>
      <dgm:t>
        <a:bodyPr/>
        <a:lstStyle/>
        <a:p>
          <a:endParaRPr lang="es-ES"/>
        </a:p>
      </dgm:t>
    </dgm:pt>
    <dgm:pt modelId="{283FB1B6-1047-45E4-BC94-EA5F153A4CE0}">
      <dgm:prSet phldrT="[Texto]" custT="1"/>
      <dgm:spPr/>
      <dgm:t>
        <a:bodyPr/>
        <a:lstStyle/>
        <a:p>
          <a:r>
            <a:rPr lang="es-ES" sz="1200" dirty="0"/>
            <a:t>Inversor</a:t>
          </a:r>
        </a:p>
      </dgm:t>
    </dgm:pt>
    <dgm:pt modelId="{8F9F36F3-36E7-41BB-AA0C-1739FD862122}" type="parTrans" cxnId="{87F17BF8-4F12-4258-9350-A39A02A714AB}">
      <dgm:prSet/>
      <dgm:spPr/>
      <dgm:t>
        <a:bodyPr/>
        <a:lstStyle/>
        <a:p>
          <a:endParaRPr lang="es-ES"/>
        </a:p>
      </dgm:t>
    </dgm:pt>
    <dgm:pt modelId="{D0EF4715-9003-4838-A322-41354F820EC6}" type="sibTrans" cxnId="{87F17BF8-4F12-4258-9350-A39A02A714AB}">
      <dgm:prSet/>
      <dgm:spPr/>
      <dgm:t>
        <a:bodyPr/>
        <a:lstStyle/>
        <a:p>
          <a:endParaRPr lang="es-ES"/>
        </a:p>
      </dgm:t>
    </dgm:pt>
    <dgm:pt modelId="{A6CCB6CD-98AD-467B-AC43-BE075BFCAA88}">
      <dgm:prSet phldrT="[Texto]" custT="1"/>
      <dgm:spPr/>
      <dgm:t>
        <a:bodyPr/>
        <a:lstStyle/>
        <a:p>
          <a:r>
            <a:rPr lang="es-ES" sz="1200" dirty="0"/>
            <a:t>Participativo</a:t>
          </a:r>
        </a:p>
      </dgm:t>
    </dgm:pt>
    <dgm:pt modelId="{BFC74769-91FE-4AF0-BC7F-16EB39C445B8}" type="parTrans" cxnId="{37C21FEC-AA37-4CC4-9B78-980B3F264220}">
      <dgm:prSet/>
      <dgm:spPr/>
      <dgm:t>
        <a:bodyPr/>
        <a:lstStyle/>
        <a:p>
          <a:endParaRPr lang="es-ES"/>
        </a:p>
      </dgm:t>
    </dgm:pt>
    <dgm:pt modelId="{CB53328C-D49F-42B1-A807-BD7BE63E2510}" type="sibTrans" cxnId="{37C21FEC-AA37-4CC4-9B78-980B3F264220}">
      <dgm:prSet/>
      <dgm:spPr/>
      <dgm:t>
        <a:bodyPr/>
        <a:lstStyle/>
        <a:p>
          <a:endParaRPr lang="es-ES"/>
        </a:p>
      </dgm:t>
    </dgm:pt>
    <dgm:pt modelId="{F1C1CCAD-7E62-436E-AD7B-9AB7F22AD1D8}" type="pres">
      <dgm:prSet presAssocID="{3EB2E4AB-8031-4292-BB92-B263D1EF6896}" presName="Name0" presStyleCnt="0">
        <dgm:presLayoutVars>
          <dgm:chMax/>
          <dgm:chPref/>
          <dgm:dir/>
          <dgm:animLvl val="lvl"/>
        </dgm:presLayoutVars>
      </dgm:prSet>
      <dgm:spPr/>
    </dgm:pt>
    <dgm:pt modelId="{F51AF438-6B9A-4FC7-8A7B-C3ED4BDB2918}" type="pres">
      <dgm:prSet presAssocID="{C3AE24AA-4C67-4C7A-A53D-B34E9A21525B}" presName="composite" presStyleCnt="0"/>
      <dgm:spPr/>
    </dgm:pt>
    <dgm:pt modelId="{1AF5E0D1-7EBE-44E9-8E1D-6896D8D72DBD}" type="pres">
      <dgm:prSet presAssocID="{C3AE24AA-4C67-4C7A-A53D-B34E9A21525B}" presName="Parent1" presStyleLbl="node1" presStyleIdx="0" presStyleCnt="8" custLinFactNeighborX="2431" custLinFactNeighborY="-529">
        <dgm:presLayoutVars>
          <dgm:chMax val="1"/>
          <dgm:chPref val="1"/>
          <dgm:bulletEnabled val="1"/>
        </dgm:presLayoutVars>
      </dgm:prSet>
      <dgm:spPr/>
    </dgm:pt>
    <dgm:pt modelId="{D869E9BE-66AB-4BEC-A50C-271487035809}" type="pres">
      <dgm:prSet presAssocID="{C3AE24AA-4C67-4C7A-A53D-B34E9A21525B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A15C8124-1657-4015-9F6A-43948EE43471}" type="pres">
      <dgm:prSet presAssocID="{C3AE24AA-4C67-4C7A-A53D-B34E9A21525B}" presName="BalanceSpacing" presStyleCnt="0"/>
      <dgm:spPr/>
    </dgm:pt>
    <dgm:pt modelId="{C69D004F-336B-485D-8C76-DE4176CB11A9}" type="pres">
      <dgm:prSet presAssocID="{C3AE24AA-4C67-4C7A-A53D-B34E9A21525B}" presName="BalanceSpacing1" presStyleCnt="0"/>
      <dgm:spPr/>
    </dgm:pt>
    <dgm:pt modelId="{F6D34296-4799-429F-84B2-756A66DD72F8}" type="pres">
      <dgm:prSet presAssocID="{6ABC3CEF-CF80-47D8-85F6-DC91DC6BE5E5}" presName="Accent1Text" presStyleLbl="node1" presStyleIdx="1" presStyleCnt="8"/>
      <dgm:spPr/>
    </dgm:pt>
    <dgm:pt modelId="{2C09A287-AD54-44C0-94CF-AFA6FC7A2B48}" type="pres">
      <dgm:prSet presAssocID="{6ABC3CEF-CF80-47D8-85F6-DC91DC6BE5E5}" presName="spaceBetweenRectangles" presStyleCnt="0"/>
      <dgm:spPr/>
    </dgm:pt>
    <dgm:pt modelId="{BDE91C7F-2A8C-4659-B221-F7358E76D311}" type="pres">
      <dgm:prSet presAssocID="{A6CCB6CD-98AD-467B-AC43-BE075BFCAA88}" presName="composite" presStyleCnt="0"/>
      <dgm:spPr/>
    </dgm:pt>
    <dgm:pt modelId="{B294FA57-4618-48BA-8F15-1A056A7D4E41}" type="pres">
      <dgm:prSet presAssocID="{A6CCB6CD-98AD-467B-AC43-BE075BFCAA88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CCB40402-439B-45D5-B6C0-655E78597D7A}" type="pres">
      <dgm:prSet presAssocID="{A6CCB6CD-98AD-467B-AC43-BE075BFCAA88}" presName="Childtext1" presStyleLbl="revTx" presStyleIdx="1" presStyleCnt="4" custLinFactNeighborX="-814" custLinFactNeighborY="-4771">
        <dgm:presLayoutVars>
          <dgm:chMax val="0"/>
          <dgm:chPref val="0"/>
          <dgm:bulletEnabled val="1"/>
        </dgm:presLayoutVars>
      </dgm:prSet>
      <dgm:spPr/>
    </dgm:pt>
    <dgm:pt modelId="{D1F1E717-D3A4-449E-8B00-448970CB631F}" type="pres">
      <dgm:prSet presAssocID="{A6CCB6CD-98AD-467B-AC43-BE075BFCAA88}" presName="BalanceSpacing" presStyleCnt="0"/>
      <dgm:spPr/>
    </dgm:pt>
    <dgm:pt modelId="{A687AB2D-4575-461C-AACD-2737B898A93B}" type="pres">
      <dgm:prSet presAssocID="{A6CCB6CD-98AD-467B-AC43-BE075BFCAA88}" presName="BalanceSpacing1" presStyleCnt="0"/>
      <dgm:spPr/>
    </dgm:pt>
    <dgm:pt modelId="{6EEF431D-3B46-486C-8360-CD2B9EDBAACD}" type="pres">
      <dgm:prSet presAssocID="{CB53328C-D49F-42B1-A807-BD7BE63E2510}" presName="Accent1Text" presStyleLbl="node1" presStyleIdx="3" presStyleCnt="8"/>
      <dgm:spPr/>
    </dgm:pt>
    <dgm:pt modelId="{3C2D925B-0F8B-4C04-AD6E-32213E65BEC5}" type="pres">
      <dgm:prSet presAssocID="{CB53328C-D49F-42B1-A807-BD7BE63E2510}" presName="spaceBetweenRectangles" presStyleCnt="0"/>
      <dgm:spPr/>
    </dgm:pt>
    <dgm:pt modelId="{E58F228F-03DC-4D55-B93B-EB9346C2D445}" type="pres">
      <dgm:prSet presAssocID="{E8E7BC85-5FFA-48FF-B61D-3DFDC08129E5}" presName="composite" presStyleCnt="0"/>
      <dgm:spPr/>
    </dgm:pt>
    <dgm:pt modelId="{D6C7F650-0D93-47FB-B870-867E30CE5DD4}" type="pres">
      <dgm:prSet presAssocID="{E8E7BC85-5FFA-48FF-B61D-3DFDC08129E5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257FA946-1CD7-41D4-9C17-31805D9D1126}" type="pres">
      <dgm:prSet presAssocID="{E8E7BC85-5FFA-48FF-B61D-3DFDC08129E5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7E9F172B-447D-43E5-8A67-13346B4DC37D}" type="pres">
      <dgm:prSet presAssocID="{E8E7BC85-5FFA-48FF-B61D-3DFDC08129E5}" presName="BalanceSpacing" presStyleCnt="0"/>
      <dgm:spPr/>
    </dgm:pt>
    <dgm:pt modelId="{3BA54CA8-A435-4EFE-BAC6-E347C6997E31}" type="pres">
      <dgm:prSet presAssocID="{E8E7BC85-5FFA-48FF-B61D-3DFDC08129E5}" presName="BalanceSpacing1" presStyleCnt="0"/>
      <dgm:spPr/>
    </dgm:pt>
    <dgm:pt modelId="{65354AA0-83DC-4378-A983-5FC7A9FBC136}" type="pres">
      <dgm:prSet presAssocID="{4846D861-057B-432C-BF48-DCC2817AD0C3}" presName="Accent1Text" presStyleLbl="node1" presStyleIdx="5" presStyleCnt="8"/>
      <dgm:spPr/>
    </dgm:pt>
    <dgm:pt modelId="{E7215711-1E7C-4A31-803C-DC37E6FE2231}" type="pres">
      <dgm:prSet presAssocID="{4846D861-057B-432C-BF48-DCC2817AD0C3}" presName="spaceBetweenRectangles" presStyleCnt="0"/>
      <dgm:spPr/>
    </dgm:pt>
    <dgm:pt modelId="{8B65AFFB-1FB6-4AE4-B5BA-A77F8B54F11F}" type="pres">
      <dgm:prSet presAssocID="{E2BBF8B5-5929-4F6A-9166-993A2DA0E70F}" presName="composite" presStyleCnt="0"/>
      <dgm:spPr/>
    </dgm:pt>
    <dgm:pt modelId="{31FC6B45-96C4-4C66-A0C1-6C3A746B4F39}" type="pres">
      <dgm:prSet presAssocID="{E2BBF8B5-5929-4F6A-9166-993A2DA0E70F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</dgm:pt>
    <dgm:pt modelId="{A0F60FDE-6704-4F4E-8933-B24298EA3B23}" type="pres">
      <dgm:prSet presAssocID="{E2BBF8B5-5929-4F6A-9166-993A2DA0E70F}" presName="Childtext1" presStyleLbl="revTx" presStyleIdx="3" presStyleCnt="4" custLinFactNeighborX="-7186" custLinFactNeighborY="-1717">
        <dgm:presLayoutVars>
          <dgm:chMax val="0"/>
          <dgm:chPref val="0"/>
          <dgm:bulletEnabled val="1"/>
        </dgm:presLayoutVars>
      </dgm:prSet>
      <dgm:spPr/>
    </dgm:pt>
    <dgm:pt modelId="{FE2A83BB-D458-47F2-AC67-42D5C3BCDDD5}" type="pres">
      <dgm:prSet presAssocID="{E2BBF8B5-5929-4F6A-9166-993A2DA0E70F}" presName="BalanceSpacing" presStyleCnt="0"/>
      <dgm:spPr/>
    </dgm:pt>
    <dgm:pt modelId="{DA6D5158-092A-4F62-A15A-A506F3E159F5}" type="pres">
      <dgm:prSet presAssocID="{E2BBF8B5-5929-4F6A-9166-993A2DA0E70F}" presName="BalanceSpacing1" presStyleCnt="0"/>
      <dgm:spPr/>
    </dgm:pt>
    <dgm:pt modelId="{F85E4360-6A9F-4500-A58C-A4A8FD5D9160}" type="pres">
      <dgm:prSet presAssocID="{0AE70F81-1324-4E5A-9F31-5BE77AC20536}" presName="Accent1Text" presStyleLbl="node1" presStyleIdx="7" presStyleCnt="8"/>
      <dgm:spPr/>
    </dgm:pt>
  </dgm:ptLst>
  <dgm:cxnLst>
    <dgm:cxn modelId="{9C476605-9ABE-4C9C-B5B0-7540E95688B1}" type="presOf" srcId="{3EB2E4AB-8031-4292-BB92-B263D1EF6896}" destId="{F1C1CCAD-7E62-436E-AD7B-9AB7F22AD1D8}" srcOrd="0" destOrd="0" presId="urn:microsoft.com/office/officeart/2008/layout/AlternatingHexagons"/>
    <dgm:cxn modelId="{CCA02808-803C-4F05-AA96-50361EB85ACD}" srcId="{3EB2E4AB-8031-4292-BB92-B263D1EF6896}" destId="{E2BBF8B5-5929-4F6A-9166-993A2DA0E70F}" srcOrd="3" destOrd="0" parTransId="{5E2EB986-BC39-4DBA-B356-5F3FF0BD23E1}" sibTransId="{0AE70F81-1324-4E5A-9F31-5BE77AC20536}"/>
    <dgm:cxn modelId="{EFBB2816-6582-4545-B651-80417D2DF7CF}" srcId="{3EB2E4AB-8031-4292-BB92-B263D1EF6896}" destId="{C3AE24AA-4C67-4C7A-A53D-B34E9A21525B}" srcOrd="0" destOrd="0" parTransId="{7F9FAEB4-8458-481B-9720-8310B3EC1EE5}" sibTransId="{6ABC3CEF-CF80-47D8-85F6-DC91DC6BE5E5}"/>
    <dgm:cxn modelId="{04F60429-3340-46D7-BED5-DD90AFD95273}" type="presOf" srcId="{283FB1B6-1047-45E4-BC94-EA5F153A4CE0}" destId="{A0F60FDE-6704-4F4E-8933-B24298EA3B23}" srcOrd="0" destOrd="0" presId="urn:microsoft.com/office/officeart/2008/layout/AlternatingHexagons"/>
    <dgm:cxn modelId="{46E13930-BDD0-4B58-9F2F-F78E9E2367E6}" type="presOf" srcId="{5E163C4F-955B-4156-859F-7B99586F6E4F}" destId="{257FA946-1CD7-41D4-9C17-31805D9D1126}" srcOrd="0" destOrd="0" presId="urn:microsoft.com/office/officeart/2008/layout/AlternatingHexagons"/>
    <dgm:cxn modelId="{B7E53A60-2051-4168-AED8-4D20EC47C75F}" type="presOf" srcId="{A6CCB6CD-98AD-467B-AC43-BE075BFCAA88}" destId="{B294FA57-4618-48BA-8F15-1A056A7D4E41}" srcOrd="0" destOrd="0" presId="urn:microsoft.com/office/officeart/2008/layout/AlternatingHexagons"/>
    <dgm:cxn modelId="{1280A444-64A7-481F-9338-3EA3594D0AA9}" type="presOf" srcId="{6ABC3CEF-CF80-47D8-85F6-DC91DC6BE5E5}" destId="{F6D34296-4799-429F-84B2-756A66DD72F8}" srcOrd="0" destOrd="0" presId="urn:microsoft.com/office/officeart/2008/layout/AlternatingHexagons"/>
    <dgm:cxn modelId="{CFEAD07C-B648-4F25-8263-D2B33AA87F37}" srcId="{3EB2E4AB-8031-4292-BB92-B263D1EF6896}" destId="{E8E7BC85-5FFA-48FF-B61D-3DFDC08129E5}" srcOrd="2" destOrd="0" parTransId="{014F0286-E41D-445D-ADB3-8BE04101F231}" sibTransId="{4846D861-057B-432C-BF48-DCC2817AD0C3}"/>
    <dgm:cxn modelId="{96735281-C2A1-433A-9F8D-14A33FE31270}" type="presOf" srcId="{0AE70F81-1324-4E5A-9F31-5BE77AC20536}" destId="{F85E4360-6A9F-4500-A58C-A4A8FD5D9160}" srcOrd="0" destOrd="0" presId="urn:microsoft.com/office/officeart/2008/layout/AlternatingHexagons"/>
    <dgm:cxn modelId="{F6D07282-0A50-44AE-BE06-660D06801320}" type="presOf" srcId="{4846D861-057B-432C-BF48-DCC2817AD0C3}" destId="{65354AA0-83DC-4378-A983-5FC7A9FBC136}" srcOrd="0" destOrd="0" presId="urn:microsoft.com/office/officeart/2008/layout/AlternatingHexagons"/>
    <dgm:cxn modelId="{412430BB-742A-49FD-BD3D-BE92D72CBB47}" srcId="{E8E7BC85-5FFA-48FF-B61D-3DFDC08129E5}" destId="{5E163C4F-955B-4156-859F-7B99586F6E4F}" srcOrd="0" destOrd="0" parTransId="{A6D9D3AD-2927-4EA5-9A79-ECB31ADC54C0}" sibTransId="{6A5B89E7-7005-4125-8F92-D497B65062A2}"/>
    <dgm:cxn modelId="{D8AFEDC5-E97A-42F8-A8B8-0519367E8DD2}" type="presOf" srcId="{CB53328C-D49F-42B1-A807-BD7BE63E2510}" destId="{6EEF431D-3B46-486C-8360-CD2B9EDBAACD}" srcOrd="0" destOrd="0" presId="urn:microsoft.com/office/officeart/2008/layout/AlternatingHexagons"/>
    <dgm:cxn modelId="{5678E8CC-2C94-4A64-ACAA-C6E56A5BDCE3}" type="presOf" srcId="{E8E7BC85-5FFA-48FF-B61D-3DFDC08129E5}" destId="{D6C7F650-0D93-47FB-B870-867E30CE5DD4}" srcOrd="0" destOrd="0" presId="urn:microsoft.com/office/officeart/2008/layout/AlternatingHexagons"/>
    <dgm:cxn modelId="{400E1DDA-350A-424E-90CC-F91B3EA49FE5}" srcId="{A6CCB6CD-98AD-467B-AC43-BE075BFCAA88}" destId="{27CC8E15-1F15-493E-8B1D-3DB415BA5DF9}" srcOrd="0" destOrd="0" parTransId="{F7DCA081-2F6F-439F-8B18-C63776761629}" sibTransId="{CC8AD137-DEB6-4228-BB39-6558B0BBEA5E}"/>
    <dgm:cxn modelId="{1ADE9DE3-1F88-4819-B258-970AF3A8B760}" type="presOf" srcId="{E2BBF8B5-5929-4F6A-9166-993A2DA0E70F}" destId="{31FC6B45-96C4-4C66-A0C1-6C3A746B4F39}" srcOrd="0" destOrd="0" presId="urn:microsoft.com/office/officeart/2008/layout/AlternatingHexagons"/>
    <dgm:cxn modelId="{E40933E9-1D9C-4E17-A66F-9DEDF85FADDA}" type="presOf" srcId="{27CC8E15-1F15-493E-8B1D-3DB415BA5DF9}" destId="{CCB40402-439B-45D5-B6C0-655E78597D7A}" srcOrd="0" destOrd="0" presId="urn:microsoft.com/office/officeart/2008/layout/AlternatingHexagons"/>
    <dgm:cxn modelId="{37C21FEC-AA37-4CC4-9B78-980B3F264220}" srcId="{3EB2E4AB-8031-4292-BB92-B263D1EF6896}" destId="{A6CCB6CD-98AD-467B-AC43-BE075BFCAA88}" srcOrd="1" destOrd="0" parTransId="{BFC74769-91FE-4AF0-BC7F-16EB39C445B8}" sibTransId="{CB53328C-D49F-42B1-A807-BD7BE63E2510}"/>
    <dgm:cxn modelId="{52A7D1F7-B7A0-4D9C-969D-77D82DB8864D}" type="presOf" srcId="{C3AE24AA-4C67-4C7A-A53D-B34E9A21525B}" destId="{1AF5E0D1-7EBE-44E9-8E1D-6896D8D72DBD}" srcOrd="0" destOrd="0" presId="urn:microsoft.com/office/officeart/2008/layout/AlternatingHexagons"/>
    <dgm:cxn modelId="{87F17BF8-4F12-4258-9350-A39A02A714AB}" srcId="{E2BBF8B5-5929-4F6A-9166-993A2DA0E70F}" destId="{283FB1B6-1047-45E4-BC94-EA5F153A4CE0}" srcOrd="0" destOrd="0" parTransId="{8F9F36F3-36E7-41BB-AA0C-1739FD862122}" sibTransId="{D0EF4715-9003-4838-A322-41354F820EC6}"/>
    <dgm:cxn modelId="{376DFDA7-796D-4585-85DD-DF2E81969459}" type="presParOf" srcId="{F1C1CCAD-7E62-436E-AD7B-9AB7F22AD1D8}" destId="{F51AF438-6B9A-4FC7-8A7B-C3ED4BDB2918}" srcOrd="0" destOrd="0" presId="urn:microsoft.com/office/officeart/2008/layout/AlternatingHexagons"/>
    <dgm:cxn modelId="{CA162A0F-EFE3-4D62-A861-BAA689C6FF41}" type="presParOf" srcId="{F51AF438-6B9A-4FC7-8A7B-C3ED4BDB2918}" destId="{1AF5E0D1-7EBE-44E9-8E1D-6896D8D72DBD}" srcOrd="0" destOrd="0" presId="urn:microsoft.com/office/officeart/2008/layout/AlternatingHexagons"/>
    <dgm:cxn modelId="{73B1507E-54B5-4C12-A1E0-05493EF9EF27}" type="presParOf" srcId="{F51AF438-6B9A-4FC7-8A7B-C3ED4BDB2918}" destId="{D869E9BE-66AB-4BEC-A50C-271487035809}" srcOrd="1" destOrd="0" presId="urn:microsoft.com/office/officeart/2008/layout/AlternatingHexagons"/>
    <dgm:cxn modelId="{CAF32CF9-2F95-42F9-B973-C2CB917AB2E5}" type="presParOf" srcId="{F51AF438-6B9A-4FC7-8A7B-C3ED4BDB2918}" destId="{A15C8124-1657-4015-9F6A-43948EE43471}" srcOrd="2" destOrd="0" presId="urn:microsoft.com/office/officeart/2008/layout/AlternatingHexagons"/>
    <dgm:cxn modelId="{7D59A059-2E36-48FA-8270-893103924438}" type="presParOf" srcId="{F51AF438-6B9A-4FC7-8A7B-C3ED4BDB2918}" destId="{C69D004F-336B-485D-8C76-DE4176CB11A9}" srcOrd="3" destOrd="0" presId="urn:microsoft.com/office/officeart/2008/layout/AlternatingHexagons"/>
    <dgm:cxn modelId="{7358C6C3-BFE1-4AFD-9AAA-1BFB2FEDA08E}" type="presParOf" srcId="{F51AF438-6B9A-4FC7-8A7B-C3ED4BDB2918}" destId="{F6D34296-4799-429F-84B2-756A66DD72F8}" srcOrd="4" destOrd="0" presId="urn:microsoft.com/office/officeart/2008/layout/AlternatingHexagons"/>
    <dgm:cxn modelId="{0C3E909D-25F9-4C7E-8452-CE7C61F53377}" type="presParOf" srcId="{F1C1CCAD-7E62-436E-AD7B-9AB7F22AD1D8}" destId="{2C09A287-AD54-44C0-94CF-AFA6FC7A2B48}" srcOrd="1" destOrd="0" presId="urn:microsoft.com/office/officeart/2008/layout/AlternatingHexagons"/>
    <dgm:cxn modelId="{99854882-0448-4498-85A8-EF012C54EE5C}" type="presParOf" srcId="{F1C1CCAD-7E62-436E-AD7B-9AB7F22AD1D8}" destId="{BDE91C7F-2A8C-4659-B221-F7358E76D311}" srcOrd="2" destOrd="0" presId="urn:microsoft.com/office/officeart/2008/layout/AlternatingHexagons"/>
    <dgm:cxn modelId="{37506BEF-902B-405F-ABCD-4C5C57FD3BB3}" type="presParOf" srcId="{BDE91C7F-2A8C-4659-B221-F7358E76D311}" destId="{B294FA57-4618-48BA-8F15-1A056A7D4E41}" srcOrd="0" destOrd="0" presId="urn:microsoft.com/office/officeart/2008/layout/AlternatingHexagons"/>
    <dgm:cxn modelId="{95DBE9E5-93B4-45B6-B6F2-4E13810BB091}" type="presParOf" srcId="{BDE91C7F-2A8C-4659-B221-F7358E76D311}" destId="{CCB40402-439B-45D5-B6C0-655E78597D7A}" srcOrd="1" destOrd="0" presId="urn:microsoft.com/office/officeart/2008/layout/AlternatingHexagons"/>
    <dgm:cxn modelId="{0A6ADE7E-1EF7-45C1-B48F-10168266D724}" type="presParOf" srcId="{BDE91C7F-2A8C-4659-B221-F7358E76D311}" destId="{D1F1E717-D3A4-449E-8B00-448970CB631F}" srcOrd="2" destOrd="0" presId="urn:microsoft.com/office/officeart/2008/layout/AlternatingHexagons"/>
    <dgm:cxn modelId="{B0D266B0-AC33-475E-AC7B-3DABD1A0965A}" type="presParOf" srcId="{BDE91C7F-2A8C-4659-B221-F7358E76D311}" destId="{A687AB2D-4575-461C-AACD-2737B898A93B}" srcOrd="3" destOrd="0" presId="urn:microsoft.com/office/officeart/2008/layout/AlternatingHexagons"/>
    <dgm:cxn modelId="{35ED5608-F3DD-42A7-8D54-CFF2013BE757}" type="presParOf" srcId="{BDE91C7F-2A8C-4659-B221-F7358E76D311}" destId="{6EEF431D-3B46-486C-8360-CD2B9EDBAACD}" srcOrd="4" destOrd="0" presId="urn:microsoft.com/office/officeart/2008/layout/AlternatingHexagons"/>
    <dgm:cxn modelId="{DC601485-D19E-4D64-9611-1BED943BCBFC}" type="presParOf" srcId="{F1C1CCAD-7E62-436E-AD7B-9AB7F22AD1D8}" destId="{3C2D925B-0F8B-4C04-AD6E-32213E65BEC5}" srcOrd="3" destOrd="0" presId="urn:microsoft.com/office/officeart/2008/layout/AlternatingHexagons"/>
    <dgm:cxn modelId="{D99F6DFF-9F69-4092-A20A-A00043E6E829}" type="presParOf" srcId="{F1C1CCAD-7E62-436E-AD7B-9AB7F22AD1D8}" destId="{E58F228F-03DC-4D55-B93B-EB9346C2D445}" srcOrd="4" destOrd="0" presId="urn:microsoft.com/office/officeart/2008/layout/AlternatingHexagons"/>
    <dgm:cxn modelId="{36C6048F-46D4-4317-8F5F-CA70D6405FEA}" type="presParOf" srcId="{E58F228F-03DC-4D55-B93B-EB9346C2D445}" destId="{D6C7F650-0D93-47FB-B870-867E30CE5DD4}" srcOrd="0" destOrd="0" presId="urn:microsoft.com/office/officeart/2008/layout/AlternatingHexagons"/>
    <dgm:cxn modelId="{4ED2DFE8-0B3E-483D-973B-860D055A1ACD}" type="presParOf" srcId="{E58F228F-03DC-4D55-B93B-EB9346C2D445}" destId="{257FA946-1CD7-41D4-9C17-31805D9D1126}" srcOrd="1" destOrd="0" presId="urn:microsoft.com/office/officeart/2008/layout/AlternatingHexagons"/>
    <dgm:cxn modelId="{D9BF7BA9-554E-4EC1-A647-3F4EF27EBECF}" type="presParOf" srcId="{E58F228F-03DC-4D55-B93B-EB9346C2D445}" destId="{7E9F172B-447D-43E5-8A67-13346B4DC37D}" srcOrd="2" destOrd="0" presId="urn:microsoft.com/office/officeart/2008/layout/AlternatingHexagons"/>
    <dgm:cxn modelId="{09D46DE3-3BE6-4FA3-B8BB-BAC88C4416AB}" type="presParOf" srcId="{E58F228F-03DC-4D55-B93B-EB9346C2D445}" destId="{3BA54CA8-A435-4EFE-BAC6-E347C6997E31}" srcOrd="3" destOrd="0" presId="urn:microsoft.com/office/officeart/2008/layout/AlternatingHexagons"/>
    <dgm:cxn modelId="{7630C04C-5189-4050-9E63-826C7C37D021}" type="presParOf" srcId="{E58F228F-03DC-4D55-B93B-EB9346C2D445}" destId="{65354AA0-83DC-4378-A983-5FC7A9FBC136}" srcOrd="4" destOrd="0" presId="urn:microsoft.com/office/officeart/2008/layout/AlternatingHexagons"/>
    <dgm:cxn modelId="{C6081672-7B4F-44E3-9E1D-645AAAC79958}" type="presParOf" srcId="{F1C1CCAD-7E62-436E-AD7B-9AB7F22AD1D8}" destId="{E7215711-1E7C-4A31-803C-DC37E6FE2231}" srcOrd="5" destOrd="0" presId="urn:microsoft.com/office/officeart/2008/layout/AlternatingHexagons"/>
    <dgm:cxn modelId="{5A37A868-314A-4EB2-9E35-93C84F21814E}" type="presParOf" srcId="{F1C1CCAD-7E62-436E-AD7B-9AB7F22AD1D8}" destId="{8B65AFFB-1FB6-4AE4-B5BA-A77F8B54F11F}" srcOrd="6" destOrd="0" presId="urn:microsoft.com/office/officeart/2008/layout/AlternatingHexagons"/>
    <dgm:cxn modelId="{D959FC5D-FBF7-487F-B58B-83294B6B37DF}" type="presParOf" srcId="{8B65AFFB-1FB6-4AE4-B5BA-A77F8B54F11F}" destId="{31FC6B45-96C4-4C66-A0C1-6C3A746B4F39}" srcOrd="0" destOrd="0" presId="urn:microsoft.com/office/officeart/2008/layout/AlternatingHexagons"/>
    <dgm:cxn modelId="{E2C139C0-DBDF-4DC0-8CC1-BA4AB00029AF}" type="presParOf" srcId="{8B65AFFB-1FB6-4AE4-B5BA-A77F8B54F11F}" destId="{A0F60FDE-6704-4F4E-8933-B24298EA3B23}" srcOrd="1" destOrd="0" presId="urn:microsoft.com/office/officeart/2008/layout/AlternatingHexagons"/>
    <dgm:cxn modelId="{1ABD72D7-E5E5-4C53-8CB6-8AB059EFE5F6}" type="presParOf" srcId="{8B65AFFB-1FB6-4AE4-B5BA-A77F8B54F11F}" destId="{FE2A83BB-D458-47F2-AC67-42D5C3BCDDD5}" srcOrd="2" destOrd="0" presId="urn:microsoft.com/office/officeart/2008/layout/AlternatingHexagons"/>
    <dgm:cxn modelId="{FB904E3B-EF85-4DAA-8A0C-C622820F9B18}" type="presParOf" srcId="{8B65AFFB-1FB6-4AE4-B5BA-A77F8B54F11F}" destId="{DA6D5158-092A-4F62-A15A-A506F3E159F5}" srcOrd="3" destOrd="0" presId="urn:microsoft.com/office/officeart/2008/layout/AlternatingHexagons"/>
    <dgm:cxn modelId="{57771F5C-CB49-4939-A595-DA650C00BBAC}" type="presParOf" srcId="{8B65AFFB-1FB6-4AE4-B5BA-A77F8B54F11F}" destId="{F85E4360-6A9F-4500-A58C-A4A8FD5D916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2FC8BA-ED6D-42AB-BD05-B143AF91D09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6A7EC32E-AF73-46D8-B8A6-A8628442F54B}">
      <dgm:prSet phldrT="[Texto]"/>
      <dgm:spPr>
        <a:solidFill>
          <a:srgbClr val="FF0000"/>
        </a:solidFill>
      </dgm:spPr>
      <dgm:t>
        <a:bodyPr/>
        <a:lstStyle/>
        <a:p>
          <a:r>
            <a:rPr lang="es-ES" dirty="0"/>
            <a:t>Prioridad Servicio Público de Educación Superior </a:t>
          </a:r>
        </a:p>
      </dgm:t>
    </dgm:pt>
    <dgm:pt modelId="{D72AFC44-85B7-4457-A3DD-F5D1B7B08DB4}" type="parTrans" cxnId="{530D0A40-30D1-4030-A539-5EF87DA70384}">
      <dgm:prSet/>
      <dgm:spPr/>
      <dgm:t>
        <a:bodyPr/>
        <a:lstStyle/>
        <a:p>
          <a:endParaRPr lang="es-ES"/>
        </a:p>
      </dgm:t>
    </dgm:pt>
    <dgm:pt modelId="{6690DD15-E0E6-4189-9953-E5DC308616E4}" type="sibTrans" cxnId="{530D0A40-30D1-4030-A539-5EF87DA70384}">
      <dgm:prSet/>
      <dgm:spPr/>
      <dgm:t>
        <a:bodyPr/>
        <a:lstStyle/>
        <a:p>
          <a:endParaRPr lang="es-ES"/>
        </a:p>
      </dgm:t>
    </dgm:pt>
    <dgm:pt modelId="{746836D7-A739-4313-8D62-5A2EDFE18C48}">
      <dgm:prSet phldrT="[Texto]"/>
      <dgm:spPr>
        <a:solidFill>
          <a:srgbClr val="FF0000"/>
        </a:solidFill>
      </dgm:spPr>
      <dgm:t>
        <a:bodyPr/>
        <a:lstStyle/>
        <a:p>
          <a:r>
            <a:rPr lang="es-ES" dirty="0"/>
            <a:t>Sostenible Presupuestariamente</a:t>
          </a:r>
        </a:p>
      </dgm:t>
    </dgm:pt>
    <dgm:pt modelId="{EE6D6306-54DE-43D9-B3DA-8F2359969507}" type="parTrans" cxnId="{DF7318A2-9C28-4B44-AB6F-62A6DDD8D6FC}">
      <dgm:prSet/>
      <dgm:spPr/>
      <dgm:t>
        <a:bodyPr/>
        <a:lstStyle/>
        <a:p>
          <a:endParaRPr lang="es-ES"/>
        </a:p>
      </dgm:t>
    </dgm:pt>
    <dgm:pt modelId="{82AA5A22-14C5-4871-9F36-3F64B0CAC69A}" type="sibTrans" cxnId="{DF7318A2-9C28-4B44-AB6F-62A6DDD8D6FC}">
      <dgm:prSet/>
      <dgm:spPr/>
      <dgm:t>
        <a:bodyPr/>
        <a:lstStyle/>
        <a:p>
          <a:endParaRPr lang="es-ES"/>
        </a:p>
      </dgm:t>
    </dgm:pt>
    <dgm:pt modelId="{E84AC0F3-2C97-4038-904F-9057E99A2868}">
      <dgm:prSet phldrT="[Texto]"/>
      <dgm:spPr>
        <a:solidFill>
          <a:srgbClr val="FF0000"/>
        </a:solidFill>
      </dgm:spPr>
      <dgm:t>
        <a:bodyPr/>
        <a:lstStyle/>
        <a:p>
          <a:r>
            <a:rPr lang="es-ES" dirty="0"/>
            <a:t>Garantía Plena Retribuciones Personal</a:t>
          </a:r>
        </a:p>
      </dgm:t>
    </dgm:pt>
    <dgm:pt modelId="{0DEB3521-37C6-4561-8944-0D5588C75F35}" type="parTrans" cxnId="{70CCEE17-B95C-46CB-8D9F-8C263CCEB178}">
      <dgm:prSet/>
      <dgm:spPr/>
      <dgm:t>
        <a:bodyPr/>
        <a:lstStyle/>
        <a:p>
          <a:endParaRPr lang="es-ES"/>
        </a:p>
      </dgm:t>
    </dgm:pt>
    <dgm:pt modelId="{28CDBB83-3271-4C29-8302-8BB1669FBC43}" type="sibTrans" cxnId="{70CCEE17-B95C-46CB-8D9F-8C263CCEB178}">
      <dgm:prSet/>
      <dgm:spPr/>
      <dgm:t>
        <a:bodyPr/>
        <a:lstStyle/>
        <a:p>
          <a:endParaRPr lang="es-ES"/>
        </a:p>
      </dgm:t>
    </dgm:pt>
    <dgm:pt modelId="{B810A6A3-236C-49A4-B90F-E53684B238C0}" type="pres">
      <dgm:prSet presAssocID="{602FC8BA-ED6D-42AB-BD05-B143AF91D095}" presName="compositeShape" presStyleCnt="0">
        <dgm:presLayoutVars>
          <dgm:chMax val="7"/>
          <dgm:dir/>
          <dgm:resizeHandles val="exact"/>
        </dgm:presLayoutVars>
      </dgm:prSet>
      <dgm:spPr/>
    </dgm:pt>
    <dgm:pt modelId="{1A7E49BF-5911-4936-92B8-BF4B8CA6E37A}" type="pres">
      <dgm:prSet presAssocID="{602FC8BA-ED6D-42AB-BD05-B143AF91D095}" presName="wedge1" presStyleLbl="node1" presStyleIdx="0" presStyleCnt="3"/>
      <dgm:spPr/>
    </dgm:pt>
    <dgm:pt modelId="{2E505CC4-CA03-45E3-81A5-AA54F3E162F2}" type="pres">
      <dgm:prSet presAssocID="{602FC8BA-ED6D-42AB-BD05-B143AF91D095}" presName="dummy1a" presStyleCnt="0"/>
      <dgm:spPr/>
    </dgm:pt>
    <dgm:pt modelId="{FFE252A8-C96F-4DED-A83C-3ED90277C216}" type="pres">
      <dgm:prSet presAssocID="{602FC8BA-ED6D-42AB-BD05-B143AF91D095}" presName="dummy1b" presStyleCnt="0"/>
      <dgm:spPr/>
    </dgm:pt>
    <dgm:pt modelId="{C5871987-E81C-442A-A2BD-51E8CD885276}" type="pres">
      <dgm:prSet presAssocID="{602FC8BA-ED6D-42AB-BD05-B143AF91D09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0E956F5-78FC-419C-93BF-76A0886023AB}" type="pres">
      <dgm:prSet presAssocID="{602FC8BA-ED6D-42AB-BD05-B143AF91D095}" presName="wedge2" presStyleLbl="node1" presStyleIdx="1" presStyleCnt="3"/>
      <dgm:spPr/>
    </dgm:pt>
    <dgm:pt modelId="{7F570208-F645-41D5-BEBE-C62659BF48DD}" type="pres">
      <dgm:prSet presAssocID="{602FC8BA-ED6D-42AB-BD05-B143AF91D095}" presName="dummy2a" presStyleCnt="0"/>
      <dgm:spPr/>
    </dgm:pt>
    <dgm:pt modelId="{6AD9C539-D60C-43CC-8D28-6350F1DC9A93}" type="pres">
      <dgm:prSet presAssocID="{602FC8BA-ED6D-42AB-BD05-B143AF91D095}" presName="dummy2b" presStyleCnt="0"/>
      <dgm:spPr/>
    </dgm:pt>
    <dgm:pt modelId="{88B82104-7F0F-4D63-B7E8-2884E57DC646}" type="pres">
      <dgm:prSet presAssocID="{602FC8BA-ED6D-42AB-BD05-B143AF91D09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047ACF9-5536-4DF3-9291-4D49918819C3}" type="pres">
      <dgm:prSet presAssocID="{602FC8BA-ED6D-42AB-BD05-B143AF91D095}" presName="wedge3" presStyleLbl="node1" presStyleIdx="2" presStyleCnt="3"/>
      <dgm:spPr/>
    </dgm:pt>
    <dgm:pt modelId="{897C9B69-2884-4F1B-91E1-E7C3C34EAD45}" type="pres">
      <dgm:prSet presAssocID="{602FC8BA-ED6D-42AB-BD05-B143AF91D095}" presName="dummy3a" presStyleCnt="0"/>
      <dgm:spPr/>
    </dgm:pt>
    <dgm:pt modelId="{8CFEA69B-8651-4E41-A4F7-C353FE72CA8A}" type="pres">
      <dgm:prSet presAssocID="{602FC8BA-ED6D-42AB-BD05-B143AF91D095}" presName="dummy3b" presStyleCnt="0"/>
      <dgm:spPr/>
    </dgm:pt>
    <dgm:pt modelId="{64933798-C9EC-4E8C-A00B-A23FB53C6D40}" type="pres">
      <dgm:prSet presAssocID="{602FC8BA-ED6D-42AB-BD05-B143AF91D09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D0BEB8D4-8E71-471F-BDF0-F06EE8766C54}" type="pres">
      <dgm:prSet presAssocID="{6690DD15-E0E6-4189-9953-E5DC308616E4}" presName="arrowWedge1" presStyleLbl="fgSibTrans2D1" presStyleIdx="0" presStyleCnt="3"/>
      <dgm:spPr/>
    </dgm:pt>
    <dgm:pt modelId="{3139FC9C-DBD7-4AF8-9B0A-21CA187B606B}" type="pres">
      <dgm:prSet presAssocID="{82AA5A22-14C5-4871-9F36-3F64B0CAC69A}" presName="arrowWedge2" presStyleLbl="fgSibTrans2D1" presStyleIdx="1" presStyleCnt="3"/>
      <dgm:spPr/>
    </dgm:pt>
    <dgm:pt modelId="{F5235704-2DE5-46AB-96A4-EC126F9BB6C7}" type="pres">
      <dgm:prSet presAssocID="{28CDBB83-3271-4C29-8302-8BB1669FBC43}" presName="arrowWedge3" presStyleLbl="fgSibTrans2D1" presStyleIdx="2" presStyleCnt="3"/>
      <dgm:spPr/>
    </dgm:pt>
  </dgm:ptLst>
  <dgm:cxnLst>
    <dgm:cxn modelId="{E835F008-C92E-4D8E-8B48-4905EFCD2A58}" type="presOf" srcId="{746836D7-A739-4313-8D62-5A2EDFE18C48}" destId="{88B82104-7F0F-4D63-B7E8-2884E57DC646}" srcOrd="1" destOrd="0" presId="urn:microsoft.com/office/officeart/2005/8/layout/cycle8"/>
    <dgm:cxn modelId="{70CCEE17-B95C-46CB-8D9F-8C263CCEB178}" srcId="{602FC8BA-ED6D-42AB-BD05-B143AF91D095}" destId="{E84AC0F3-2C97-4038-904F-9057E99A2868}" srcOrd="2" destOrd="0" parTransId="{0DEB3521-37C6-4561-8944-0D5588C75F35}" sibTransId="{28CDBB83-3271-4C29-8302-8BB1669FBC43}"/>
    <dgm:cxn modelId="{EB561018-9DDA-4180-89FF-EAF9B6B13316}" type="presOf" srcId="{6A7EC32E-AF73-46D8-B8A6-A8628442F54B}" destId="{C5871987-E81C-442A-A2BD-51E8CD885276}" srcOrd="1" destOrd="0" presId="urn:microsoft.com/office/officeart/2005/8/layout/cycle8"/>
    <dgm:cxn modelId="{530D0A40-30D1-4030-A539-5EF87DA70384}" srcId="{602FC8BA-ED6D-42AB-BD05-B143AF91D095}" destId="{6A7EC32E-AF73-46D8-B8A6-A8628442F54B}" srcOrd="0" destOrd="0" parTransId="{D72AFC44-85B7-4457-A3DD-F5D1B7B08DB4}" sibTransId="{6690DD15-E0E6-4189-9953-E5DC308616E4}"/>
    <dgm:cxn modelId="{520E4441-D4D1-4691-BCBA-E3816B318C28}" type="presOf" srcId="{E84AC0F3-2C97-4038-904F-9057E99A2868}" destId="{64933798-C9EC-4E8C-A00B-A23FB53C6D40}" srcOrd="1" destOrd="0" presId="urn:microsoft.com/office/officeart/2005/8/layout/cycle8"/>
    <dgm:cxn modelId="{5435F472-15CE-46F0-8EF9-3A8EF59B2899}" type="presOf" srcId="{6A7EC32E-AF73-46D8-B8A6-A8628442F54B}" destId="{1A7E49BF-5911-4936-92B8-BF4B8CA6E37A}" srcOrd="0" destOrd="0" presId="urn:microsoft.com/office/officeart/2005/8/layout/cycle8"/>
    <dgm:cxn modelId="{DF7318A2-9C28-4B44-AB6F-62A6DDD8D6FC}" srcId="{602FC8BA-ED6D-42AB-BD05-B143AF91D095}" destId="{746836D7-A739-4313-8D62-5A2EDFE18C48}" srcOrd="1" destOrd="0" parTransId="{EE6D6306-54DE-43D9-B3DA-8F2359969507}" sibTransId="{82AA5A22-14C5-4871-9F36-3F64B0CAC69A}"/>
    <dgm:cxn modelId="{A81E4DCA-DAA8-433D-AFFC-48E0D1424203}" type="presOf" srcId="{602FC8BA-ED6D-42AB-BD05-B143AF91D095}" destId="{B810A6A3-236C-49A4-B90F-E53684B238C0}" srcOrd="0" destOrd="0" presId="urn:microsoft.com/office/officeart/2005/8/layout/cycle8"/>
    <dgm:cxn modelId="{9E54E8E5-E655-4F1A-B611-41F46087BB49}" type="presOf" srcId="{E84AC0F3-2C97-4038-904F-9057E99A2868}" destId="{D047ACF9-5536-4DF3-9291-4D49918819C3}" srcOrd="0" destOrd="0" presId="urn:microsoft.com/office/officeart/2005/8/layout/cycle8"/>
    <dgm:cxn modelId="{461C2DED-04CC-428E-82D9-19EE35C5FCA3}" type="presOf" srcId="{746836D7-A739-4313-8D62-5A2EDFE18C48}" destId="{80E956F5-78FC-419C-93BF-76A0886023AB}" srcOrd="0" destOrd="0" presId="urn:microsoft.com/office/officeart/2005/8/layout/cycle8"/>
    <dgm:cxn modelId="{DDB8D5F5-9F42-48C4-939D-0CB008E20EB4}" type="presParOf" srcId="{B810A6A3-236C-49A4-B90F-E53684B238C0}" destId="{1A7E49BF-5911-4936-92B8-BF4B8CA6E37A}" srcOrd="0" destOrd="0" presId="urn:microsoft.com/office/officeart/2005/8/layout/cycle8"/>
    <dgm:cxn modelId="{322ADF67-8B7A-4A71-AB0D-40C14F644753}" type="presParOf" srcId="{B810A6A3-236C-49A4-B90F-E53684B238C0}" destId="{2E505CC4-CA03-45E3-81A5-AA54F3E162F2}" srcOrd="1" destOrd="0" presId="urn:microsoft.com/office/officeart/2005/8/layout/cycle8"/>
    <dgm:cxn modelId="{F8D2DA5E-C0D0-47B7-8B15-53BC35D31E1A}" type="presParOf" srcId="{B810A6A3-236C-49A4-B90F-E53684B238C0}" destId="{FFE252A8-C96F-4DED-A83C-3ED90277C216}" srcOrd="2" destOrd="0" presId="urn:microsoft.com/office/officeart/2005/8/layout/cycle8"/>
    <dgm:cxn modelId="{A9DF3382-65CB-4511-AD54-C372398CE510}" type="presParOf" srcId="{B810A6A3-236C-49A4-B90F-E53684B238C0}" destId="{C5871987-E81C-442A-A2BD-51E8CD885276}" srcOrd="3" destOrd="0" presId="urn:microsoft.com/office/officeart/2005/8/layout/cycle8"/>
    <dgm:cxn modelId="{A5343BBC-91CB-4EF9-9303-7406DC7E7808}" type="presParOf" srcId="{B810A6A3-236C-49A4-B90F-E53684B238C0}" destId="{80E956F5-78FC-419C-93BF-76A0886023AB}" srcOrd="4" destOrd="0" presId="urn:microsoft.com/office/officeart/2005/8/layout/cycle8"/>
    <dgm:cxn modelId="{C80610D3-489A-48A4-BCB2-2B862F7E855E}" type="presParOf" srcId="{B810A6A3-236C-49A4-B90F-E53684B238C0}" destId="{7F570208-F645-41D5-BEBE-C62659BF48DD}" srcOrd="5" destOrd="0" presId="urn:microsoft.com/office/officeart/2005/8/layout/cycle8"/>
    <dgm:cxn modelId="{E4D6433F-5D06-43E7-9261-717964FD594F}" type="presParOf" srcId="{B810A6A3-236C-49A4-B90F-E53684B238C0}" destId="{6AD9C539-D60C-43CC-8D28-6350F1DC9A93}" srcOrd="6" destOrd="0" presId="urn:microsoft.com/office/officeart/2005/8/layout/cycle8"/>
    <dgm:cxn modelId="{E780A726-B834-4F0D-BF7F-000AC9E2B2CF}" type="presParOf" srcId="{B810A6A3-236C-49A4-B90F-E53684B238C0}" destId="{88B82104-7F0F-4D63-B7E8-2884E57DC646}" srcOrd="7" destOrd="0" presId="urn:microsoft.com/office/officeart/2005/8/layout/cycle8"/>
    <dgm:cxn modelId="{99BCB3FF-19AB-42D4-B685-340860E38C8F}" type="presParOf" srcId="{B810A6A3-236C-49A4-B90F-E53684B238C0}" destId="{D047ACF9-5536-4DF3-9291-4D49918819C3}" srcOrd="8" destOrd="0" presId="urn:microsoft.com/office/officeart/2005/8/layout/cycle8"/>
    <dgm:cxn modelId="{74DB100C-E2ED-446E-9658-8F1275314548}" type="presParOf" srcId="{B810A6A3-236C-49A4-B90F-E53684B238C0}" destId="{897C9B69-2884-4F1B-91E1-E7C3C34EAD45}" srcOrd="9" destOrd="0" presId="urn:microsoft.com/office/officeart/2005/8/layout/cycle8"/>
    <dgm:cxn modelId="{7B207D0E-62D3-494C-8D85-3528FE0AFE26}" type="presParOf" srcId="{B810A6A3-236C-49A4-B90F-E53684B238C0}" destId="{8CFEA69B-8651-4E41-A4F7-C353FE72CA8A}" srcOrd="10" destOrd="0" presId="urn:microsoft.com/office/officeart/2005/8/layout/cycle8"/>
    <dgm:cxn modelId="{2D92A3B0-5F0C-4BF0-A39B-53C5C4DE6393}" type="presParOf" srcId="{B810A6A3-236C-49A4-B90F-E53684B238C0}" destId="{64933798-C9EC-4E8C-A00B-A23FB53C6D40}" srcOrd="11" destOrd="0" presId="urn:microsoft.com/office/officeart/2005/8/layout/cycle8"/>
    <dgm:cxn modelId="{F1FF1690-0539-4894-AFCF-0B90170FA825}" type="presParOf" srcId="{B810A6A3-236C-49A4-B90F-E53684B238C0}" destId="{D0BEB8D4-8E71-471F-BDF0-F06EE8766C54}" srcOrd="12" destOrd="0" presId="urn:microsoft.com/office/officeart/2005/8/layout/cycle8"/>
    <dgm:cxn modelId="{330B88CA-32C1-4EFD-BC7C-EC863788C8A8}" type="presParOf" srcId="{B810A6A3-236C-49A4-B90F-E53684B238C0}" destId="{3139FC9C-DBD7-4AF8-9B0A-21CA187B606B}" srcOrd="13" destOrd="0" presId="urn:microsoft.com/office/officeart/2005/8/layout/cycle8"/>
    <dgm:cxn modelId="{5E522224-F8CE-494C-9886-D5CB72CC06F9}" type="presParOf" srcId="{B810A6A3-236C-49A4-B90F-E53684B238C0}" destId="{F5235704-2DE5-46AB-96A4-EC126F9BB6C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E4BB8-E0F8-4F1C-BBC6-D776132CBE72}">
      <dsp:nvSpPr>
        <dsp:cNvPr id="0" name=""/>
        <dsp:cNvSpPr/>
      </dsp:nvSpPr>
      <dsp:spPr>
        <a:xfrm>
          <a:off x="8533823" y="4366320"/>
          <a:ext cx="3610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016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8705306" y="4403014"/>
        <a:ext cx="18050" cy="18050"/>
      </dsp:txXfrm>
    </dsp:sp>
    <dsp:sp modelId="{36EEAEA7-A054-4CB9-9E9E-5B5C2631B395}">
      <dsp:nvSpPr>
        <dsp:cNvPr id="0" name=""/>
        <dsp:cNvSpPr/>
      </dsp:nvSpPr>
      <dsp:spPr>
        <a:xfrm>
          <a:off x="4286372" y="4068083"/>
          <a:ext cx="361016" cy="343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08" y="0"/>
              </a:lnTo>
              <a:lnTo>
                <a:pt x="180508" y="343956"/>
              </a:lnTo>
              <a:lnTo>
                <a:pt x="361016" y="3439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454414" y="4227596"/>
        <a:ext cx="24931" cy="24931"/>
      </dsp:txXfrm>
    </dsp:sp>
    <dsp:sp modelId="{24E96782-6C5A-475E-9E31-16093C0F038D}">
      <dsp:nvSpPr>
        <dsp:cNvPr id="0" name=""/>
        <dsp:cNvSpPr/>
      </dsp:nvSpPr>
      <dsp:spPr>
        <a:xfrm>
          <a:off x="4286372" y="3724127"/>
          <a:ext cx="361016" cy="343956"/>
        </a:xfrm>
        <a:custGeom>
          <a:avLst/>
          <a:gdLst/>
          <a:ahLst/>
          <a:cxnLst/>
          <a:rect l="0" t="0" r="0" b="0"/>
          <a:pathLst>
            <a:path>
              <a:moveTo>
                <a:pt x="0" y="343956"/>
              </a:moveTo>
              <a:lnTo>
                <a:pt x="180508" y="343956"/>
              </a:lnTo>
              <a:lnTo>
                <a:pt x="180508" y="0"/>
              </a:lnTo>
              <a:lnTo>
                <a:pt x="36101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454414" y="3883639"/>
        <a:ext cx="24931" cy="24931"/>
      </dsp:txXfrm>
    </dsp:sp>
    <dsp:sp modelId="{DF2A549A-D0F0-4C02-A85A-8D174220EF68}">
      <dsp:nvSpPr>
        <dsp:cNvPr id="0" name=""/>
        <dsp:cNvSpPr/>
      </dsp:nvSpPr>
      <dsp:spPr>
        <a:xfrm>
          <a:off x="1361559" y="2520280"/>
          <a:ext cx="361016" cy="1547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08" y="0"/>
              </a:lnTo>
              <a:lnTo>
                <a:pt x="180508" y="1547803"/>
              </a:lnTo>
              <a:lnTo>
                <a:pt x="361016" y="15478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502334" y="3254448"/>
        <a:ext cx="79467" cy="79467"/>
      </dsp:txXfrm>
    </dsp:sp>
    <dsp:sp modelId="{A90A2A26-1BDD-41BF-BC4C-D488A55ADA2A}">
      <dsp:nvSpPr>
        <dsp:cNvPr id="0" name=""/>
        <dsp:cNvSpPr/>
      </dsp:nvSpPr>
      <dsp:spPr>
        <a:xfrm>
          <a:off x="8533823" y="3036214"/>
          <a:ext cx="361016" cy="343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08" y="0"/>
              </a:lnTo>
              <a:lnTo>
                <a:pt x="180508" y="343956"/>
              </a:lnTo>
              <a:lnTo>
                <a:pt x="361016" y="3439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8701866" y="3195726"/>
        <a:ext cx="24931" cy="24931"/>
      </dsp:txXfrm>
    </dsp:sp>
    <dsp:sp modelId="{79DC3790-D4C0-4A37-9F33-1E8743B8E03E}">
      <dsp:nvSpPr>
        <dsp:cNvPr id="0" name=""/>
        <dsp:cNvSpPr/>
      </dsp:nvSpPr>
      <dsp:spPr>
        <a:xfrm>
          <a:off x="8533823" y="2692258"/>
          <a:ext cx="361016" cy="343956"/>
        </a:xfrm>
        <a:custGeom>
          <a:avLst/>
          <a:gdLst/>
          <a:ahLst/>
          <a:cxnLst/>
          <a:rect l="0" t="0" r="0" b="0"/>
          <a:pathLst>
            <a:path>
              <a:moveTo>
                <a:pt x="0" y="343956"/>
              </a:moveTo>
              <a:lnTo>
                <a:pt x="180508" y="343956"/>
              </a:lnTo>
              <a:lnTo>
                <a:pt x="180508" y="0"/>
              </a:lnTo>
              <a:lnTo>
                <a:pt x="36101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8701866" y="2851770"/>
        <a:ext cx="24931" cy="24931"/>
      </dsp:txXfrm>
    </dsp:sp>
    <dsp:sp modelId="{221B038C-888D-4683-A7DC-21580F5511B9}">
      <dsp:nvSpPr>
        <dsp:cNvPr id="0" name=""/>
        <dsp:cNvSpPr/>
      </dsp:nvSpPr>
      <dsp:spPr>
        <a:xfrm>
          <a:off x="4286372" y="2692258"/>
          <a:ext cx="361016" cy="343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08" y="0"/>
              </a:lnTo>
              <a:lnTo>
                <a:pt x="180508" y="343956"/>
              </a:lnTo>
              <a:lnTo>
                <a:pt x="361016" y="3439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454414" y="2851770"/>
        <a:ext cx="24931" cy="24931"/>
      </dsp:txXfrm>
    </dsp:sp>
    <dsp:sp modelId="{9602D55B-918E-4ACE-B219-5FFC0BBF6497}">
      <dsp:nvSpPr>
        <dsp:cNvPr id="0" name=""/>
        <dsp:cNvSpPr/>
      </dsp:nvSpPr>
      <dsp:spPr>
        <a:xfrm>
          <a:off x="4286372" y="2348301"/>
          <a:ext cx="361016" cy="343956"/>
        </a:xfrm>
        <a:custGeom>
          <a:avLst/>
          <a:gdLst/>
          <a:ahLst/>
          <a:cxnLst/>
          <a:rect l="0" t="0" r="0" b="0"/>
          <a:pathLst>
            <a:path>
              <a:moveTo>
                <a:pt x="0" y="343956"/>
              </a:moveTo>
              <a:lnTo>
                <a:pt x="180508" y="343956"/>
              </a:lnTo>
              <a:lnTo>
                <a:pt x="180508" y="0"/>
              </a:lnTo>
              <a:lnTo>
                <a:pt x="36101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454414" y="2507814"/>
        <a:ext cx="24931" cy="24931"/>
      </dsp:txXfrm>
    </dsp:sp>
    <dsp:sp modelId="{2A51AB79-A7AB-49E5-8112-9DEF309189A8}">
      <dsp:nvSpPr>
        <dsp:cNvPr id="0" name=""/>
        <dsp:cNvSpPr/>
      </dsp:nvSpPr>
      <dsp:spPr>
        <a:xfrm>
          <a:off x="1361559" y="2520280"/>
          <a:ext cx="361016" cy="171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08" y="0"/>
              </a:lnTo>
              <a:lnTo>
                <a:pt x="180508" y="171978"/>
              </a:lnTo>
              <a:lnTo>
                <a:pt x="361016" y="1719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532071" y="2596271"/>
        <a:ext cx="19994" cy="19994"/>
      </dsp:txXfrm>
    </dsp:sp>
    <dsp:sp modelId="{E38C4A7F-FB85-42AB-81FB-842A1DEF8629}">
      <dsp:nvSpPr>
        <dsp:cNvPr id="0" name=""/>
        <dsp:cNvSpPr/>
      </dsp:nvSpPr>
      <dsp:spPr>
        <a:xfrm>
          <a:off x="4286372" y="972476"/>
          <a:ext cx="361016" cy="687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508" y="0"/>
              </a:lnTo>
              <a:lnTo>
                <a:pt x="180508" y="687912"/>
              </a:lnTo>
              <a:lnTo>
                <a:pt x="361016" y="6879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447458" y="1297010"/>
        <a:ext cx="38844" cy="38844"/>
      </dsp:txXfrm>
    </dsp:sp>
    <dsp:sp modelId="{B5380C63-A0C7-4BF5-ABCE-6ACDC704C76B}">
      <dsp:nvSpPr>
        <dsp:cNvPr id="0" name=""/>
        <dsp:cNvSpPr/>
      </dsp:nvSpPr>
      <dsp:spPr>
        <a:xfrm>
          <a:off x="4286372" y="926756"/>
          <a:ext cx="3610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1016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457855" y="963450"/>
        <a:ext cx="18050" cy="18050"/>
      </dsp:txXfrm>
    </dsp:sp>
    <dsp:sp modelId="{5B8D31E0-2308-4125-ADC1-405CBB7C8252}">
      <dsp:nvSpPr>
        <dsp:cNvPr id="0" name=""/>
        <dsp:cNvSpPr/>
      </dsp:nvSpPr>
      <dsp:spPr>
        <a:xfrm>
          <a:off x="4286372" y="284563"/>
          <a:ext cx="361016" cy="687912"/>
        </a:xfrm>
        <a:custGeom>
          <a:avLst/>
          <a:gdLst/>
          <a:ahLst/>
          <a:cxnLst/>
          <a:rect l="0" t="0" r="0" b="0"/>
          <a:pathLst>
            <a:path>
              <a:moveTo>
                <a:pt x="0" y="687912"/>
              </a:moveTo>
              <a:lnTo>
                <a:pt x="180508" y="687912"/>
              </a:lnTo>
              <a:lnTo>
                <a:pt x="180508" y="0"/>
              </a:lnTo>
              <a:lnTo>
                <a:pt x="36101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447458" y="609097"/>
        <a:ext cx="38844" cy="38844"/>
      </dsp:txXfrm>
    </dsp:sp>
    <dsp:sp modelId="{E2829C99-6FDE-4C3F-9D0A-B4B286FA367A}">
      <dsp:nvSpPr>
        <dsp:cNvPr id="0" name=""/>
        <dsp:cNvSpPr/>
      </dsp:nvSpPr>
      <dsp:spPr>
        <a:xfrm>
          <a:off x="1361559" y="972476"/>
          <a:ext cx="361016" cy="1547803"/>
        </a:xfrm>
        <a:custGeom>
          <a:avLst/>
          <a:gdLst/>
          <a:ahLst/>
          <a:cxnLst/>
          <a:rect l="0" t="0" r="0" b="0"/>
          <a:pathLst>
            <a:path>
              <a:moveTo>
                <a:pt x="0" y="1547803"/>
              </a:moveTo>
              <a:lnTo>
                <a:pt x="180508" y="1547803"/>
              </a:lnTo>
              <a:lnTo>
                <a:pt x="180508" y="0"/>
              </a:lnTo>
              <a:lnTo>
                <a:pt x="36101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502334" y="1706644"/>
        <a:ext cx="79467" cy="79467"/>
      </dsp:txXfrm>
    </dsp:sp>
    <dsp:sp modelId="{1099C22B-897F-48A8-8BE4-02FD21761C4E}">
      <dsp:nvSpPr>
        <dsp:cNvPr id="0" name=""/>
        <dsp:cNvSpPr/>
      </dsp:nvSpPr>
      <dsp:spPr>
        <a:xfrm rot="16200000">
          <a:off x="-1371105" y="2303623"/>
          <a:ext cx="5032017" cy="433313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INCERTIDUMBRE</a:t>
          </a:r>
        </a:p>
      </dsp:txBody>
      <dsp:txXfrm>
        <a:off x="-1371105" y="2303623"/>
        <a:ext cx="5032017" cy="433313"/>
      </dsp:txXfrm>
    </dsp:sp>
    <dsp:sp modelId="{0F89F6ED-522C-432D-8357-51060F09653E}">
      <dsp:nvSpPr>
        <dsp:cNvPr id="0" name=""/>
        <dsp:cNvSpPr/>
      </dsp:nvSpPr>
      <dsp:spPr>
        <a:xfrm>
          <a:off x="1722576" y="697310"/>
          <a:ext cx="2563795" cy="550330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Internacional</a:t>
          </a:r>
        </a:p>
      </dsp:txBody>
      <dsp:txXfrm>
        <a:off x="1722576" y="697310"/>
        <a:ext cx="2563795" cy="550330"/>
      </dsp:txXfrm>
    </dsp:sp>
    <dsp:sp modelId="{BEB90E25-4BEB-416F-8731-7536FDF51AFE}">
      <dsp:nvSpPr>
        <dsp:cNvPr id="0" name=""/>
        <dsp:cNvSpPr/>
      </dsp:nvSpPr>
      <dsp:spPr>
        <a:xfrm>
          <a:off x="4647389" y="9398"/>
          <a:ext cx="3886434" cy="55033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1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Efectos Post-</a:t>
          </a:r>
          <a:r>
            <a:rPr lang="es-ES" sz="1600" b="1" kern="1200" dirty="0" err="1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Covid</a:t>
          </a:r>
          <a:endParaRPr lang="es-ES" sz="1600" b="1" kern="1200" dirty="0">
            <a:solidFill>
              <a:schemeClr val="bg1">
                <a:lumMod val="50000"/>
              </a:schemeClr>
            </a:solidFill>
            <a:latin typeface="Candara" panose="020E0502030303020204" pitchFamily="34" charset="0"/>
          </a:endParaRPr>
        </a:p>
      </dsp:txBody>
      <dsp:txXfrm>
        <a:off x="4647389" y="9398"/>
        <a:ext cx="3886434" cy="550330"/>
      </dsp:txXfrm>
    </dsp:sp>
    <dsp:sp modelId="{2B90C885-4619-479D-AA13-744BA00D00BF}">
      <dsp:nvSpPr>
        <dsp:cNvPr id="0" name=""/>
        <dsp:cNvSpPr/>
      </dsp:nvSpPr>
      <dsp:spPr>
        <a:xfrm>
          <a:off x="4647389" y="697310"/>
          <a:ext cx="3886434" cy="55033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1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Invasión Ucrania</a:t>
          </a:r>
        </a:p>
      </dsp:txBody>
      <dsp:txXfrm>
        <a:off x="4647389" y="697310"/>
        <a:ext cx="3886434" cy="550330"/>
      </dsp:txXfrm>
    </dsp:sp>
    <dsp:sp modelId="{E6A8F730-0AE3-4303-9065-57FA9BD2CBFD}">
      <dsp:nvSpPr>
        <dsp:cNvPr id="0" name=""/>
        <dsp:cNvSpPr/>
      </dsp:nvSpPr>
      <dsp:spPr>
        <a:xfrm>
          <a:off x="4647389" y="1385223"/>
          <a:ext cx="3886434" cy="55033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1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Devaluación EUR/USD</a:t>
          </a:r>
        </a:p>
      </dsp:txBody>
      <dsp:txXfrm>
        <a:off x="4647389" y="1385223"/>
        <a:ext cx="3886434" cy="550330"/>
      </dsp:txXfrm>
    </dsp:sp>
    <dsp:sp modelId="{29F373E5-F43A-418F-B899-DAF0704CEA59}">
      <dsp:nvSpPr>
        <dsp:cNvPr id="0" name=""/>
        <dsp:cNvSpPr/>
      </dsp:nvSpPr>
      <dsp:spPr>
        <a:xfrm>
          <a:off x="1722576" y="2417093"/>
          <a:ext cx="2563795" cy="550330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Nacional </a:t>
          </a:r>
        </a:p>
      </dsp:txBody>
      <dsp:txXfrm>
        <a:off x="1722576" y="2417093"/>
        <a:ext cx="2563795" cy="550330"/>
      </dsp:txXfrm>
    </dsp:sp>
    <dsp:sp modelId="{14F2EEC2-03B4-43BB-92FD-F8D9A9640510}">
      <dsp:nvSpPr>
        <dsp:cNvPr id="0" name=""/>
        <dsp:cNvSpPr/>
      </dsp:nvSpPr>
      <dsp:spPr>
        <a:xfrm>
          <a:off x="4647389" y="2073136"/>
          <a:ext cx="3886434" cy="55033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Reducción Deuda Pública (nivel óptimo 110% PIB). Ayuda NGUE</a:t>
          </a:r>
        </a:p>
      </dsp:txBody>
      <dsp:txXfrm>
        <a:off x="4647389" y="2073136"/>
        <a:ext cx="3886434" cy="550330"/>
      </dsp:txXfrm>
    </dsp:sp>
    <dsp:sp modelId="{372237A7-7443-42ED-BE75-3767E7E38EF1}">
      <dsp:nvSpPr>
        <dsp:cNvPr id="0" name=""/>
        <dsp:cNvSpPr/>
      </dsp:nvSpPr>
      <dsp:spPr>
        <a:xfrm>
          <a:off x="4647389" y="2761049"/>
          <a:ext cx="3886434" cy="55033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Tensiones Inflacionistas</a:t>
          </a:r>
        </a:p>
      </dsp:txBody>
      <dsp:txXfrm>
        <a:off x="4647389" y="2761049"/>
        <a:ext cx="3886434" cy="550330"/>
      </dsp:txXfrm>
    </dsp:sp>
    <dsp:sp modelId="{5D22B78C-209B-4106-B6F6-7A323C2414C2}">
      <dsp:nvSpPr>
        <dsp:cNvPr id="0" name=""/>
        <dsp:cNvSpPr/>
      </dsp:nvSpPr>
      <dsp:spPr>
        <a:xfrm>
          <a:off x="8894840" y="2417093"/>
          <a:ext cx="1805083" cy="55033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i="0" kern="1200" dirty="0">
              <a:solidFill>
                <a:srgbClr val="FF0000"/>
              </a:solidFill>
              <a:latin typeface="Century Gothic" panose="020B0502020202020204" pitchFamily="34" charset="0"/>
            </a:rPr>
            <a:t>Precios en General</a:t>
          </a:r>
        </a:p>
      </dsp:txBody>
      <dsp:txXfrm>
        <a:off x="8894840" y="2417093"/>
        <a:ext cx="1805083" cy="550330"/>
      </dsp:txXfrm>
    </dsp:sp>
    <dsp:sp modelId="{5D61A631-76E9-456B-A792-ABAB7DDEE4C1}">
      <dsp:nvSpPr>
        <dsp:cNvPr id="0" name=""/>
        <dsp:cNvSpPr/>
      </dsp:nvSpPr>
      <dsp:spPr>
        <a:xfrm>
          <a:off x="8894840" y="3105005"/>
          <a:ext cx="1805083" cy="55033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i="0" kern="1200" dirty="0">
              <a:solidFill>
                <a:srgbClr val="FF0000"/>
              </a:solidFill>
              <a:latin typeface="Century Gothic" panose="020B0502020202020204" pitchFamily="34" charset="0"/>
            </a:rPr>
            <a:t>Adicional en Importaciones en $</a:t>
          </a:r>
        </a:p>
      </dsp:txBody>
      <dsp:txXfrm>
        <a:off x="8894840" y="3105005"/>
        <a:ext cx="1805083" cy="550330"/>
      </dsp:txXfrm>
    </dsp:sp>
    <dsp:sp modelId="{6A43AD05-1C55-4D64-BA0E-BCDF337A6570}">
      <dsp:nvSpPr>
        <dsp:cNvPr id="0" name=""/>
        <dsp:cNvSpPr/>
      </dsp:nvSpPr>
      <dsp:spPr>
        <a:xfrm>
          <a:off x="1722576" y="3792918"/>
          <a:ext cx="2563795" cy="550330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Autonómico</a:t>
          </a:r>
        </a:p>
      </dsp:txBody>
      <dsp:txXfrm>
        <a:off x="1722576" y="3792918"/>
        <a:ext cx="2563795" cy="550330"/>
      </dsp:txXfrm>
    </dsp:sp>
    <dsp:sp modelId="{22C2C947-1F52-4111-9E5A-B7D50DDF3917}">
      <dsp:nvSpPr>
        <dsp:cNvPr id="0" name=""/>
        <dsp:cNvSpPr/>
      </dsp:nvSpPr>
      <dsp:spPr>
        <a:xfrm>
          <a:off x="4647389" y="3448962"/>
          <a:ext cx="3886434" cy="55033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Finalización Convenio Deuda Histórica GVA (CDH)</a:t>
          </a:r>
        </a:p>
      </dsp:txBody>
      <dsp:txXfrm>
        <a:off x="4647389" y="3448962"/>
        <a:ext cx="3886434" cy="550330"/>
      </dsp:txXfrm>
    </dsp:sp>
    <dsp:sp modelId="{084370A9-3C8B-47A6-ACA9-6A11A90D1369}">
      <dsp:nvSpPr>
        <dsp:cNvPr id="0" name=""/>
        <dsp:cNvSpPr/>
      </dsp:nvSpPr>
      <dsp:spPr>
        <a:xfrm>
          <a:off x="4647389" y="4136875"/>
          <a:ext cx="3886434" cy="55033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Desconocimiento Nuevo PPF  2023 ( desfasado PPF 2009 prorrogado)</a:t>
          </a:r>
        </a:p>
      </dsp:txBody>
      <dsp:txXfrm>
        <a:off x="4647389" y="4136875"/>
        <a:ext cx="3886434" cy="550330"/>
      </dsp:txXfrm>
    </dsp:sp>
    <dsp:sp modelId="{23BE6E21-BC77-433B-A76A-298FD6164589}">
      <dsp:nvSpPr>
        <dsp:cNvPr id="0" name=""/>
        <dsp:cNvSpPr/>
      </dsp:nvSpPr>
      <dsp:spPr>
        <a:xfrm>
          <a:off x="8894840" y="4136875"/>
          <a:ext cx="1805083" cy="55033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i="0" kern="1200" dirty="0">
              <a:solidFill>
                <a:srgbClr val="FF0000"/>
              </a:solidFill>
              <a:latin typeface="Century Gothic" panose="020B0502020202020204" pitchFamily="34" charset="0"/>
            </a:rPr>
            <a:t>Debe Actualizarse en Variables y Costes, y ser al menos por el total de CDH + PPF prorrogado</a:t>
          </a:r>
        </a:p>
      </dsp:txBody>
      <dsp:txXfrm>
        <a:off x="8894840" y="4136875"/>
        <a:ext cx="1805083" cy="5503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B8F8F-ED37-4B1B-98ED-BEEFA8102986}">
      <dsp:nvSpPr>
        <dsp:cNvPr id="0" name=""/>
        <dsp:cNvSpPr/>
      </dsp:nvSpPr>
      <dsp:spPr>
        <a:xfrm>
          <a:off x="7698121" y="4411710"/>
          <a:ext cx="300261" cy="297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0130" y="0"/>
              </a:lnTo>
              <a:lnTo>
                <a:pt x="150130" y="297558"/>
              </a:lnTo>
              <a:lnTo>
                <a:pt x="300261" y="2975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7837684" y="4549921"/>
        <a:ext cx="21136" cy="21136"/>
      </dsp:txXfrm>
    </dsp:sp>
    <dsp:sp modelId="{3A9A5BD3-188B-4FB1-9743-1333C4F8BA2F}">
      <dsp:nvSpPr>
        <dsp:cNvPr id="0" name=""/>
        <dsp:cNvSpPr/>
      </dsp:nvSpPr>
      <dsp:spPr>
        <a:xfrm>
          <a:off x="7698121" y="4131206"/>
          <a:ext cx="294417" cy="280504"/>
        </a:xfrm>
        <a:custGeom>
          <a:avLst/>
          <a:gdLst/>
          <a:ahLst/>
          <a:cxnLst/>
          <a:rect l="0" t="0" r="0" b="0"/>
          <a:pathLst>
            <a:path>
              <a:moveTo>
                <a:pt x="0" y="280504"/>
              </a:moveTo>
              <a:lnTo>
                <a:pt x="147208" y="280504"/>
              </a:lnTo>
              <a:lnTo>
                <a:pt x="147208" y="0"/>
              </a:lnTo>
              <a:lnTo>
                <a:pt x="29441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7835164" y="4261292"/>
        <a:ext cx="20332" cy="20332"/>
      </dsp:txXfrm>
    </dsp:sp>
    <dsp:sp modelId="{A8C3B03B-851B-4CBF-BD46-5BEE8181B933}">
      <dsp:nvSpPr>
        <dsp:cNvPr id="0" name=""/>
        <dsp:cNvSpPr/>
      </dsp:nvSpPr>
      <dsp:spPr>
        <a:xfrm>
          <a:off x="1639249" y="2452035"/>
          <a:ext cx="294417" cy="1959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7208" y="0"/>
              </a:lnTo>
              <a:lnTo>
                <a:pt x="147208" y="1959674"/>
              </a:lnTo>
              <a:lnTo>
                <a:pt x="294417" y="19596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/>
        </a:p>
      </dsp:txBody>
      <dsp:txXfrm>
        <a:off x="1736916" y="3382331"/>
        <a:ext cx="99083" cy="99083"/>
      </dsp:txXfrm>
    </dsp:sp>
    <dsp:sp modelId="{2822E9E6-C9DC-485D-B193-227F8B20E1D1}">
      <dsp:nvSpPr>
        <dsp:cNvPr id="0" name=""/>
        <dsp:cNvSpPr/>
      </dsp:nvSpPr>
      <dsp:spPr>
        <a:xfrm>
          <a:off x="1639249" y="2452035"/>
          <a:ext cx="294417" cy="1398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7208" y="0"/>
              </a:lnTo>
              <a:lnTo>
                <a:pt x="147208" y="1398666"/>
              </a:lnTo>
              <a:lnTo>
                <a:pt x="294417" y="1398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750725" y="3115635"/>
        <a:ext cx="71465" cy="71465"/>
      </dsp:txXfrm>
    </dsp:sp>
    <dsp:sp modelId="{B771AD68-FB46-4E1C-B538-7DE301A88207}">
      <dsp:nvSpPr>
        <dsp:cNvPr id="0" name=""/>
        <dsp:cNvSpPr/>
      </dsp:nvSpPr>
      <dsp:spPr>
        <a:xfrm>
          <a:off x="1639249" y="2452035"/>
          <a:ext cx="294417" cy="837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7208" y="0"/>
              </a:lnTo>
              <a:lnTo>
                <a:pt x="147208" y="837657"/>
              </a:lnTo>
              <a:lnTo>
                <a:pt x="294417" y="8376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764261" y="2848667"/>
        <a:ext cx="44394" cy="44394"/>
      </dsp:txXfrm>
    </dsp:sp>
    <dsp:sp modelId="{48B595ED-FDE7-4957-9AE1-0D9159E86DF0}">
      <dsp:nvSpPr>
        <dsp:cNvPr id="0" name=""/>
        <dsp:cNvSpPr/>
      </dsp:nvSpPr>
      <dsp:spPr>
        <a:xfrm>
          <a:off x="1639249" y="2452035"/>
          <a:ext cx="294417" cy="184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7208" y="0"/>
              </a:lnTo>
              <a:lnTo>
                <a:pt x="147208" y="184432"/>
              </a:lnTo>
              <a:lnTo>
                <a:pt x="294417" y="1844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777773" y="2535566"/>
        <a:ext cx="17370" cy="17370"/>
      </dsp:txXfrm>
    </dsp:sp>
    <dsp:sp modelId="{1F49C228-DC97-49B6-A341-F7411CC46E26}">
      <dsp:nvSpPr>
        <dsp:cNvPr id="0" name=""/>
        <dsp:cNvSpPr/>
      </dsp:nvSpPr>
      <dsp:spPr>
        <a:xfrm>
          <a:off x="1639249" y="1891027"/>
          <a:ext cx="294417" cy="561008"/>
        </a:xfrm>
        <a:custGeom>
          <a:avLst/>
          <a:gdLst/>
          <a:ahLst/>
          <a:cxnLst/>
          <a:rect l="0" t="0" r="0" b="0"/>
          <a:pathLst>
            <a:path>
              <a:moveTo>
                <a:pt x="0" y="561008"/>
              </a:moveTo>
              <a:lnTo>
                <a:pt x="147208" y="561008"/>
              </a:lnTo>
              <a:lnTo>
                <a:pt x="147208" y="0"/>
              </a:lnTo>
              <a:lnTo>
                <a:pt x="29441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770619" y="2155692"/>
        <a:ext cx="31678" cy="31678"/>
      </dsp:txXfrm>
    </dsp:sp>
    <dsp:sp modelId="{36523F7F-1A33-432C-8DC2-383163735F4B}">
      <dsp:nvSpPr>
        <dsp:cNvPr id="0" name=""/>
        <dsp:cNvSpPr/>
      </dsp:nvSpPr>
      <dsp:spPr>
        <a:xfrm>
          <a:off x="1639249" y="1145586"/>
          <a:ext cx="327230" cy="1306449"/>
        </a:xfrm>
        <a:custGeom>
          <a:avLst/>
          <a:gdLst/>
          <a:ahLst/>
          <a:cxnLst/>
          <a:rect l="0" t="0" r="0" b="0"/>
          <a:pathLst>
            <a:path>
              <a:moveTo>
                <a:pt x="0" y="1306449"/>
              </a:moveTo>
              <a:lnTo>
                <a:pt x="163615" y="1306449"/>
              </a:lnTo>
              <a:lnTo>
                <a:pt x="163615" y="0"/>
              </a:lnTo>
              <a:lnTo>
                <a:pt x="32723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769194" y="1765140"/>
        <a:ext cx="67340" cy="67340"/>
      </dsp:txXfrm>
    </dsp:sp>
    <dsp:sp modelId="{6ABB664F-3238-48DB-9971-CCFAADAF628A}">
      <dsp:nvSpPr>
        <dsp:cNvPr id="0" name=""/>
        <dsp:cNvSpPr/>
      </dsp:nvSpPr>
      <dsp:spPr>
        <a:xfrm>
          <a:off x="1639249" y="492361"/>
          <a:ext cx="294417" cy="1959674"/>
        </a:xfrm>
        <a:custGeom>
          <a:avLst/>
          <a:gdLst/>
          <a:ahLst/>
          <a:cxnLst/>
          <a:rect l="0" t="0" r="0" b="0"/>
          <a:pathLst>
            <a:path>
              <a:moveTo>
                <a:pt x="0" y="1959674"/>
              </a:moveTo>
              <a:lnTo>
                <a:pt x="147208" y="1959674"/>
              </a:lnTo>
              <a:lnTo>
                <a:pt x="147208" y="0"/>
              </a:lnTo>
              <a:lnTo>
                <a:pt x="29441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/>
        </a:p>
      </dsp:txBody>
      <dsp:txXfrm>
        <a:off x="1736916" y="1422656"/>
        <a:ext cx="99083" cy="99083"/>
      </dsp:txXfrm>
    </dsp:sp>
    <dsp:sp modelId="{13FE6AEF-BAC2-47D3-9149-900016424274}">
      <dsp:nvSpPr>
        <dsp:cNvPr id="0" name=""/>
        <dsp:cNvSpPr/>
      </dsp:nvSpPr>
      <dsp:spPr>
        <a:xfrm>
          <a:off x="363068" y="2406315"/>
          <a:ext cx="2944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4417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502917" y="2444675"/>
        <a:ext cx="14720" cy="14720"/>
      </dsp:txXfrm>
    </dsp:sp>
    <dsp:sp modelId="{1099C22B-897F-48A8-8BE4-02FD21761C4E}">
      <dsp:nvSpPr>
        <dsp:cNvPr id="0" name=""/>
        <dsp:cNvSpPr/>
      </dsp:nvSpPr>
      <dsp:spPr>
        <a:xfrm rot="16200000">
          <a:off x="-1865481" y="2275347"/>
          <a:ext cx="4103724" cy="353377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INCERTIDUMBRE</a:t>
          </a:r>
        </a:p>
      </dsp:txBody>
      <dsp:txXfrm>
        <a:off x="-1865481" y="2275347"/>
        <a:ext cx="4103724" cy="353377"/>
      </dsp:txXfrm>
    </dsp:sp>
    <dsp:sp modelId="{329BB45D-83E0-4AFC-9988-F3D00E185A7A}">
      <dsp:nvSpPr>
        <dsp:cNvPr id="0" name=""/>
        <dsp:cNvSpPr/>
      </dsp:nvSpPr>
      <dsp:spPr>
        <a:xfrm>
          <a:off x="657486" y="2227632"/>
          <a:ext cx="981763" cy="448806"/>
        </a:xfrm>
        <a:prstGeom prst="rect">
          <a:avLst/>
        </a:prstGeom>
        <a:solidFill>
          <a:srgbClr val="FF0000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+mn-ea"/>
              <a:cs typeface="+mn-cs"/>
            </a:rPr>
            <a:t>UMH</a:t>
          </a:r>
        </a:p>
      </dsp:txBody>
      <dsp:txXfrm>
        <a:off x="657486" y="2227632"/>
        <a:ext cx="981763" cy="448806"/>
      </dsp:txXfrm>
    </dsp:sp>
    <dsp:sp modelId="{74F442CA-754E-4D1E-8958-0D2D4AADE38C}">
      <dsp:nvSpPr>
        <dsp:cNvPr id="0" name=""/>
        <dsp:cNvSpPr/>
      </dsp:nvSpPr>
      <dsp:spPr>
        <a:xfrm>
          <a:off x="1933667" y="267957"/>
          <a:ext cx="2474591" cy="448806"/>
        </a:xfrm>
        <a:prstGeom prst="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/>
            <a:t>Gastos </a:t>
          </a:r>
        </a:p>
      </dsp:txBody>
      <dsp:txXfrm>
        <a:off x="1933667" y="267957"/>
        <a:ext cx="2474591" cy="448806"/>
      </dsp:txXfrm>
    </dsp:sp>
    <dsp:sp modelId="{F6F0C3BD-FAD6-4AC0-9B66-BC8985C08A5E}">
      <dsp:nvSpPr>
        <dsp:cNvPr id="0" name=""/>
        <dsp:cNvSpPr/>
      </dsp:nvSpPr>
      <dsp:spPr>
        <a:xfrm>
          <a:off x="1966480" y="828966"/>
          <a:ext cx="5750352" cy="63323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1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Capítulo 1: Completando Profesionalización Personal y Dimensión Óptima de Estructuras</a:t>
          </a:r>
        </a:p>
      </dsp:txBody>
      <dsp:txXfrm>
        <a:off x="1966480" y="828966"/>
        <a:ext cx="5750352" cy="633239"/>
      </dsp:txXfrm>
    </dsp:sp>
    <dsp:sp modelId="{842610EE-2342-4A40-8670-008D910F92FC}">
      <dsp:nvSpPr>
        <dsp:cNvPr id="0" name=""/>
        <dsp:cNvSpPr/>
      </dsp:nvSpPr>
      <dsp:spPr>
        <a:xfrm>
          <a:off x="1933667" y="1574407"/>
          <a:ext cx="5750352" cy="63323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1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Capítulo 2: Actualización de Contratos Básicos de Servicios </a:t>
          </a: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( en precios y nuevas instalaciones)</a:t>
          </a:r>
          <a:r>
            <a:rPr lang="es-ES" sz="1600" b="1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 + Fuertes incrementos Costes Suministros Básicos </a:t>
          </a: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(Luz)</a:t>
          </a:r>
        </a:p>
      </dsp:txBody>
      <dsp:txXfrm>
        <a:off x="1933667" y="1574407"/>
        <a:ext cx="5750352" cy="633239"/>
      </dsp:txXfrm>
    </dsp:sp>
    <dsp:sp modelId="{3CEDAA92-1235-4669-B94B-D47E820EE659}">
      <dsp:nvSpPr>
        <dsp:cNvPr id="0" name=""/>
        <dsp:cNvSpPr/>
      </dsp:nvSpPr>
      <dsp:spPr>
        <a:xfrm>
          <a:off x="1933667" y="2319848"/>
          <a:ext cx="5750352" cy="63323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1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Capítulo 6: Consolidando Dotaciones Universidad Joven</a:t>
          </a: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, con un PPI en ejecución ( próximas anualidades serán las más importantes económicamente para completar Inversiones)</a:t>
          </a:r>
        </a:p>
      </dsp:txBody>
      <dsp:txXfrm>
        <a:off x="1933667" y="2319848"/>
        <a:ext cx="5750352" cy="633239"/>
      </dsp:txXfrm>
    </dsp:sp>
    <dsp:sp modelId="{5287DF33-D2C3-4E2E-BC04-21D579A3266E}">
      <dsp:nvSpPr>
        <dsp:cNvPr id="0" name=""/>
        <dsp:cNvSpPr/>
      </dsp:nvSpPr>
      <dsp:spPr>
        <a:xfrm>
          <a:off x="1933667" y="3065289"/>
          <a:ext cx="2397380" cy="448806"/>
        </a:xfrm>
        <a:prstGeom prst="rect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36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Ingresos</a:t>
          </a:r>
        </a:p>
      </dsp:txBody>
      <dsp:txXfrm>
        <a:off x="1933667" y="3065289"/>
        <a:ext cx="2397380" cy="448806"/>
      </dsp:txXfrm>
    </dsp:sp>
    <dsp:sp modelId="{B9AFD631-2C36-4971-B819-9E3E31147836}">
      <dsp:nvSpPr>
        <dsp:cNvPr id="0" name=""/>
        <dsp:cNvSpPr/>
      </dsp:nvSpPr>
      <dsp:spPr>
        <a:xfrm>
          <a:off x="1933667" y="3626298"/>
          <a:ext cx="5764454" cy="44880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1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Capítulo 3: </a:t>
          </a: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Reducción 10% </a:t>
          </a:r>
          <a:r>
            <a:rPr lang="es-ES" sz="1600" b="1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Precios Matrículas </a:t>
          </a: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( Se espera Neutro)</a:t>
          </a:r>
        </a:p>
      </dsp:txBody>
      <dsp:txXfrm>
        <a:off x="1933667" y="3626298"/>
        <a:ext cx="5764454" cy="448806"/>
      </dsp:txXfrm>
    </dsp:sp>
    <dsp:sp modelId="{FE1DCAFC-F790-4F6D-ABF2-08D3236EBCA1}">
      <dsp:nvSpPr>
        <dsp:cNvPr id="0" name=""/>
        <dsp:cNvSpPr/>
      </dsp:nvSpPr>
      <dsp:spPr>
        <a:xfrm>
          <a:off x="1933667" y="4187307"/>
          <a:ext cx="5764454" cy="44880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1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Capítulo 4: </a:t>
          </a: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Cambio de </a:t>
          </a:r>
          <a:r>
            <a:rPr lang="es-ES" sz="1600" b="1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Modelos de Financiación GV: CDH + PPF </a:t>
          </a: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(supone 73% del total de ingresos de la UMH)</a:t>
          </a:r>
        </a:p>
      </dsp:txBody>
      <dsp:txXfrm>
        <a:off x="1933667" y="4187307"/>
        <a:ext cx="5764454" cy="448806"/>
      </dsp:txXfrm>
    </dsp:sp>
    <dsp:sp modelId="{597ABE19-03A6-4D8C-9FC5-8D395F47CAC0}">
      <dsp:nvSpPr>
        <dsp:cNvPr id="0" name=""/>
        <dsp:cNvSpPr/>
      </dsp:nvSpPr>
      <dsp:spPr>
        <a:xfrm>
          <a:off x="7992539" y="3906802"/>
          <a:ext cx="3159009" cy="44880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 CDH: </a:t>
          </a:r>
          <a:r>
            <a:rPr lang="es-ES" sz="1000" b="1" i="0" kern="1200" dirty="0">
              <a:solidFill>
                <a:srgbClr val="FF0000"/>
              </a:solidFill>
              <a:latin typeface="Century Gothic" panose="020B0502020202020204" pitchFamily="34" charset="0"/>
              <a:ea typeface="+mn-ea"/>
              <a:cs typeface="+mn-cs"/>
            </a:rPr>
            <a:t>Desaparecen los Ingresos por el Convenio de Deuda Histórica (10 Millones de Euros) </a:t>
          </a:r>
        </a:p>
      </dsp:txBody>
      <dsp:txXfrm>
        <a:off x="7992539" y="3906802"/>
        <a:ext cx="3159009" cy="448806"/>
      </dsp:txXfrm>
    </dsp:sp>
    <dsp:sp modelId="{126C913A-ADBB-481E-BFF8-CD4C282346F6}">
      <dsp:nvSpPr>
        <dsp:cNvPr id="0" name=""/>
        <dsp:cNvSpPr/>
      </dsp:nvSpPr>
      <dsp:spPr>
        <a:xfrm>
          <a:off x="7998383" y="4484865"/>
          <a:ext cx="3159009" cy="44880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ES" sz="1600" b="0" kern="1200" dirty="0">
              <a:solidFill>
                <a:srgbClr val="FFFFFF">
                  <a:lumMod val="50000"/>
                </a:srgbClr>
              </a:solidFill>
              <a:latin typeface="Candara" panose="020E0502030303020204" pitchFamily="34" charset="0"/>
              <a:ea typeface="+mn-ea"/>
              <a:cs typeface="+mn-cs"/>
            </a:rPr>
            <a:t>PPF : </a:t>
          </a:r>
          <a:r>
            <a:rPr lang="es-ES" sz="1000" b="1" i="0" kern="1200" dirty="0">
              <a:solidFill>
                <a:srgbClr val="FF0000"/>
              </a:solidFill>
              <a:latin typeface="Century Gothic" panose="020B0502020202020204" pitchFamily="34" charset="0"/>
              <a:ea typeface="+mn-ea"/>
              <a:cs typeface="+mn-cs"/>
            </a:rPr>
            <a:t>En espera de Previsiones Nuevo Modelo (desconocidas variables)</a:t>
          </a:r>
        </a:p>
      </dsp:txBody>
      <dsp:txXfrm>
        <a:off x="7998383" y="4484865"/>
        <a:ext cx="3159009" cy="4488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D30BC-67DA-4111-8192-C776D6AED630}">
      <dsp:nvSpPr>
        <dsp:cNvPr id="0" name=""/>
        <dsp:cNvSpPr/>
      </dsp:nvSpPr>
      <dsp:spPr>
        <a:xfrm>
          <a:off x="6085424" y="2995282"/>
          <a:ext cx="4849323" cy="2083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0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Previsibles Reformulaciones de Sucesivos Proyectos de Presupuestos, conforme concreción acuerdos de financiación GVA que pudieran suponer dilatación en fecha previsible de aprobación</a:t>
          </a:r>
        </a:p>
      </dsp:txBody>
      <dsp:txXfrm>
        <a:off x="7585992" y="3561971"/>
        <a:ext cx="3302984" cy="1471211"/>
      </dsp:txXfrm>
    </dsp:sp>
    <dsp:sp modelId="{B1C08BEB-A980-4BDE-A428-C39A983326FD}">
      <dsp:nvSpPr>
        <dsp:cNvPr id="0" name=""/>
        <dsp:cNvSpPr/>
      </dsp:nvSpPr>
      <dsp:spPr>
        <a:xfrm>
          <a:off x="450701" y="2997335"/>
          <a:ext cx="4512492" cy="2083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0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Acompañar al Presupuesto 2023 con Planes Estratégicos (2023-2026).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0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Simular Diferentes Escenarios (según Acontecimientos)</a:t>
          </a:r>
        </a:p>
      </dsp:txBody>
      <dsp:txXfrm>
        <a:off x="496472" y="3564024"/>
        <a:ext cx="3067202" cy="1471211"/>
      </dsp:txXfrm>
    </dsp:sp>
    <dsp:sp modelId="{F0BAB17F-1212-4D6F-A380-27B251AB678C}">
      <dsp:nvSpPr>
        <dsp:cNvPr id="0" name=""/>
        <dsp:cNvSpPr/>
      </dsp:nvSpPr>
      <dsp:spPr>
        <a:xfrm>
          <a:off x="5812150" y="-241199"/>
          <a:ext cx="5395872" cy="2083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0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Priorización en la asignación de los Créditos, según: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0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Correlación Fuentes de Financiación (Planificación Presupuestaria por Fuentes de Financiación).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0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Servicio Estratégico , con carácter prioritario a financiar los costes del servicio público de Educación Superior</a:t>
          </a:r>
        </a:p>
      </dsp:txBody>
      <dsp:txXfrm>
        <a:off x="7476682" y="-195428"/>
        <a:ext cx="3685568" cy="1471211"/>
      </dsp:txXfrm>
    </dsp:sp>
    <dsp:sp modelId="{26CF158A-500A-4A1A-A091-0E99AAFAA021}">
      <dsp:nvSpPr>
        <dsp:cNvPr id="0" name=""/>
        <dsp:cNvSpPr/>
      </dsp:nvSpPr>
      <dsp:spPr>
        <a:xfrm>
          <a:off x="365943" y="-204393"/>
          <a:ext cx="4512492" cy="20836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0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Presupuesto en Base Zero (justificar toda solicitud, sin consolidar dotaciones anteriores)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b="0" kern="1200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rPr>
            <a:t>Asignaciones de Créditos condicionadas a circunstancias</a:t>
          </a:r>
        </a:p>
      </dsp:txBody>
      <dsp:txXfrm>
        <a:off x="411714" y="-158622"/>
        <a:ext cx="3067202" cy="1471211"/>
      </dsp:txXfrm>
    </dsp:sp>
    <dsp:sp modelId="{953F5F03-2E9B-4ED5-A735-759DCB2FDCC0}">
      <dsp:nvSpPr>
        <dsp:cNvPr id="0" name=""/>
        <dsp:cNvSpPr/>
      </dsp:nvSpPr>
      <dsp:spPr>
        <a:xfrm>
          <a:off x="3555467" y="279103"/>
          <a:ext cx="2120203" cy="21202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Prudencia</a:t>
          </a:r>
          <a:r>
            <a:rPr lang="es-ES" sz="1700" kern="1200" dirty="0"/>
            <a:t> </a:t>
          </a:r>
        </a:p>
      </dsp:txBody>
      <dsp:txXfrm>
        <a:off x="4176460" y="900096"/>
        <a:ext cx="1499210" cy="1499210"/>
      </dsp:txXfrm>
    </dsp:sp>
    <dsp:sp modelId="{30A8009D-11C0-484D-8E4A-1850A26B871D}">
      <dsp:nvSpPr>
        <dsp:cNvPr id="0" name=""/>
        <dsp:cNvSpPr/>
      </dsp:nvSpPr>
      <dsp:spPr>
        <a:xfrm rot="5400000">
          <a:off x="5773601" y="279103"/>
          <a:ext cx="2120203" cy="21202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Priorización</a:t>
          </a:r>
        </a:p>
      </dsp:txBody>
      <dsp:txXfrm rot="-5400000">
        <a:off x="5773601" y="900096"/>
        <a:ext cx="1499210" cy="1499210"/>
      </dsp:txXfrm>
    </dsp:sp>
    <dsp:sp modelId="{A3C73F7E-2AB6-42DA-8EBF-85D31FBA1594}">
      <dsp:nvSpPr>
        <dsp:cNvPr id="0" name=""/>
        <dsp:cNvSpPr/>
      </dsp:nvSpPr>
      <dsp:spPr>
        <a:xfrm rot="10800000">
          <a:off x="5773601" y="2497237"/>
          <a:ext cx="2120203" cy="21202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Reformulación </a:t>
          </a:r>
        </a:p>
      </dsp:txBody>
      <dsp:txXfrm rot="10800000">
        <a:off x="5773601" y="2497237"/>
        <a:ext cx="1499210" cy="1499210"/>
      </dsp:txXfrm>
    </dsp:sp>
    <dsp:sp modelId="{761253F6-04FA-4097-B4F8-8541EA0558CC}">
      <dsp:nvSpPr>
        <dsp:cNvPr id="0" name=""/>
        <dsp:cNvSpPr/>
      </dsp:nvSpPr>
      <dsp:spPr>
        <a:xfrm rot="16200000">
          <a:off x="3555467" y="2497237"/>
          <a:ext cx="2120203" cy="21202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Planificación</a:t>
          </a:r>
        </a:p>
      </dsp:txBody>
      <dsp:txXfrm rot="5400000">
        <a:off x="4176460" y="2497237"/>
        <a:ext cx="1499210" cy="1499210"/>
      </dsp:txXfrm>
    </dsp:sp>
    <dsp:sp modelId="{DBE9EEAE-D6FE-4347-9440-B32C581B9864}">
      <dsp:nvSpPr>
        <dsp:cNvPr id="0" name=""/>
        <dsp:cNvSpPr/>
      </dsp:nvSpPr>
      <dsp:spPr>
        <a:xfrm>
          <a:off x="5358619" y="2007583"/>
          <a:ext cx="732033" cy="63655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E8FF8F-161E-432F-8D30-AF072A376AE5}">
      <dsp:nvSpPr>
        <dsp:cNvPr id="0" name=""/>
        <dsp:cNvSpPr/>
      </dsp:nvSpPr>
      <dsp:spPr>
        <a:xfrm rot="10800000">
          <a:off x="5358619" y="2252410"/>
          <a:ext cx="732033" cy="63655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5E0D1-7EBE-44E9-8E1D-6896D8D72DBD}">
      <dsp:nvSpPr>
        <dsp:cNvPr id="0" name=""/>
        <dsp:cNvSpPr/>
      </dsp:nvSpPr>
      <dsp:spPr>
        <a:xfrm rot="5400000">
          <a:off x="1958975" y="316901"/>
          <a:ext cx="1285114" cy="111804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Social</a:t>
          </a:r>
        </a:p>
      </dsp:txBody>
      <dsp:txXfrm rot="-5400000">
        <a:off x="2216736" y="433633"/>
        <a:ext cx="769591" cy="884586"/>
      </dsp:txXfrm>
    </dsp:sp>
    <dsp:sp modelId="{D869E9BE-66AB-4BEC-A50C-271487035809}">
      <dsp:nvSpPr>
        <dsp:cNvPr id="0" name=""/>
        <dsp:cNvSpPr/>
      </dsp:nvSpPr>
      <dsp:spPr>
        <a:xfrm>
          <a:off x="3194484" y="490391"/>
          <a:ext cx="1434187" cy="771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34296-4799-429F-84B2-756A66DD72F8}">
      <dsp:nvSpPr>
        <dsp:cNvPr id="0" name=""/>
        <dsp:cNvSpPr/>
      </dsp:nvSpPr>
      <dsp:spPr>
        <a:xfrm rot="5400000">
          <a:off x="751482" y="316901"/>
          <a:ext cx="1285114" cy="111804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1009243" y="433633"/>
        <a:ext cx="769591" cy="884586"/>
      </dsp:txXfrm>
    </dsp:sp>
    <dsp:sp modelId="{B294FA57-4618-48BA-8F15-1A056A7D4E41}">
      <dsp:nvSpPr>
        <dsp:cNvPr id="0" name=""/>
        <dsp:cNvSpPr/>
      </dsp:nvSpPr>
      <dsp:spPr>
        <a:xfrm rot="5400000">
          <a:off x="1352916" y="1407705"/>
          <a:ext cx="1285114" cy="111804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Inclusivo</a:t>
          </a:r>
        </a:p>
      </dsp:txBody>
      <dsp:txXfrm rot="-5400000">
        <a:off x="1610677" y="1524437"/>
        <a:ext cx="769591" cy="884586"/>
      </dsp:txXfrm>
    </dsp:sp>
    <dsp:sp modelId="{CCB40402-439B-45D5-B6C0-655E78597D7A}">
      <dsp:nvSpPr>
        <dsp:cNvPr id="0" name=""/>
        <dsp:cNvSpPr/>
      </dsp:nvSpPr>
      <dsp:spPr>
        <a:xfrm>
          <a:off x="2261" y="1581196"/>
          <a:ext cx="1387923" cy="771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Colaborativo</a:t>
          </a:r>
        </a:p>
      </dsp:txBody>
      <dsp:txXfrm>
        <a:off x="2261" y="1581196"/>
        <a:ext cx="1387923" cy="771068"/>
      </dsp:txXfrm>
    </dsp:sp>
    <dsp:sp modelId="{6EEF431D-3B46-486C-8360-CD2B9EDBAACD}">
      <dsp:nvSpPr>
        <dsp:cNvPr id="0" name=""/>
        <dsp:cNvSpPr/>
      </dsp:nvSpPr>
      <dsp:spPr>
        <a:xfrm rot="5400000">
          <a:off x="2560409" y="1407705"/>
          <a:ext cx="1285114" cy="111804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2818170" y="1524437"/>
        <a:ext cx="769591" cy="884586"/>
      </dsp:txXfrm>
    </dsp:sp>
    <dsp:sp modelId="{D6C7F650-0D93-47FB-B870-867E30CE5DD4}">
      <dsp:nvSpPr>
        <dsp:cNvPr id="0" name=""/>
        <dsp:cNvSpPr/>
      </dsp:nvSpPr>
      <dsp:spPr>
        <a:xfrm rot="5400000">
          <a:off x="1958975" y="2498510"/>
          <a:ext cx="1285114" cy="111804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Cultural</a:t>
          </a:r>
        </a:p>
      </dsp:txBody>
      <dsp:txXfrm rot="-5400000">
        <a:off x="2216736" y="2615242"/>
        <a:ext cx="769591" cy="884586"/>
      </dsp:txXfrm>
    </dsp:sp>
    <dsp:sp modelId="{257FA946-1CD7-41D4-9C17-31805D9D1126}">
      <dsp:nvSpPr>
        <dsp:cNvPr id="0" name=""/>
        <dsp:cNvSpPr/>
      </dsp:nvSpPr>
      <dsp:spPr>
        <a:xfrm>
          <a:off x="3194484" y="2672001"/>
          <a:ext cx="1434187" cy="771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Tecnológico</a:t>
          </a:r>
        </a:p>
      </dsp:txBody>
      <dsp:txXfrm>
        <a:off x="3194484" y="2672001"/>
        <a:ext cx="1434187" cy="771068"/>
      </dsp:txXfrm>
    </dsp:sp>
    <dsp:sp modelId="{65354AA0-83DC-4378-A983-5FC7A9FBC136}">
      <dsp:nvSpPr>
        <dsp:cNvPr id="0" name=""/>
        <dsp:cNvSpPr/>
      </dsp:nvSpPr>
      <dsp:spPr>
        <a:xfrm rot="5400000">
          <a:off x="751482" y="2498510"/>
          <a:ext cx="1285114" cy="111804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1009243" y="2615242"/>
        <a:ext cx="769591" cy="884586"/>
      </dsp:txXfrm>
    </dsp:sp>
    <dsp:sp modelId="{31FC6B45-96C4-4C66-A0C1-6C3A746B4F39}">
      <dsp:nvSpPr>
        <dsp:cNvPr id="0" name=""/>
        <dsp:cNvSpPr/>
      </dsp:nvSpPr>
      <dsp:spPr>
        <a:xfrm rot="5400000">
          <a:off x="1352916" y="3589315"/>
          <a:ext cx="1285114" cy="111804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Investigador</a:t>
          </a:r>
        </a:p>
      </dsp:txBody>
      <dsp:txXfrm rot="-5400000">
        <a:off x="1610677" y="3706047"/>
        <a:ext cx="769591" cy="884586"/>
      </dsp:txXfrm>
    </dsp:sp>
    <dsp:sp modelId="{A0F60FDE-6704-4F4E-8933-B24298EA3B23}">
      <dsp:nvSpPr>
        <dsp:cNvPr id="0" name=""/>
        <dsp:cNvSpPr/>
      </dsp:nvSpPr>
      <dsp:spPr>
        <a:xfrm>
          <a:off x="2261" y="3762806"/>
          <a:ext cx="1387923" cy="771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Innovador</a:t>
          </a:r>
        </a:p>
      </dsp:txBody>
      <dsp:txXfrm>
        <a:off x="2261" y="3762806"/>
        <a:ext cx="1387923" cy="771068"/>
      </dsp:txXfrm>
    </dsp:sp>
    <dsp:sp modelId="{F85E4360-6A9F-4500-A58C-A4A8FD5D9160}">
      <dsp:nvSpPr>
        <dsp:cNvPr id="0" name=""/>
        <dsp:cNvSpPr/>
      </dsp:nvSpPr>
      <dsp:spPr>
        <a:xfrm rot="5400000">
          <a:off x="2560409" y="3589315"/>
          <a:ext cx="1285114" cy="111804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2818170" y="3706047"/>
        <a:ext cx="769591" cy="8845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5E0D1-7EBE-44E9-8E1D-6896D8D72DBD}">
      <dsp:nvSpPr>
        <dsp:cNvPr id="0" name=""/>
        <dsp:cNvSpPr/>
      </dsp:nvSpPr>
      <dsp:spPr>
        <a:xfrm rot="5400000">
          <a:off x="2666542" y="85476"/>
          <a:ext cx="1315015" cy="11440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Internacional</a:t>
          </a:r>
        </a:p>
      </dsp:txBody>
      <dsp:txXfrm rot="-5400000">
        <a:off x="2930301" y="204923"/>
        <a:ext cx="787497" cy="905169"/>
      </dsp:txXfrm>
    </dsp:sp>
    <dsp:sp modelId="{D869E9BE-66AB-4BEC-A50C-271487035809}">
      <dsp:nvSpPr>
        <dsp:cNvPr id="0" name=""/>
        <dsp:cNvSpPr/>
      </dsp:nvSpPr>
      <dsp:spPr>
        <a:xfrm>
          <a:off x="3902986" y="265393"/>
          <a:ext cx="1467557" cy="789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34296-4799-429F-84B2-756A66DD72F8}">
      <dsp:nvSpPr>
        <dsp:cNvPr id="0" name=""/>
        <dsp:cNvSpPr/>
      </dsp:nvSpPr>
      <dsp:spPr>
        <a:xfrm rot="5400000">
          <a:off x="1403141" y="87866"/>
          <a:ext cx="1315015" cy="11440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1666900" y="207313"/>
        <a:ext cx="787497" cy="905169"/>
      </dsp:txXfrm>
    </dsp:sp>
    <dsp:sp modelId="{B294FA57-4618-48BA-8F15-1A056A7D4E41}">
      <dsp:nvSpPr>
        <dsp:cNvPr id="0" name=""/>
        <dsp:cNvSpPr/>
      </dsp:nvSpPr>
      <dsp:spPr>
        <a:xfrm rot="5400000">
          <a:off x="2018568" y="1204051"/>
          <a:ext cx="1315015" cy="11440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Participativo</a:t>
          </a:r>
        </a:p>
      </dsp:txBody>
      <dsp:txXfrm rot="-5400000">
        <a:off x="2282327" y="1323498"/>
        <a:ext cx="787497" cy="905169"/>
      </dsp:txXfrm>
    </dsp:sp>
    <dsp:sp modelId="{CCB40402-439B-45D5-B6C0-655E78597D7A}">
      <dsp:nvSpPr>
        <dsp:cNvPr id="0" name=""/>
        <dsp:cNvSpPr/>
      </dsp:nvSpPr>
      <dsp:spPr>
        <a:xfrm>
          <a:off x="624926" y="1343934"/>
          <a:ext cx="1420216" cy="789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Cooperador </a:t>
          </a:r>
        </a:p>
      </dsp:txBody>
      <dsp:txXfrm>
        <a:off x="624926" y="1343934"/>
        <a:ext cx="1420216" cy="789009"/>
      </dsp:txXfrm>
    </dsp:sp>
    <dsp:sp modelId="{6EEF431D-3B46-486C-8360-CD2B9EDBAACD}">
      <dsp:nvSpPr>
        <dsp:cNvPr id="0" name=""/>
        <dsp:cNvSpPr/>
      </dsp:nvSpPr>
      <dsp:spPr>
        <a:xfrm rot="5400000">
          <a:off x="3254157" y="1204051"/>
          <a:ext cx="1315015" cy="11440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3517916" y="1323498"/>
        <a:ext cx="787497" cy="905169"/>
      </dsp:txXfrm>
    </dsp:sp>
    <dsp:sp modelId="{D6C7F650-0D93-47FB-B870-867E30CE5DD4}">
      <dsp:nvSpPr>
        <dsp:cNvPr id="0" name=""/>
        <dsp:cNvSpPr/>
      </dsp:nvSpPr>
      <dsp:spPr>
        <a:xfrm rot="5400000">
          <a:off x="2638730" y="2320236"/>
          <a:ext cx="1315015" cy="11440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Calidad</a:t>
          </a:r>
        </a:p>
      </dsp:txBody>
      <dsp:txXfrm rot="-5400000">
        <a:off x="2902489" y="2439683"/>
        <a:ext cx="787497" cy="905169"/>
      </dsp:txXfrm>
    </dsp:sp>
    <dsp:sp modelId="{257FA946-1CD7-41D4-9C17-31805D9D1126}">
      <dsp:nvSpPr>
        <dsp:cNvPr id="0" name=""/>
        <dsp:cNvSpPr/>
      </dsp:nvSpPr>
      <dsp:spPr>
        <a:xfrm>
          <a:off x="3902986" y="2497763"/>
          <a:ext cx="1467557" cy="789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ODS</a:t>
          </a:r>
        </a:p>
      </dsp:txBody>
      <dsp:txXfrm>
        <a:off x="3902986" y="2497763"/>
        <a:ext cx="1467557" cy="789009"/>
      </dsp:txXfrm>
    </dsp:sp>
    <dsp:sp modelId="{65354AA0-83DC-4378-A983-5FC7A9FBC136}">
      <dsp:nvSpPr>
        <dsp:cNvPr id="0" name=""/>
        <dsp:cNvSpPr/>
      </dsp:nvSpPr>
      <dsp:spPr>
        <a:xfrm rot="5400000">
          <a:off x="1403141" y="2320236"/>
          <a:ext cx="1315015" cy="11440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1666900" y="2439683"/>
        <a:ext cx="787497" cy="905169"/>
      </dsp:txXfrm>
    </dsp:sp>
    <dsp:sp modelId="{31FC6B45-96C4-4C66-A0C1-6C3A746B4F39}">
      <dsp:nvSpPr>
        <dsp:cNvPr id="0" name=""/>
        <dsp:cNvSpPr/>
      </dsp:nvSpPr>
      <dsp:spPr>
        <a:xfrm rot="5400000">
          <a:off x="2018568" y="3436422"/>
          <a:ext cx="1315015" cy="11440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Responsable</a:t>
          </a:r>
        </a:p>
      </dsp:txBody>
      <dsp:txXfrm rot="-5400000">
        <a:off x="2282327" y="3555869"/>
        <a:ext cx="787497" cy="905169"/>
      </dsp:txXfrm>
    </dsp:sp>
    <dsp:sp modelId="{A0F60FDE-6704-4F4E-8933-B24298EA3B23}">
      <dsp:nvSpPr>
        <dsp:cNvPr id="0" name=""/>
        <dsp:cNvSpPr/>
      </dsp:nvSpPr>
      <dsp:spPr>
        <a:xfrm>
          <a:off x="534430" y="3600402"/>
          <a:ext cx="1420216" cy="789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Inversor</a:t>
          </a:r>
        </a:p>
      </dsp:txBody>
      <dsp:txXfrm>
        <a:off x="534430" y="3600402"/>
        <a:ext cx="1420216" cy="789009"/>
      </dsp:txXfrm>
    </dsp:sp>
    <dsp:sp modelId="{F85E4360-6A9F-4500-A58C-A4A8FD5D9160}">
      <dsp:nvSpPr>
        <dsp:cNvPr id="0" name=""/>
        <dsp:cNvSpPr/>
      </dsp:nvSpPr>
      <dsp:spPr>
        <a:xfrm rot="5400000">
          <a:off x="3254157" y="3436422"/>
          <a:ext cx="1315015" cy="114406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3517916" y="3555869"/>
        <a:ext cx="787497" cy="9051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E49BF-5911-4936-92B8-BF4B8CA6E37A}">
      <dsp:nvSpPr>
        <dsp:cNvPr id="0" name=""/>
        <dsp:cNvSpPr/>
      </dsp:nvSpPr>
      <dsp:spPr>
        <a:xfrm>
          <a:off x="2457129" y="309785"/>
          <a:ext cx="4003387" cy="4003387"/>
        </a:xfrm>
        <a:prstGeom prst="pie">
          <a:avLst>
            <a:gd name="adj1" fmla="val 16200000"/>
            <a:gd name="adj2" fmla="val 180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Prioridad Servicio Público de Educación Superior </a:t>
          </a:r>
        </a:p>
      </dsp:txBody>
      <dsp:txXfrm>
        <a:off x="4567010" y="1158122"/>
        <a:ext cx="1429781" cy="1191484"/>
      </dsp:txXfrm>
    </dsp:sp>
    <dsp:sp modelId="{80E956F5-78FC-419C-93BF-76A0886023AB}">
      <dsp:nvSpPr>
        <dsp:cNvPr id="0" name=""/>
        <dsp:cNvSpPr/>
      </dsp:nvSpPr>
      <dsp:spPr>
        <a:xfrm>
          <a:off x="2374679" y="452764"/>
          <a:ext cx="4003387" cy="4003387"/>
        </a:xfrm>
        <a:prstGeom prst="pie">
          <a:avLst>
            <a:gd name="adj1" fmla="val 1800000"/>
            <a:gd name="adj2" fmla="val 900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Sostenible Presupuestariamente</a:t>
          </a:r>
        </a:p>
      </dsp:txBody>
      <dsp:txXfrm>
        <a:off x="3327866" y="3050200"/>
        <a:ext cx="2144672" cy="1048506"/>
      </dsp:txXfrm>
    </dsp:sp>
    <dsp:sp modelId="{D047ACF9-5536-4DF3-9291-4D49918819C3}">
      <dsp:nvSpPr>
        <dsp:cNvPr id="0" name=""/>
        <dsp:cNvSpPr/>
      </dsp:nvSpPr>
      <dsp:spPr>
        <a:xfrm>
          <a:off x="2292228" y="309785"/>
          <a:ext cx="4003387" cy="4003387"/>
        </a:xfrm>
        <a:prstGeom prst="pie">
          <a:avLst>
            <a:gd name="adj1" fmla="val 9000000"/>
            <a:gd name="adj2" fmla="val 1620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Garantía Plena Retribuciones Personal</a:t>
          </a:r>
        </a:p>
      </dsp:txBody>
      <dsp:txXfrm>
        <a:off x="2755954" y="1158122"/>
        <a:ext cx="1429781" cy="1191484"/>
      </dsp:txXfrm>
    </dsp:sp>
    <dsp:sp modelId="{D0BEB8D4-8E71-471F-BDF0-F06EE8766C54}">
      <dsp:nvSpPr>
        <dsp:cNvPr id="0" name=""/>
        <dsp:cNvSpPr/>
      </dsp:nvSpPr>
      <dsp:spPr>
        <a:xfrm>
          <a:off x="2209631" y="61957"/>
          <a:ext cx="4499045" cy="449904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9FC9C-DBD7-4AF8-9B0A-21CA187B606B}">
      <dsp:nvSpPr>
        <dsp:cNvPr id="0" name=""/>
        <dsp:cNvSpPr/>
      </dsp:nvSpPr>
      <dsp:spPr>
        <a:xfrm>
          <a:off x="2126850" y="204682"/>
          <a:ext cx="4499045" cy="449904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35704-2DE5-46AB-96A4-EC126F9BB6C7}">
      <dsp:nvSpPr>
        <dsp:cNvPr id="0" name=""/>
        <dsp:cNvSpPr/>
      </dsp:nvSpPr>
      <dsp:spPr>
        <a:xfrm>
          <a:off x="2044069" y="61957"/>
          <a:ext cx="4499045" cy="449904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40C78-4DFF-449C-9B50-69830CB62FE8}" type="datetimeFigureOut">
              <a:rPr lang="es-ES" smtClean="0"/>
              <a:t>05/09/2022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36F34-B41D-448D-BA96-05F381F50E5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6252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4C5B7-E3CF-4E13-9BD5-73BF19D337CF}" type="datetimeFigureOut">
              <a:rPr lang="es-ES" smtClean="0"/>
              <a:t>05/09/2022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D9BC7-CFCA-487B-A861-C8B405C1B3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40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Falta añadir acuerdos marcos</a:t>
            </a:r>
            <a:endParaRPr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Falta añadir acuerdos marcos</a:t>
            </a:r>
            <a:endParaRPr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3633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Falta añadir acuerdos marcos</a:t>
            </a:r>
            <a:endParaRPr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4816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/>
              <a:t>Falta añadir acuerdos marcos</a:t>
            </a:r>
            <a:endParaRPr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50444" y="9430092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24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D9BC7-CFCA-487B-A861-C8B405C1B325}" type="slidenum">
              <a:rPr lang="es-ES" smtClean="0"/>
              <a:t>45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35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56EF-B332-45D1-95D3-58221C57CE80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DA52-3103-4A51-9732-5CDFF40075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56EF-B332-45D1-95D3-58221C57CE80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DA52-3103-4A51-9732-5CDFF40075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56EF-B332-45D1-95D3-58221C57CE80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DA52-3103-4A51-9732-5CDFF40075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3810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56EF-B332-45D1-95D3-58221C57CE80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DA52-3103-4A51-9732-5CDFF40075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56EF-B332-45D1-95D3-58221C57CE80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DA52-3103-4A51-9732-5CDFF40075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56EF-B332-45D1-95D3-58221C57CE80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DA52-3103-4A51-9732-5CDFF40075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56EF-B332-45D1-95D3-58221C57CE80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DA52-3103-4A51-9732-5CDFF40075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56EF-B332-45D1-95D3-58221C57CE80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DA52-3103-4A51-9732-5CDFF40075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56EF-B332-45D1-95D3-58221C57CE80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DA52-3103-4A51-9732-5CDFF40075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56EF-B332-45D1-95D3-58221C57CE80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DA52-3103-4A51-9732-5CDFF40075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56EF-B332-45D1-95D3-58221C57CE80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DA52-3103-4A51-9732-5CDFF40075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556EF-B332-45D1-95D3-58221C57CE80}" type="datetimeFigureOut">
              <a:rPr lang="es-ES" smtClean="0"/>
              <a:pPr/>
              <a:t>05/09/2022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4DA52-3103-4A51-9732-5CDFF40075D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image" Target="../media/image2.jp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43 CuadroTexto"/>
          <p:cNvSpPr txBox="1"/>
          <p:nvPr/>
        </p:nvSpPr>
        <p:spPr>
          <a:xfrm>
            <a:off x="2495600" y="2780928"/>
            <a:ext cx="7272808" cy="175432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TALLER “Elaboración del Presupuesto 2023”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7373" y="620688"/>
            <a:ext cx="1646560" cy="1941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43 CuadroTexto"/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</p:spTree>
    <p:extLst>
      <p:ext uri="{BB962C8B-B14F-4D97-AF65-F5344CB8AC3E}">
        <p14:creationId xmlns:p14="http://schemas.microsoft.com/office/powerpoint/2010/main" val="62519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51383" y="653388"/>
            <a:ext cx="11228783" cy="47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PRESUPUESTOS DESCENTRALIZADOS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31770" y="1272427"/>
            <a:ext cx="1103683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s-ES" sz="2000" b="1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“Anexos” a cumplimentar:</a:t>
            </a:r>
          </a:p>
          <a:p>
            <a:pPr marL="0" lvl="1" algn="just">
              <a:buFont typeface="Wingdings" pitchFamily="2" charset="2"/>
              <a:buChar char="v"/>
            </a:pPr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Ficha Acumulada (está disponible en Novedades de la WEB del Servicio de Gestión Presupuestaria y Patrimonial). Contiene:</a:t>
            </a:r>
          </a:p>
          <a:p>
            <a:pPr marL="457200" lvl="2" algn="just">
              <a:buFont typeface="Wingdings" pitchFamily="2" charset="2"/>
              <a:buChar char="ü"/>
            </a:pPr>
            <a:r>
              <a:rPr lang="es-ES" sz="2000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Ficha 1 Objetivos y Actuaciones</a:t>
            </a:r>
          </a:p>
          <a:p>
            <a:pPr marL="457200" lvl="2" algn="just">
              <a:buFont typeface="Wingdings" pitchFamily="2" charset="2"/>
              <a:buChar char="ü"/>
            </a:pPr>
            <a:r>
              <a:rPr lang="es-ES" sz="2000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Ficha 2 Actualización Normativa</a:t>
            </a:r>
          </a:p>
          <a:p>
            <a:pPr marL="457200" lvl="2" algn="just">
              <a:buFont typeface="Wingdings" pitchFamily="2" charset="2"/>
              <a:buChar char="ü"/>
            </a:pPr>
            <a:r>
              <a:rPr lang="es-ES" sz="2000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Ficha 3 Precios y Tarifas</a:t>
            </a:r>
          </a:p>
          <a:p>
            <a:pPr marL="457200" lvl="2" algn="just">
              <a:buFont typeface="Wingdings" pitchFamily="2" charset="2"/>
              <a:buChar char="ü"/>
            </a:pPr>
            <a:r>
              <a:rPr lang="es-ES" sz="2000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Ficha 4 Ingresos</a:t>
            </a:r>
          </a:p>
          <a:p>
            <a:pPr marL="457200" lvl="2" algn="just">
              <a:buFont typeface="Wingdings" pitchFamily="2" charset="2"/>
              <a:buChar char="ü"/>
            </a:pPr>
            <a:r>
              <a:rPr lang="es-ES" sz="2000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Ficha 5 Becas</a:t>
            </a:r>
          </a:p>
          <a:p>
            <a:pPr marL="457200" lvl="2" algn="just">
              <a:buFont typeface="Wingdings" pitchFamily="2" charset="2"/>
              <a:buChar char="ü"/>
            </a:pPr>
            <a:r>
              <a:rPr lang="es-ES" sz="2000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Ficha 6 Transferencias (Capítulos IV y VII)</a:t>
            </a:r>
          </a:p>
          <a:p>
            <a:pPr marL="457200" lvl="2" algn="just">
              <a:buFont typeface="Wingdings" pitchFamily="2" charset="2"/>
              <a:buChar char="ü"/>
            </a:pPr>
            <a:r>
              <a:rPr lang="es-ES" sz="2000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Ficha 7 Actividades Finalistas</a:t>
            </a:r>
          </a:p>
          <a:p>
            <a:pPr marL="457200" lvl="2" algn="just">
              <a:buFont typeface="Wingdings" pitchFamily="2" charset="2"/>
              <a:buChar char="ü"/>
            </a:pPr>
            <a:r>
              <a:rPr lang="es-ES" sz="2000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Ficha 8 Planificación Plurianual</a:t>
            </a:r>
          </a:p>
          <a:p>
            <a:pPr marL="457200" lvl="2" algn="just">
              <a:buFont typeface="Wingdings" pitchFamily="2" charset="2"/>
              <a:buChar char="ü"/>
            </a:pPr>
            <a:r>
              <a:rPr lang="es-ES" sz="2000" dirty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Ficha 9 Plan Anual de Contratación</a:t>
            </a:r>
          </a:p>
          <a:p>
            <a:pPr marL="0" lvl="1" algn="just">
              <a:buFont typeface="Wingdings" pitchFamily="2" charset="2"/>
              <a:buChar char="v"/>
            </a:pPr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Ficha Oficio de Remisión, con el detalle de los importes totales por partidas presupuestarias de gasto e ingreso, firmado electrónicamente por el responsable.</a:t>
            </a:r>
          </a:p>
          <a:p>
            <a:pPr marL="0" lvl="1" algn="just">
              <a:buFont typeface="Wingdings" pitchFamily="2" charset="2"/>
              <a:buChar char="v"/>
            </a:pPr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En casos de Subvenciones, Convenios, y previsiones de Ingresos: Aportar los Resoluciones y demás documentos que acrediten su previsión.</a:t>
            </a:r>
          </a:p>
          <a:p>
            <a:pPr marL="0" lvl="1" algn="just">
              <a:buFont typeface="Wingdings" pitchFamily="2" charset="2"/>
              <a:buChar char="v"/>
            </a:pPr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Cualquier documento de interés presupuestario que se entienda necesario aportar.</a:t>
            </a:r>
          </a:p>
          <a:p>
            <a:pPr marL="0" lvl="1" algn="just"/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</a:p>
        </p:txBody>
      </p:sp>
      <p:pic>
        <p:nvPicPr>
          <p:cNvPr id="10" name="Google Shape;105;p2">
            <a:extLst>
              <a:ext uri="{FF2B5EF4-FFF2-40B4-BE49-F238E27FC236}">
                <a16:creationId xmlns:a16="http://schemas.microsoft.com/office/drawing/2014/main" id="{747F49FC-4896-4918-9872-8CCE0E996AC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43 CuadroTexto">
            <a:extLst>
              <a:ext uri="{FF2B5EF4-FFF2-40B4-BE49-F238E27FC236}">
                <a16:creationId xmlns:a16="http://schemas.microsoft.com/office/drawing/2014/main" id="{51EB6C1E-5273-46CC-A687-DCDFD10AF765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3" name="Google Shape;89;p1">
            <a:extLst>
              <a:ext uri="{FF2B5EF4-FFF2-40B4-BE49-F238E27FC236}">
                <a16:creationId xmlns:a16="http://schemas.microsoft.com/office/drawing/2014/main" id="{43D0F7AA-F57E-4E6F-9428-FDF1F974B6CF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9176471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4457600" y="3301972"/>
            <a:ext cx="2311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600" kern="0" dirty="0">
                <a:solidFill>
                  <a:srgbClr val="1F497D">
                    <a:lumMod val="40000"/>
                    <a:lumOff val="60000"/>
                  </a:srgbClr>
                </a:solidFill>
              </a:rPr>
              <a:t> </a:t>
            </a:r>
            <a:endParaRPr lang="es-ES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271" y="1261462"/>
            <a:ext cx="5596613" cy="749873"/>
          </a:xfrm>
          <a:prstGeom prst="rect">
            <a:avLst/>
          </a:prstGeom>
        </p:spPr>
      </p:pic>
      <p:sp>
        <p:nvSpPr>
          <p:cNvPr id="11" name="6 Rectángulo"/>
          <p:cNvSpPr/>
          <p:nvPr/>
        </p:nvSpPr>
        <p:spPr>
          <a:xfrm>
            <a:off x="6672064" y="1586560"/>
            <a:ext cx="5040560" cy="460528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bg1"/>
                </a:solidFill>
              </a:rPr>
              <a:t>En la Hoja ”Oficio Remisión”, indicar el CÓDIGO de 4 dígitos de la unidad orgánica a presupuestar, la Fecha de Presentación de la solicitud, y los importes totales por partidas presupuestarias de gastos e ingresos.</a:t>
            </a:r>
          </a:p>
          <a:p>
            <a:pPr algn="ctr"/>
            <a:r>
              <a:rPr lang="es-ES" sz="2400" dirty="0">
                <a:solidFill>
                  <a:schemeClr val="bg1"/>
                </a:solidFill>
              </a:rPr>
              <a:t>Imprimir en PDF y firmar electrónicamente por el responsable.</a:t>
            </a:r>
          </a:p>
          <a:p>
            <a:pPr algn="just"/>
            <a:endParaRPr lang="es-ES" sz="1600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08" y="1885589"/>
            <a:ext cx="5637389" cy="4605283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91658C3-1964-4614-BFEF-585BB81A9C7D}"/>
              </a:ext>
            </a:extLst>
          </p:cNvPr>
          <p:cNvSpPr txBox="1"/>
          <p:nvPr/>
        </p:nvSpPr>
        <p:spPr>
          <a:xfrm>
            <a:off x="2738699" y="2031089"/>
            <a:ext cx="244827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PRESUPUESTO 2023</a:t>
            </a:r>
          </a:p>
        </p:txBody>
      </p:sp>
      <p:pic>
        <p:nvPicPr>
          <p:cNvPr id="14" name="Google Shape;105;p2">
            <a:extLst>
              <a:ext uri="{FF2B5EF4-FFF2-40B4-BE49-F238E27FC236}">
                <a16:creationId xmlns:a16="http://schemas.microsoft.com/office/drawing/2014/main" id="{D78355AE-EE37-47B2-9272-22C329E7784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43 CuadroTexto">
            <a:extLst>
              <a:ext uri="{FF2B5EF4-FFF2-40B4-BE49-F238E27FC236}">
                <a16:creationId xmlns:a16="http://schemas.microsoft.com/office/drawing/2014/main" id="{48486383-D51D-4350-A664-4A96C673F89E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6" name="Google Shape;89;p1">
            <a:extLst>
              <a:ext uri="{FF2B5EF4-FFF2-40B4-BE49-F238E27FC236}">
                <a16:creationId xmlns:a16="http://schemas.microsoft.com/office/drawing/2014/main" id="{C8C9EC0B-6068-4C0F-B1F6-DDC76766C052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7 Rectángulo">
            <a:extLst>
              <a:ext uri="{FF2B5EF4-FFF2-40B4-BE49-F238E27FC236}">
                <a16:creationId xmlns:a16="http://schemas.microsoft.com/office/drawing/2014/main" id="{AC1BDAA6-FAD6-4EFE-A267-D37C5E8196E8}"/>
              </a:ext>
            </a:extLst>
          </p:cNvPr>
          <p:cNvSpPr/>
          <p:nvPr/>
        </p:nvSpPr>
        <p:spPr>
          <a:xfrm>
            <a:off x="551383" y="653388"/>
            <a:ext cx="11228783" cy="47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PRESUPUESTOS DESCENTRALIZADOS</a:t>
            </a:r>
          </a:p>
        </p:txBody>
      </p:sp>
    </p:spTree>
    <p:extLst>
      <p:ext uri="{BB962C8B-B14F-4D97-AF65-F5344CB8AC3E}">
        <p14:creationId xmlns:p14="http://schemas.microsoft.com/office/powerpoint/2010/main" val="3823132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5654661" y="3259723"/>
            <a:ext cx="2311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600" kern="0" dirty="0">
                <a:solidFill>
                  <a:srgbClr val="1F497D">
                    <a:lumMod val="40000"/>
                    <a:lumOff val="60000"/>
                  </a:srgbClr>
                </a:solidFill>
              </a:rPr>
              <a:t> </a:t>
            </a:r>
            <a:endParaRPr lang="es-ES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51" y="1168446"/>
            <a:ext cx="5596613" cy="74987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734" y="1775787"/>
            <a:ext cx="7443936" cy="4556202"/>
          </a:xfrm>
          <a:prstGeom prst="rect">
            <a:avLst/>
          </a:prstGeom>
        </p:spPr>
      </p:pic>
      <p:sp>
        <p:nvSpPr>
          <p:cNvPr id="11" name="6 Rectángulo"/>
          <p:cNvSpPr/>
          <p:nvPr/>
        </p:nvSpPr>
        <p:spPr>
          <a:xfrm>
            <a:off x="5591944" y="2762031"/>
            <a:ext cx="5760640" cy="1800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bg1"/>
                </a:solidFill>
              </a:rPr>
              <a:t>En la Hoja ”Ficha Acumulada”, se puede acceder directamente al resto de fichas disponibles, pinchando sobre cada una de ellas.</a:t>
            </a:r>
          </a:p>
          <a:p>
            <a:pPr algn="just"/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1DC39C0-2E3B-4E39-93DB-ED4D595D3256}"/>
              </a:ext>
            </a:extLst>
          </p:cNvPr>
          <p:cNvSpPr txBox="1"/>
          <p:nvPr/>
        </p:nvSpPr>
        <p:spPr>
          <a:xfrm>
            <a:off x="3287688" y="2123691"/>
            <a:ext cx="293529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" name="Google Shape;105;p2">
            <a:extLst>
              <a:ext uri="{FF2B5EF4-FFF2-40B4-BE49-F238E27FC236}">
                <a16:creationId xmlns:a16="http://schemas.microsoft.com/office/drawing/2014/main" id="{0FF12764-E218-49B2-B4F6-414ED03C6DC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43 CuadroTexto">
            <a:extLst>
              <a:ext uri="{FF2B5EF4-FFF2-40B4-BE49-F238E27FC236}">
                <a16:creationId xmlns:a16="http://schemas.microsoft.com/office/drawing/2014/main" id="{F332EFF3-0ADC-4CC4-93EF-79434C08ECA5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6" name="Google Shape;89;p1">
            <a:extLst>
              <a:ext uri="{FF2B5EF4-FFF2-40B4-BE49-F238E27FC236}">
                <a16:creationId xmlns:a16="http://schemas.microsoft.com/office/drawing/2014/main" id="{B242BDAC-479B-4688-BCD4-217996AB1242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7 Rectángulo">
            <a:extLst>
              <a:ext uri="{FF2B5EF4-FFF2-40B4-BE49-F238E27FC236}">
                <a16:creationId xmlns:a16="http://schemas.microsoft.com/office/drawing/2014/main" id="{3CB7D0C8-AA38-4C53-A462-339794124DCD}"/>
              </a:ext>
            </a:extLst>
          </p:cNvPr>
          <p:cNvSpPr/>
          <p:nvPr/>
        </p:nvSpPr>
        <p:spPr>
          <a:xfrm>
            <a:off x="551383" y="653388"/>
            <a:ext cx="11228783" cy="47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PRESUPUESTOS DESCENTRALIZADOS</a:t>
            </a:r>
          </a:p>
        </p:txBody>
      </p:sp>
    </p:spTree>
    <p:extLst>
      <p:ext uri="{BB962C8B-B14F-4D97-AF65-F5344CB8AC3E}">
        <p14:creationId xmlns:p14="http://schemas.microsoft.com/office/powerpoint/2010/main" val="1029693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5654661" y="3259723"/>
            <a:ext cx="2311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600" kern="0" dirty="0">
                <a:solidFill>
                  <a:srgbClr val="1F497D">
                    <a:lumMod val="40000"/>
                    <a:lumOff val="60000"/>
                  </a:srgbClr>
                </a:solidFill>
              </a:rPr>
              <a:t> </a:t>
            </a:r>
            <a:endParaRPr lang="es-ES" kern="0" dirty="0">
              <a:solidFill>
                <a:sysClr val="windowText" lastClr="00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93513" y="1266115"/>
            <a:ext cx="4586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s-ES" sz="2800" b="1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Detalle Fichas a Confeccionar:</a:t>
            </a:r>
          </a:p>
        </p:txBody>
      </p:sp>
      <p:sp>
        <p:nvSpPr>
          <p:cNvPr id="15" name="6 Rectángulo"/>
          <p:cNvSpPr/>
          <p:nvPr/>
        </p:nvSpPr>
        <p:spPr>
          <a:xfrm>
            <a:off x="3056534" y="3717032"/>
            <a:ext cx="6408712" cy="196792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chemeClr val="bg1"/>
                </a:solidFill>
              </a:rPr>
              <a:t>En el </a:t>
            </a:r>
            <a:r>
              <a:rPr lang="es-ES" sz="2400" b="1" dirty="0">
                <a:solidFill>
                  <a:schemeClr val="bg1"/>
                </a:solidFill>
              </a:rPr>
              <a:t>apartado 1</a:t>
            </a:r>
            <a:r>
              <a:rPr lang="es-ES" sz="2400" dirty="0">
                <a:solidFill>
                  <a:schemeClr val="bg1"/>
                </a:solidFill>
              </a:rPr>
              <a:t> de la Ficha “Objetivos y Actuaciones”, indicar el número de efectivos adscrito a cada unidad orgánica; así como, apellidos y nombre de cada uno.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03" y="1841695"/>
            <a:ext cx="11420767" cy="157868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5CBDF04F-B181-404F-9C26-B818FBF1278C}"/>
              </a:ext>
            </a:extLst>
          </p:cNvPr>
          <p:cNvSpPr txBox="1"/>
          <p:nvPr/>
        </p:nvSpPr>
        <p:spPr>
          <a:xfrm>
            <a:off x="10049187" y="1850320"/>
            <a:ext cx="1648284" cy="5896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" name="Google Shape;105;p2">
            <a:extLst>
              <a:ext uri="{FF2B5EF4-FFF2-40B4-BE49-F238E27FC236}">
                <a16:creationId xmlns:a16="http://schemas.microsoft.com/office/drawing/2014/main" id="{587DC633-B060-4EF3-94F9-9C0A0687B15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43 CuadroTexto">
            <a:extLst>
              <a:ext uri="{FF2B5EF4-FFF2-40B4-BE49-F238E27FC236}">
                <a16:creationId xmlns:a16="http://schemas.microsoft.com/office/drawing/2014/main" id="{EB1F3ACC-978C-4388-9ECF-A8100C62CD7F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22" name="Google Shape;89;p1">
            <a:extLst>
              <a:ext uri="{FF2B5EF4-FFF2-40B4-BE49-F238E27FC236}">
                <a16:creationId xmlns:a16="http://schemas.microsoft.com/office/drawing/2014/main" id="{DDFAFBAC-CED4-43F9-91EF-CEFFFA286927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7 Rectángulo">
            <a:extLst>
              <a:ext uri="{FF2B5EF4-FFF2-40B4-BE49-F238E27FC236}">
                <a16:creationId xmlns:a16="http://schemas.microsoft.com/office/drawing/2014/main" id="{46568641-DC9F-4A16-8551-95EC783074DA}"/>
              </a:ext>
            </a:extLst>
          </p:cNvPr>
          <p:cNvSpPr/>
          <p:nvPr/>
        </p:nvSpPr>
        <p:spPr>
          <a:xfrm>
            <a:off x="551383" y="653388"/>
            <a:ext cx="11228783" cy="47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PRESUPUESTOS DESCENTRALIZADOS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818FE3F-ED24-4A72-99A3-73C1BB865698}"/>
              </a:ext>
            </a:extLst>
          </p:cNvPr>
          <p:cNvSpPr txBox="1"/>
          <p:nvPr/>
        </p:nvSpPr>
        <p:spPr>
          <a:xfrm rot="16200000">
            <a:off x="-2611831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1: Objetivos y Actuaciones</a:t>
            </a:r>
          </a:p>
        </p:txBody>
      </p:sp>
    </p:spTree>
    <p:extLst>
      <p:ext uri="{BB962C8B-B14F-4D97-AF65-F5344CB8AC3E}">
        <p14:creationId xmlns:p14="http://schemas.microsoft.com/office/powerpoint/2010/main" val="2001261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9791AECA-7D68-4F24-B9D2-F2C9EA270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959" y="1679474"/>
            <a:ext cx="11575570" cy="3526332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4288564" y="3273363"/>
            <a:ext cx="294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600" kern="0" dirty="0">
                <a:solidFill>
                  <a:srgbClr val="1F497D">
                    <a:lumMod val="40000"/>
                    <a:lumOff val="60000"/>
                  </a:srgbClr>
                </a:solidFill>
              </a:rPr>
              <a:t> </a:t>
            </a:r>
            <a:endParaRPr lang="es-ES" kern="0" dirty="0">
              <a:solidFill>
                <a:sysClr val="windowText" lastClr="00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07368" y="1236591"/>
            <a:ext cx="5040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s-ES" sz="2800" b="1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Detalle Fichas a Confeccionar:</a:t>
            </a:r>
          </a:p>
        </p:txBody>
      </p:sp>
      <p:sp>
        <p:nvSpPr>
          <p:cNvPr id="16" name="6 Rectángulo"/>
          <p:cNvSpPr/>
          <p:nvPr/>
        </p:nvSpPr>
        <p:spPr>
          <a:xfrm>
            <a:off x="8821045" y="3611917"/>
            <a:ext cx="2603081" cy="2652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Informar de las principales variaciones experimentadas entre el ejercicio a presupuestar y el anterior, justificando adecuadamente las mismas.</a:t>
            </a:r>
          </a:p>
        </p:txBody>
      </p:sp>
      <p:sp>
        <p:nvSpPr>
          <p:cNvPr id="15" name="6 Rectángulo"/>
          <p:cNvSpPr/>
          <p:nvPr/>
        </p:nvSpPr>
        <p:spPr>
          <a:xfrm>
            <a:off x="1919536" y="4276577"/>
            <a:ext cx="6393049" cy="20882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>
                <a:solidFill>
                  <a:schemeClr val="bg1"/>
                </a:solidFill>
              </a:rPr>
              <a:t>En el </a:t>
            </a:r>
            <a:r>
              <a:rPr lang="es-ES" b="1" dirty="0">
                <a:solidFill>
                  <a:schemeClr val="bg1"/>
                </a:solidFill>
              </a:rPr>
              <a:t>apartado 2</a:t>
            </a:r>
            <a:r>
              <a:rPr lang="es-ES" dirty="0">
                <a:solidFill>
                  <a:schemeClr val="bg1"/>
                </a:solidFill>
              </a:rPr>
              <a:t> de la Ficha “Objetivos y Actuaciones”,  relacionar los Resultados conseguidos a fecha actual, sobre los objetivos establecidos en el ejercicio inmediato anterior, así como la planificación de los objetivos y actuaciones a desarrollar en el próximo ejercicio, priorizadas en atención a la importancia de los objetivos, estableciendo metas a conseguir, e indicadores que faciliten la medición del resultado conseguido.</a:t>
            </a:r>
          </a:p>
        </p:txBody>
      </p:sp>
      <p:pic>
        <p:nvPicPr>
          <p:cNvPr id="17" name="Google Shape;105;p2">
            <a:extLst>
              <a:ext uri="{FF2B5EF4-FFF2-40B4-BE49-F238E27FC236}">
                <a16:creationId xmlns:a16="http://schemas.microsoft.com/office/drawing/2014/main" id="{386CB7E7-319E-43BC-AC67-6A560F69CDC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43 CuadroTexto">
            <a:extLst>
              <a:ext uri="{FF2B5EF4-FFF2-40B4-BE49-F238E27FC236}">
                <a16:creationId xmlns:a16="http://schemas.microsoft.com/office/drawing/2014/main" id="{A44AA821-C3B0-4BB1-B1D4-52A670F1CC6D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9" name="Google Shape;89;p1">
            <a:extLst>
              <a:ext uri="{FF2B5EF4-FFF2-40B4-BE49-F238E27FC236}">
                <a16:creationId xmlns:a16="http://schemas.microsoft.com/office/drawing/2014/main" id="{C9C665C6-5C7D-464C-83CB-C419C617F55A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7 Rectángulo">
            <a:extLst>
              <a:ext uri="{FF2B5EF4-FFF2-40B4-BE49-F238E27FC236}">
                <a16:creationId xmlns:a16="http://schemas.microsoft.com/office/drawing/2014/main" id="{344204B6-BBF1-4EC8-A649-C999917CA5AD}"/>
              </a:ext>
            </a:extLst>
          </p:cNvPr>
          <p:cNvSpPr/>
          <p:nvPr/>
        </p:nvSpPr>
        <p:spPr>
          <a:xfrm>
            <a:off x="551383" y="653388"/>
            <a:ext cx="11228783" cy="47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PRESUPUESTOS DESCENTRALIZADOS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2822B2-63D5-4C4A-B3EA-D3EA3FD94A06}"/>
              </a:ext>
            </a:extLst>
          </p:cNvPr>
          <p:cNvSpPr txBox="1"/>
          <p:nvPr/>
        </p:nvSpPr>
        <p:spPr>
          <a:xfrm rot="16200000">
            <a:off x="-2611831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1: Objetivos y Actuaciones</a:t>
            </a:r>
          </a:p>
        </p:txBody>
      </p:sp>
    </p:spTree>
    <p:extLst>
      <p:ext uri="{BB962C8B-B14F-4D97-AF65-F5344CB8AC3E}">
        <p14:creationId xmlns:p14="http://schemas.microsoft.com/office/powerpoint/2010/main" val="1613680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77C3BCFE-86A5-4D24-BF42-A98BD2FC4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032" y="1578479"/>
            <a:ext cx="11312027" cy="3446047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4480099" y="3189660"/>
            <a:ext cx="2875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600" kern="0" dirty="0">
                <a:solidFill>
                  <a:srgbClr val="1F497D">
                    <a:lumMod val="40000"/>
                    <a:lumOff val="60000"/>
                  </a:srgbClr>
                </a:solidFill>
              </a:rPr>
              <a:t> </a:t>
            </a:r>
            <a:endParaRPr lang="es-ES" kern="0" dirty="0">
              <a:solidFill>
                <a:sysClr val="windowText" lastClr="00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875032" y="1124503"/>
            <a:ext cx="4926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s-ES" sz="2800" b="1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Detalle Fichas a Confeccionar:</a:t>
            </a:r>
          </a:p>
        </p:txBody>
      </p:sp>
      <p:sp>
        <p:nvSpPr>
          <p:cNvPr id="2" name="Elipse 1"/>
          <p:cNvSpPr/>
          <p:nvPr/>
        </p:nvSpPr>
        <p:spPr>
          <a:xfrm>
            <a:off x="4295800" y="1613989"/>
            <a:ext cx="2597883" cy="141055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6 Rectángulo"/>
          <p:cNvSpPr/>
          <p:nvPr/>
        </p:nvSpPr>
        <p:spPr>
          <a:xfrm>
            <a:off x="3791744" y="4235405"/>
            <a:ext cx="6393049" cy="20882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>
                <a:solidFill>
                  <a:schemeClr val="bg1"/>
                </a:solidFill>
              </a:rPr>
              <a:t>Con el fin de contribuir al logro de los </a:t>
            </a:r>
            <a:r>
              <a:rPr lang="es-ES" b="1" dirty="0">
                <a:solidFill>
                  <a:schemeClr val="bg1"/>
                </a:solidFill>
              </a:rPr>
              <a:t>Objetivos de Desarrollo Sostenible (ODS) de la Agenda 2030</a:t>
            </a:r>
            <a:r>
              <a:rPr lang="es-ES" dirty="0">
                <a:solidFill>
                  <a:schemeClr val="bg1"/>
                </a:solidFill>
              </a:rPr>
              <a:t>, </a:t>
            </a:r>
            <a:r>
              <a:rPr lang="es-ES" b="1" dirty="0">
                <a:solidFill>
                  <a:schemeClr val="bg1"/>
                </a:solidFill>
              </a:rPr>
              <a:t>cada Vicerrectorado </a:t>
            </a:r>
            <a:r>
              <a:rPr lang="es-ES" dirty="0">
                <a:solidFill>
                  <a:schemeClr val="bg1"/>
                </a:solidFill>
              </a:rPr>
              <a:t>incorporará en sus solicitudes de presupuesto, las previsiones de gasto que destinarán a alcanzar la consecución de las directrices de la Agenda 2030, incorporando objetivos, metas y criterios en materia de ODS. </a:t>
            </a:r>
          </a:p>
        </p:txBody>
      </p:sp>
      <p:pic>
        <p:nvPicPr>
          <p:cNvPr id="17" name="Google Shape;105;p2">
            <a:extLst>
              <a:ext uri="{FF2B5EF4-FFF2-40B4-BE49-F238E27FC236}">
                <a16:creationId xmlns:a16="http://schemas.microsoft.com/office/drawing/2014/main" id="{42B9D007-C20B-447C-97E9-FEE53F8D1F0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43 CuadroTexto">
            <a:extLst>
              <a:ext uri="{FF2B5EF4-FFF2-40B4-BE49-F238E27FC236}">
                <a16:creationId xmlns:a16="http://schemas.microsoft.com/office/drawing/2014/main" id="{EC71EEF8-7BAF-4F79-B46F-B31A0D33F223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9" name="Google Shape;89;p1">
            <a:extLst>
              <a:ext uri="{FF2B5EF4-FFF2-40B4-BE49-F238E27FC236}">
                <a16:creationId xmlns:a16="http://schemas.microsoft.com/office/drawing/2014/main" id="{A2215AEB-7227-4A41-8DBD-C0A0837425D5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7 Rectángulo">
            <a:extLst>
              <a:ext uri="{FF2B5EF4-FFF2-40B4-BE49-F238E27FC236}">
                <a16:creationId xmlns:a16="http://schemas.microsoft.com/office/drawing/2014/main" id="{5A0E0037-8243-40FB-8D16-B5F80A6F6932}"/>
              </a:ext>
            </a:extLst>
          </p:cNvPr>
          <p:cNvSpPr/>
          <p:nvPr/>
        </p:nvSpPr>
        <p:spPr>
          <a:xfrm>
            <a:off x="551383" y="653388"/>
            <a:ext cx="11228783" cy="47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PRESUPUESTOS DESCENTRALIZADOS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8078584-56EE-4394-A18E-08FE94644DC0}"/>
              </a:ext>
            </a:extLst>
          </p:cNvPr>
          <p:cNvSpPr txBox="1"/>
          <p:nvPr/>
        </p:nvSpPr>
        <p:spPr>
          <a:xfrm rot="16200000">
            <a:off x="-2611831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1: Objetivos y Actuaciones</a:t>
            </a:r>
          </a:p>
        </p:txBody>
      </p:sp>
    </p:spTree>
    <p:extLst>
      <p:ext uri="{BB962C8B-B14F-4D97-AF65-F5344CB8AC3E}">
        <p14:creationId xmlns:p14="http://schemas.microsoft.com/office/powerpoint/2010/main" val="953622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7368" y="586810"/>
            <a:ext cx="1116124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PRESUPUESTO DE GASTOS</a:t>
            </a:r>
          </a:p>
          <a:p>
            <a:endParaRPr lang="es-ES" b="1" dirty="0">
              <a:solidFill>
                <a:schemeClr val="bg1">
                  <a:lumMod val="7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Capítulo 2: Compras de Bienes y Gastos de Funcionamiento. </a:t>
            </a:r>
            <a:r>
              <a:rPr lang="es-ES" sz="2400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Objetivos </a:t>
            </a:r>
            <a:r>
              <a:rPr lang="es-E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1</a:t>
            </a:r>
            <a:r>
              <a:rPr lang="es-ES" i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s-ES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Dotación Gastos de Funcionamiento (24900):</a:t>
            </a:r>
          </a:p>
          <a:p>
            <a:pPr marL="2114550" lvl="4" indent="-285750">
              <a:buFont typeface="Wingdings" panose="05000000000000000000" pitchFamily="2" charset="2"/>
              <a:buChar char="q"/>
            </a:pPr>
            <a:r>
              <a:rPr lang="es-ES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Asignación Directa: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Órganos de Gobierno: Directa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Servicios, Oficinas, Unidades Administrativas: Óptima.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Módulo Fijo por Estructura</a:t>
            </a:r>
          </a:p>
          <a:p>
            <a:pPr marL="3028950" lvl="6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Módulo Óptimo por Efectivo</a:t>
            </a:r>
          </a:p>
          <a:p>
            <a:pPr marL="2114550" lvl="4" indent="-285750">
              <a:buFont typeface="Wingdings" panose="05000000000000000000" pitchFamily="2" charset="2"/>
              <a:buChar char="q"/>
            </a:pPr>
            <a:r>
              <a:rPr lang="es-ES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Asignación Específica:  (solo Servicios, Oficinas, Unidades Administrativas)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Motivación Ejecución 2022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Solicitud Motivada 2023</a:t>
            </a:r>
          </a:p>
          <a:p>
            <a:pPr marL="2114550" lvl="4" indent="-285750">
              <a:buFont typeface="Wingdings" panose="05000000000000000000" pitchFamily="2" charset="2"/>
              <a:buChar char="q"/>
            </a:pPr>
            <a:r>
              <a:rPr lang="es-ES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Dotación Mejora Gestión Administrativa: Eficiencia en la Presupuestación por Resultados</a:t>
            </a:r>
          </a:p>
          <a:p>
            <a:pPr lvl="4"/>
            <a:endParaRPr lang="es-ES" b="1" i="1" dirty="0">
              <a:solidFill>
                <a:schemeClr val="tx2">
                  <a:lumMod val="60000"/>
                  <a:lumOff val="40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Actividades Específicas (diferente 24900)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Presupuesto en Base Cero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b="1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BCF51812-9649-4B40-B66E-11994F98F69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D6AF5843-2464-4CEB-874F-3D360449C4D6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CDBB397D-C9D7-439F-A7AF-AA8CFEAC588E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56FC6F5-A7CB-4D28-8776-87C06CDA9BFA}"/>
              </a:ext>
            </a:extLst>
          </p:cNvPr>
          <p:cNvSpPr txBox="1"/>
          <p:nvPr/>
        </p:nvSpPr>
        <p:spPr>
          <a:xfrm rot="16200000">
            <a:off x="-2638587" y="3287583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1: Objetivos y Actuaciones</a:t>
            </a:r>
          </a:p>
        </p:txBody>
      </p:sp>
    </p:spTree>
    <p:extLst>
      <p:ext uri="{BB962C8B-B14F-4D97-AF65-F5344CB8AC3E}">
        <p14:creationId xmlns:p14="http://schemas.microsoft.com/office/powerpoint/2010/main" val="851032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47082" y="586810"/>
            <a:ext cx="1160221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PRESUPUESTO DE GASTOS</a:t>
            </a:r>
          </a:p>
          <a:p>
            <a:endParaRPr lang="es-ES" b="1" dirty="0">
              <a:solidFill>
                <a:schemeClr val="bg1">
                  <a:lumMod val="7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1: RECOMENDACIONES</a:t>
            </a: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s-ES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 algn="just">
              <a:buSzPts val="1000"/>
              <a:buFont typeface="Wingdings" panose="05000000000000000000" pitchFamily="2" charset="2"/>
              <a:buChar char="ü"/>
              <a:tabLst>
                <a:tab pos="1828800" algn="l"/>
              </a:tabLst>
            </a:pPr>
            <a:r>
              <a:rPr lang="es-E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Replicar Objetivos del presupuesto 2022 </a:t>
            </a:r>
            <a:r>
              <a:rPr lang="es-E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(se revisará que están los indicados en la elaboración del 2022),  </a:t>
            </a:r>
            <a:r>
              <a:rPr lang="es-ES" sz="2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Ejecución actual </a:t>
            </a:r>
            <a:r>
              <a:rPr lang="es-E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 </a:t>
            </a:r>
            <a:r>
              <a:rPr lang="es-ES" sz="2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resultados conseguidos</a:t>
            </a:r>
            <a:r>
              <a:rPr lang="es-E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pPr lvl="4" algn="just">
              <a:buSzPts val="1000"/>
              <a:tabLst>
                <a:tab pos="1828800" algn="l"/>
              </a:tabLst>
            </a:pPr>
            <a:r>
              <a:rPr lang="es-ES" sz="1600" i="1" dirty="0">
                <a:effectLst/>
                <a:highlight>
                  <a:srgbClr val="C0C0C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Aunque no se solicite presupuesto para el 2023.</a:t>
            </a:r>
          </a:p>
          <a:p>
            <a:pPr lvl="2" algn="just">
              <a:buSzPts val="1000"/>
              <a:tabLst>
                <a:tab pos="1828800" algn="l"/>
              </a:tabLst>
            </a:pP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7300" lvl="2" indent="-342900" algn="just">
              <a:buSzPts val="1000"/>
              <a:buFont typeface="Wingdings" panose="05000000000000000000" pitchFamily="2" charset="2"/>
              <a:buChar char="ü"/>
              <a:tabLst>
                <a:tab pos="1828800" algn="l"/>
              </a:tabLst>
            </a:pPr>
            <a:r>
              <a:rPr lang="es-E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 es </a:t>
            </a:r>
            <a:r>
              <a:rPr lang="es-E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una nueva Partida presupuestaria</a:t>
            </a:r>
            <a:r>
              <a:rPr lang="es-E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A cero objetivo 2022.</a:t>
            </a:r>
          </a:p>
          <a:p>
            <a:pPr lvl="2" algn="just">
              <a:buSzPts val="1000"/>
              <a:tabLst>
                <a:tab pos="1828800" algn="l"/>
              </a:tabLst>
            </a:pPr>
            <a:endParaRPr lang="es-E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7300" lvl="2" indent="-342900" algn="just">
              <a:buSzPts val="1000"/>
              <a:buFont typeface="Wingdings" panose="05000000000000000000" pitchFamily="2" charset="2"/>
              <a:buChar char="ü"/>
              <a:tabLst>
                <a:tab pos="1828800" algn="l"/>
              </a:tabLst>
            </a:pPr>
            <a:r>
              <a:rPr lang="es-E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Toda previsión de gasto </a:t>
            </a:r>
            <a:r>
              <a:rPr lang="es-E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debe:</a:t>
            </a:r>
          </a:p>
          <a:p>
            <a:pPr marL="1714500" lvl="3" indent="-342900" algn="just">
              <a:buSzPts val="1000"/>
              <a:buFont typeface="Wingdings" panose="05000000000000000000" pitchFamily="2" charset="2"/>
              <a:buChar char="ü"/>
              <a:tabLst>
                <a:tab pos="1828800" algn="l"/>
              </a:tabLst>
            </a:pPr>
            <a:r>
              <a:rPr lang="es-E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reflejarse en la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Ficha 1</a:t>
            </a:r>
            <a:r>
              <a:rPr lang="es-E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</a:p>
          <a:p>
            <a:pPr marL="1714500" lvl="3" indent="-342900" algn="just">
              <a:buSzPts val="1000"/>
              <a:buFont typeface="Wingdings" panose="05000000000000000000" pitchFamily="2" charset="2"/>
              <a:buChar char="ü"/>
              <a:tabLst>
                <a:tab pos="1828800" algn="l"/>
              </a:tabLst>
            </a:pPr>
            <a:r>
              <a:rPr lang="es-E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 en el caso de gastos particulares (subvenciones, gastos plurianuales,…), en las respectivas </a:t>
            </a: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fichas siguientes.</a:t>
            </a:r>
          </a:p>
          <a:p>
            <a:pPr marL="1257300" lvl="2" indent="-342900" algn="just">
              <a:buSzPts val="1000"/>
              <a:buFont typeface="Wingdings" panose="05000000000000000000" pitchFamily="2" charset="2"/>
              <a:buChar char="ü"/>
              <a:tabLst>
                <a:tab pos="1828800" algn="l"/>
              </a:tabLst>
            </a:pPr>
            <a:endParaRPr lang="es-E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257300" lvl="2" indent="-342900" algn="just">
              <a:buSzPts val="1000"/>
              <a:buFont typeface="Wingdings" panose="05000000000000000000" pitchFamily="2" charset="2"/>
              <a:buChar char="ü"/>
              <a:tabLst>
                <a:tab pos="1828800" algn="l"/>
              </a:tabLst>
            </a:pPr>
            <a:r>
              <a:rPr lang="es-ES" sz="2400" dirty="0">
                <a:latin typeface="Calibri" panose="020F0502020204030204" pitchFamily="34" charset="0"/>
              </a:rPr>
              <a:t>Indicar </a:t>
            </a:r>
            <a:r>
              <a:rPr lang="es-ES" sz="4400" b="1" dirty="0">
                <a:solidFill>
                  <a:srgbClr val="00B050"/>
                </a:solidFill>
                <a:latin typeface="Calibri" panose="020F0502020204030204" pitchFamily="34" charset="0"/>
              </a:rPr>
              <a:t>si </a:t>
            </a:r>
            <a:r>
              <a:rPr lang="es-ES" sz="2400" dirty="0">
                <a:latin typeface="Calibri" panose="020F0502020204030204" pitchFamily="34" charset="0"/>
              </a:rPr>
              <a:t>hay </a:t>
            </a:r>
            <a:r>
              <a:rPr lang="es-ES" sz="2400" b="1" dirty="0">
                <a:latin typeface="Calibri" panose="020F0502020204030204" pitchFamily="34" charset="0"/>
              </a:rPr>
              <a:t>ingresos</a:t>
            </a:r>
            <a:r>
              <a:rPr lang="es-ES" sz="2400" dirty="0">
                <a:latin typeface="Calibri" panose="020F0502020204030204" pitchFamily="34" charset="0"/>
              </a:rPr>
              <a:t> relacionados con la </a:t>
            </a:r>
            <a:r>
              <a:rPr lang="es-ES" sz="2400" u="sng" dirty="0">
                <a:latin typeface="Calibri" panose="020F0502020204030204" pitchFamily="34" charset="0"/>
              </a:rPr>
              <a:t>línea de gasto</a:t>
            </a:r>
            <a:r>
              <a:rPr lang="es-ES" sz="2400" dirty="0">
                <a:latin typeface="Calibri" panose="020F0502020204030204" pitchFamily="34" charset="0"/>
              </a:rPr>
              <a:t>. </a:t>
            </a:r>
          </a:p>
          <a:p>
            <a:pPr marL="1714500" lvl="3" indent="-342900">
              <a:buSzPts val="1000"/>
              <a:buFont typeface="Wingdings" panose="05000000000000000000" pitchFamily="2" charset="2"/>
              <a:buChar char="ü"/>
              <a:tabLst>
                <a:tab pos="1828800" algn="l"/>
              </a:tabLst>
            </a:pPr>
            <a:endParaRPr lang="es-ES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b="1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BCF51812-9649-4B40-B66E-11994F98F69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D6AF5843-2464-4CEB-874F-3D360449C4D6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CDBB397D-C9D7-439F-A7AF-AA8CFEAC588E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1CDCA42-4665-4A42-850D-BB1D4D6C438E}"/>
              </a:ext>
            </a:extLst>
          </p:cNvPr>
          <p:cNvSpPr txBox="1"/>
          <p:nvPr/>
        </p:nvSpPr>
        <p:spPr>
          <a:xfrm rot="16200000">
            <a:off x="-2611831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1: Objetivos y Actuaciones</a:t>
            </a:r>
          </a:p>
        </p:txBody>
      </p:sp>
    </p:spTree>
    <p:extLst>
      <p:ext uri="{BB962C8B-B14F-4D97-AF65-F5344CB8AC3E}">
        <p14:creationId xmlns:p14="http://schemas.microsoft.com/office/powerpoint/2010/main" val="1387606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5400" y="586810"/>
            <a:ext cx="1087320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PRESUPUESTO DE GASTOS</a:t>
            </a:r>
          </a:p>
          <a:p>
            <a:endParaRPr lang="es-ES" b="1" dirty="0">
              <a:solidFill>
                <a:schemeClr val="bg1">
                  <a:lumMod val="7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1: RECOMENDACIONES</a:t>
            </a: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s-ES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SzPts val="1000"/>
              <a:tabLst>
                <a:tab pos="1828800" algn="l"/>
              </a:tabLst>
            </a:pPr>
            <a:endParaRPr lang="es-ES" sz="2400" b="1" dirty="0">
              <a:latin typeface="Calibri" panose="020F0502020204030204" pitchFamily="34" charset="0"/>
            </a:endParaRPr>
          </a:p>
          <a:p>
            <a:pPr marL="1714500" lvl="3" indent="-342900">
              <a:buSzPts val="1000"/>
              <a:buFont typeface="Wingdings" panose="05000000000000000000" pitchFamily="2" charset="2"/>
              <a:buChar char="ü"/>
              <a:tabLst>
                <a:tab pos="1828800" algn="l"/>
              </a:tabLst>
            </a:pP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Objetivos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" sz="24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reales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(no de gastar, sino de alcanzar o fomentar). </a:t>
            </a:r>
          </a:p>
          <a:p>
            <a:pPr marL="1714500" lvl="3" indent="-342900">
              <a:buSzPts val="1000"/>
              <a:buFont typeface="Wingdings" panose="05000000000000000000" pitchFamily="2" charset="2"/>
              <a:buChar char="ü"/>
              <a:tabLst>
                <a:tab pos="1828800" algn="l"/>
              </a:tabLst>
            </a:pP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Indicador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" sz="24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medible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</a:p>
          <a:p>
            <a:pPr marL="1714500" lvl="3" indent="-342900">
              <a:buSzPts val="1000"/>
              <a:buFont typeface="Wingdings" panose="05000000000000000000" pitchFamily="2" charset="2"/>
              <a:buChar char="ü"/>
              <a:tabLst>
                <a:tab pos="1828800" algn="l"/>
              </a:tabLst>
            </a:pP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Resultado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(no es dar dinero, sino </a:t>
            </a:r>
            <a:r>
              <a:rPr lang="es-ES" sz="24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conseguir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un objetivo).</a:t>
            </a:r>
          </a:p>
          <a:p>
            <a:pPr lvl="3">
              <a:buSzPts val="1000"/>
              <a:tabLst>
                <a:tab pos="1828800" algn="l"/>
              </a:tabLst>
            </a:pPr>
            <a:endParaRPr lang="es-ES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1714500" lvl="3" indent="-342900">
              <a:buSzPts val="1000"/>
              <a:buFont typeface="Wingdings" panose="05000000000000000000" pitchFamily="2" charset="2"/>
              <a:buChar char="ü"/>
              <a:tabLst>
                <a:tab pos="1828800" algn="l"/>
              </a:tabLst>
            </a:pPr>
            <a:r>
              <a:rPr lang="es-ES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Nada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es </a:t>
            </a:r>
            <a:r>
              <a:rPr lang="es-ES" sz="2400" u="sng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consolidable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todo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debe solicitarse, y </a:t>
            </a:r>
            <a:r>
              <a:rPr lang="es-ES" sz="2400" u="sng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motivarse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lvl="3">
              <a:buSzPts val="1000"/>
              <a:tabLst>
                <a:tab pos="1828800" algn="l"/>
              </a:tabLst>
            </a:pPr>
            <a:endParaRPr lang="es-ES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1714500" lvl="3" indent="-342900">
              <a:buSzPts val="1000"/>
              <a:buFont typeface="Wingdings" panose="05000000000000000000" pitchFamily="2" charset="2"/>
              <a:buChar char="ü"/>
              <a:tabLst>
                <a:tab pos="1828800" algn="l"/>
              </a:tabLst>
            </a:pP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En </a:t>
            </a:r>
            <a:r>
              <a:rPr lang="es-ES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presupuesto inicial </a:t>
            </a:r>
            <a:r>
              <a:rPr lang="es-ES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no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se puede solicitar 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remanentes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1714500" lvl="3" indent="-342900">
              <a:buSzPts val="1000"/>
              <a:buFont typeface="Wingdings" panose="05000000000000000000" pitchFamily="2" charset="2"/>
              <a:buChar char="ü"/>
              <a:tabLst>
                <a:tab pos="1828800" algn="l"/>
              </a:tabLst>
            </a:pPr>
            <a:endParaRPr lang="es-ES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b="1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BCF51812-9649-4B40-B66E-11994F98F69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D6AF5843-2464-4CEB-874F-3D360449C4D6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CDBB397D-C9D7-439F-A7AF-AA8CFEAC588E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42AB8BE-2170-4C15-B5EF-624990F55A22}"/>
              </a:ext>
            </a:extLst>
          </p:cNvPr>
          <p:cNvSpPr txBox="1"/>
          <p:nvPr/>
        </p:nvSpPr>
        <p:spPr>
          <a:xfrm rot="16200000">
            <a:off x="-2611831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1: Objetivos y Actuaciones</a:t>
            </a:r>
          </a:p>
        </p:txBody>
      </p:sp>
    </p:spTree>
    <p:extLst>
      <p:ext uri="{BB962C8B-B14F-4D97-AF65-F5344CB8AC3E}">
        <p14:creationId xmlns:p14="http://schemas.microsoft.com/office/powerpoint/2010/main" val="3713439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007265" y="1190725"/>
            <a:ext cx="4745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s-ES" sz="2800" b="1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Detalle Fichas a Confeccionar: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234" y="1647284"/>
            <a:ext cx="10513167" cy="337882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C32423D-04D9-498E-AD9B-B63056E350D1}"/>
              </a:ext>
            </a:extLst>
          </p:cNvPr>
          <p:cNvSpPr txBox="1"/>
          <p:nvPr/>
        </p:nvSpPr>
        <p:spPr>
          <a:xfrm>
            <a:off x="8544271" y="1849318"/>
            <a:ext cx="2559601" cy="3727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4" name="Google Shape;105;p2">
            <a:extLst>
              <a:ext uri="{FF2B5EF4-FFF2-40B4-BE49-F238E27FC236}">
                <a16:creationId xmlns:a16="http://schemas.microsoft.com/office/drawing/2014/main" id="{8613A7E7-7D01-4E6E-B26F-93063847EE2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43 CuadroTexto">
            <a:extLst>
              <a:ext uri="{FF2B5EF4-FFF2-40B4-BE49-F238E27FC236}">
                <a16:creationId xmlns:a16="http://schemas.microsoft.com/office/drawing/2014/main" id="{4C2620AC-5D02-4D69-9591-54979B754C34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6" name="Google Shape;89;p1">
            <a:extLst>
              <a:ext uri="{FF2B5EF4-FFF2-40B4-BE49-F238E27FC236}">
                <a16:creationId xmlns:a16="http://schemas.microsoft.com/office/drawing/2014/main" id="{467452AA-FEFF-43CD-A456-A54529A67A3F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079776" y="3933056"/>
            <a:ext cx="6048671" cy="17573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2400" dirty="0">
                <a:solidFill>
                  <a:schemeClr val="bg1"/>
                </a:solidFill>
              </a:rPr>
              <a:t>Facilitar Propuestas de Modificación de Normativa, así como aquellos Anexos de interés presupuestario.</a:t>
            </a:r>
          </a:p>
        </p:txBody>
      </p:sp>
      <p:sp>
        <p:nvSpPr>
          <p:cNvPr id="17" name="7 Rectángulo">
            <a:extLst>
              <a:ext uri="{FF2B5EF4-FFF2-40B4-BE49-F238E27FC236}">
                <a16:creationId xmlns:a16="http://schemas.microsoft.com/office/drawing/2014/main" id="{E53DFEBA-E76E-405E-8D31-EEC6693260CB}"/>
              </a:ext>
            </a:extLst>
          </p:cNvPr>
          <p:cNvSpPr/>
          <p:nvPr/>
        </p:nvSpPr>
        <p:spPr>
          <a:xfrm>
            <a:off x="551383" y="653388"/>
            <a:ext cx="11228783" cy="47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PRESUPUESTOS DESCENTRALIZADOS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E63ED05-8E3D-4E84-8E05-2C15AAAA7DB3}"/>
              </a:ext>
            </a:extLst>
          </p:cNvPr>
          <p:cNvSpPr txBox="1"/>
          <p:nvPr/>
        </p:nvSpPr>
        <p:spPr>
          <a:xfrm rot="16200000">
            <a:off x="-2611831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2: Actualización Normativa</a:t>
            </a:r>
          </a:p>
        </p:txBody>
      </p:sp>
    </p:spTree>
    <p:extLst>
      <p:ext uri="{BB962C8B-B14F-4D97-AF65-F5344CB8AC3E}">
        <p14:creationId xmlns:p14="http://schemas.microsoft.com/office/powerpoint/2010/main" val="349306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983432" y="1988840"/>
            <a:ext cx="10153128" cy="2880320"/>
          </a:xfrm>
          <a:prstGeom prst="roundRect">
            <a:avLst/>
          </a:prstGeom>
          <a:solidFill>
            <a:srgbClr val="FF00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14400" indent="-914400" algn="ctr">
              <a:buAutoNum type="arabicPeriod"/>
            </a:pPr>
            <a:endParaRPr lang="es-E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marL="914400" indent="-914400" algn="ctr">
              <a:buAutoNum type="arabicPeriod"/>
            </a:pPr>
            <a:r>
              <a:rPr lang="es-E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Contexto Económico Actual</a:t>
            </a:r>
          </a:p>
          <a:p>
            <a:pPr algn="ctr"/>
            <a:r>
              <a:rPr lang="es-E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	</a:t>
            </a:r>
          </a:p>
        </p:txBody>
      </p:sp>
      <p:pic>
        <p:nvPicPr>
          <p:cNvPr id="12" name="Google Shape;105;p2">
            <a:extLst>
              <a:ext uri="{FF2B5EF4-FFF2-40B4-BE49-F238E27FC236}">
                <a16:creationId xmlns:a16="http://schemas.microsoft.com/office/drawing/2014/main" id="{C006B96D-A712-4C24-AA9C-BC35AC9CB8C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43 CuadroTexto">
            <a:extLst>
              <a:ext uri="{FF2B5EF4-FFF2-40B4-BE49-F238E27FC236}">
                <a16:creationId xmlns:a16="http://schemas.microsoft.com/office/drawing/2014/main" id="{39964DE3-3D54-4FFA-9422-DFABEAAEB993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4" name="Google Shape;89;p1">
            <a:extLst>
              <a:ext uri="{FF2B5EF4-FFF2-40B4-BE49-F238E27FC236}">
                <a16:creationId xmlns:a16="http://schemas.microsoft.com/office/drawing/2014/main" id="{AFD4E7BC-AF16-4823-97DF-284728D1D639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2355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8508" y="1759291"/>
            <a:ext cx="6109539" cy="372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NORMATIVA PRESUPUESTARIA</a:t>
            </a:r>
          </a:p>
          <a:p>
            <a:endParaRPr lang="es-ES" b="1" dirty="0">
              <a:solidFill>
                <a:srgbClr val="FF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2: </a:t>
            </a:r>
            <a:r>
              <a:rPr lang="es-ES" sz="24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PROPUESTA NORMATIVA CON EFECTOS ECONÓMICOS.</a:t>
            </a:r>
          </a:p>
          <a:p>
            <a:pPr lvl="1"/>
            <a:endParaRPr lang="es-ES" sz="2400" b="1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-342900">
              <a:buFont typeface="Wingdings" panose="05000000000000000000" pitchFamily="2" charset="2"/>
              <a:buChar char="ü"/>
            </a:pPr>
            <a:r>
              <a:rPr lang="es-ES" sz="32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Revisión Actual.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endParaRPr lang="es-ES" sz="3200" dirty="0">
              <a:solidFill>
                <a:schemeClr val="bg1">
                  <a:lumMod val="50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-342900">
              <a:buFont typeface="Wingdings" panose="05000000000000000000" pitchFamily="2" charset="2"/>
              <a:buChar char="ü"/>
            </a:pPr>
            <a:r>
              <a:rPr lang="es-ES" sz="32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Propuesta Nueva.</a:t>
            </a:r>
          </a:p>
          <a:p>
            <a:pPr lvl="1"/>
            <a:endParaRPr lang="es-E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83C6B96D-E64F-4047-B8B2-12300C12164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E3900C66-7D6B-464C-8769-F803D94D6AAA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B3381822-E2CE-4A9C-A1E7-6FE081B916FB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638F120-0D25-47AF-B781-4F47A1081D5C}"/>
              </a:ext>
            </a:extLst>
          </p:cNvPr>
          <p:cNvSpPr/>
          <p:nvPr/>
        </p:nvSpPr>
        <p:spPr>
          <a:xfrm>
            <a:off x="6528048" y="2144011"/>
            <a:ext cx="4903240" cy="29546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SzPts val="1000"/>
              <a:tabLst>
                <a:tab pos="2286000" algn="l"/>
              </a:tabLst>
            </a:pP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La actualización de normativa, </a:t>
            </a:r>
            <a:r>
              <a:rPr lang="es-ES" sz="24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SOLICITARSE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 con </a:t>
            </a:r>
            <a:r>
              <a:rPr lang="es-ES" sz="2400" dirty="0">
                <a:solidFill>
                  <a:srgbClr val="FF0000"/>
                </a:solidFill>
                <a:latin typeface="Calibri" panose="020F0502020204030204" pitchFamily="34" charset="0"/>
              </a:rPr>
              <a:t>fórmula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marL="228600" indent="-228600" algn="just">
              <a:buSzPts val="1000"/>
              <a:buFont typeface="Wingdings" panose="05000000000000000000" pitchFamily="2" charset="2"/>
              <a:buChar char=""/>
              <a:tabLst>
                <a:tab pos="2743200" algn="l"/>
              </a:tabLst>
            </a:pPr>
            <a:r>
              <a:rPr lang="es-ES" sz="24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Donde Dice: 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“en el artículo que corresponda, transcribirlo según se indica en normas”)</a:t>
            </a:r>
          </a:p>
          <a:p>
            <a:pPr marL="228600" indent="-228600" algn="just">
              <a:buSzPts val="1000"/>
              <a:buFont typeface="Wingdings" panose="05000000000000000000" pitchFamily="2" charset="2"/>
              <a:buChar char=""/>
              <a:tabLst>
                <a:tab pos="2743200" algn="l"/>
              </a:tabLst>
            </a:pPr>
            <a:r>
              <a:rPr lang="es-ES" sz="24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Propone Diga: “ 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Redacción de la propuesta de normativa”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b="1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4E6F151-2147-4DEE-85AB-99BCB5B71BF0}"/>
              </a:ext>
            </a:extLst>
          </p:cNvPr>
          <p:cNvSpPr txBox="1"/>
          <p:nvPr/>
        </p:nvSpPr>
        <p:spPr>
          <a:xfrm rot="16200000">
            <a:off x="-2611831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2: Actualización Normativa</a:t>
            </a:r>
          </a:p>
        </p:txBody>
      </p:sp>
    </p:spTree>
    <p:extLst>
      <p:ext uri="{BB962C8B-B14F-4D97-AF65-F5344CB8AC3E}">
        <p14:creationId xmlns:p14="http://schemas.microsoft.com/office/powerpoint/2010/main" val="2487476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47082" y="1638960"/>
            <a:ext cx="11510140" cy="372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NORMATIVA PRESUPUESTARIA: AVANCES NOVEDADES PRESUPUESTO 2023</a:t>
            </a:r>
          </a:p>
          <a:p>
            <a:endParaRPr lang="es-ES" b="1" dirty="0">
              <a:solidFill>
                <a:srgbClr val="FF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S" sz="2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DESPLAZAMIENTO INDEMNIZACIÓN INTERCAMPUS</a:t>
            </a:r>
            <a:endParaRPr lang="es-ES" sz="24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lvl="2" indent="-228600"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S" sz="2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NORMATIVA FONDO CONTINGENCIA </a:t>
            </a:r>
            <a:endParaRPr lang="es-ES" sz="24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lvl="2" indent="-228600"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S" sz="2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ANEXO NUEVO NORMATIVA USO 2ª MANO</a:t>
            </a:r>
            <a:endParaRPr lang="es-ES" sz="24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lvl="2" indent="-228600"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S" sz="2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CÁTEDRAS</a:t>
            </a:r>
            <a:endParaRPr lang="es-ES" sz="24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lvl="2" indent="-228600"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S" sz="24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Dietas en atención al incremento de los costes, en el marco que nos permita la legislación, vigilante por la Intervención.</a:t>
            </a:r>
            <a:endParaRPr lang="es-ES" sz="2400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 lvl="3"/>
            <a:endParaRPr lang="es-ES" sz="3200" dirty="0">
              <a:solidFill>
                <a:schemeClr val="bg1">
                  <a:lumMod val="50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s-E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83C6B96D-E64F-4047-B8B2-12300C12164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E3900C66-7D6B-464C-8769-F803D94D6AAA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B3381822-E2CE-4A9C-A1E7-6FE081B916FB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4E6F151-2147-4DEE-85AB-99BCB5B71BF0}"/>
              </a:ext>
            </a:extLst>
          </p:cNvPr>
          <p:cNvSpPr txBox="1"/>
          <p:nvPr/>
        </p:nvSpPr>
        <p:spPr>
          <a:xfrm rot="16200000">
            <a:off x="-2611831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2: Actualización Normativa</a:t>
            </a:r>
          </a:p>
        </p:txBody>
      </p:sp>
    </p:spTree>
    <p:extLst>
      <p:ext uri="{BB962C8B-B14F-4D97-AF65-F5344CB8AC3E}">
        <p14:creationId xmlns:p14="http://schemas.microsoft.com/office/powerpoint/2010/main" val="2213168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CuadroTexto"/>
          <p:cNvSpPr txBox="1"/>
          <p:nvPr/>
        </p:nvSpPr>
        <p:spPr>
          <a:xfrm>
            <a:off x="695398" y="1230023"/>
            <a:ext cx="7465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s-ES" sz="2800" b="1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Detalle Fichas a Confeccionar:</a:t>
            </a:r>
          </a:p>
          <a:p>
            <a:pPr marL="0" lvl="1" algn="just"/>
            <a:endParaRPr lang="es-ES" sz="2800" b="1" dirty="0">
              <a:solidFill>
                <a:schemeClr val="bg1">
                  <a:lumMod val="6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1796329"/>
            <a:ext cx="10297144" cy="4349335"/>
          </a:xfrm>
          <a:prstGeom prst="rect">
            <a:avLst/>
          </a:prstGeom>
        </p:spPr>
      </p:pic>
      <p:sp>
        <p:nvSpPr>
          <p:cNvPr id="15" name="15 Rectángulo"/>
          <p:cNvSpPr/>
          <p:nvPr/>
        </p:nvSpPr>
        <p:spPr>
          <a:xfrm>
            <a:off x="2543120" y="3731744"/>
            <a:ext cx="6264095" cy="135169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2000" dirty="0">
                <a:solidFill>
                  <a:schemeClr val="bg1"/>
                </a:solidFill>
              </a:rPr>
              <a:t>Para poder emitir facturas internas o externas, debemos presentar cada año, los Precios y Tarifas actualizados para su aprobación conjunta con el Presupuesto por el Consejo Social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5668" y="2147569"/>
            <a:ext cx="514857" cy="195647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DFF83BD-490D-4333-834F-B907275E6D0F}"/>
              </a:ext>
            </a:extLst>
          </p:cNvPr>
          <p:cNvSpPr txBox="1"/>
          <p:nvPr/>
        </p:nvSpPr>
        <p:spPr>
          <a:xfrm>
            <a:off x="6546463" y="2147569"/>
            <a:ext cx="2888123" cy="4290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Google Shape;105;p2">
            <a:extLst>
              <a:ext uri="{FF2B5EF4-FFF2-40B4-BE49-F238E27FC236}">
                <a16:creationId xmlns:a16="http://schemas.microsoft.com/office/drawing/2014/main" id="{3AFA70F6-854F-4899-B692-586B50E5925B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43 CuadroTexto">
            <a:extLst>
              <a:ext uri="{FF2B5EF4-FFF2-40B4-BE49-F238E27FC236}">
                <a16:creationId xmlns:a16="http://schemas.microsoft.com/office/drawing/2014/main" id="{3528BBDA-BC87-430A-945B-568FD94D27D9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8" name="Google Shape;89;p1">
            <a:extLst>
              <a:ext uri="{FF2B5EF4-FFF2-40B4-BE49-F238E27FC236}">
                <a16:creationId xmlns:a16="http://schemas.microsoft.com/office/drawing/2014/main" id="{3CEB8B19-D6DB-4010-A053-C2FE2AAE6838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7 Rectángulo">
            <a:extLst>
              <a:ext uri="{FF2B5EF4-FFF2-40B4-BE49-F238E27FC236}">
                <a16:creationId xmlns:a16="http://schemas.microsoft.com/office/drawing/2014/main" id="{C86C51AC-411D-42D7-9E9F-C4C576E27C64}"/>
              </a:ext>
            </a:extLst>
          </p:cNvPr>
          <p:cNvSpPr/>
          <p:nvPr/>
        </p:nvSpPr>
        <p:spPr>
          <a:xfrm>
            <a:off x="551383" y="653388"/>
            <a:ext cx="11228783" cy="47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PRESUPUESTOS DESCENTRALIZADOS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2048247-1120-4C7B-9D98-23996EB9CD8F}"/>
              </a:ext>
            </a:extLst>
          </p:cNvPr>
          <p:cNvSpPr txBox="1"/>
          <p:nvPr/>
        </p:nvSpPr>
        <p:spPr>
          <a:xfrm rot="16200000">
            <a:off x="-2611831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3: Precios Públicos y Tarifas</a:t>
            </a:r>
          </a:p>
        </p:txBody>
      </p:sp>
    </p:spTree>
    <p:extLst>
      <p:ext uri="{BB962C8B-B14F-4D97-AF65-F5344CB8AC3E}">
        <p14:creationId xmlns:p14="http://schemas.microsoft.com/office/powerpoint/2010/main" val="3136958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CuadroTexto"/>
          <p:cNvSpPr txBox="1"/>
          <p:nvPr/>
        </p:nvSpPr>
        <p:spPr>
          <a:xfrm>
            <a:off x="974362" y="1195501"/>
            <a:ext cx="65180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s-ES" sz="2800" b="1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Detalle Fichas a Confeccionar:</a:t>
            </a:r>
          </a:p>
          <a:p>
            <a:pPr marL="0" lvl="1" algn="just"/>
            <a:endParaRPr lang="es-ES" sz="2800" b="1" dirty="0">
              <a:solidFill>
                <a:schemeClr val="bg1">
                  <a:lumMod val="6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8607210" y="2149607"/>
            <a:ext cx="524442" cy="2089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2022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67" y="1956947"/>
            <a:ext cx="10633658" cy="205604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34811" y="1592616"/>
            <a:ext cx="2599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3.A. ESTUDIO DE COSTES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34811" y="4322759"/>
            <a:ext cx="2891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3.B. VALORES DE MERCADO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267" y="4915212"/>
            <a:ext cx="10690312" cy="1263711"/>
          </a:xfrm>
          <a:prstGeom prst="rect">
            <a:avLst/>
          </a:prstGeom>
        </p:spPr>
      </p:pic>
      <p:pic>
        <p:nvPicPr>
          <p:cNvPr id="12" name="Google Shape;105;p2">
            <a:extLst>
              <a:ext uri="{FF2B5EF4-FFF2-40B4-BE49-F238E27FC236}">
                <a16:creationId xmlns:a16="http://schemas.microsoft.com/office/drawing/2014/main" id="{F8557ED6-677D-4140-8859-850D405BFA4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43 CuadroTexto">
            <a:extLst>
              <a:ext uri="{FF2B5EF4-FFF2-40B4-BE49-F238E27FC236}">
                <a16:creationId xmlns:a16="http://schemas.microsoft.com/office/drawing/2014/main" id="{DD6DFEEE-1F82-45F3-B7BC-1FA84430B509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9" name="Google Shape;89;p1">
            <a:extLst>
              <a:ext uri="{FF2B5EF4-FFF2-40B4-BE49-F238E27FC236}">
                <a16:creationId xmlns:a16="http://schemas.microsoft.com/office/drawing/2014/main" id="{F603E4E2-B35C-4328-BE95-C99E232E11A8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7 Rectángulo">
            <a:extLst>
              <a:ext uri="{FF2B5EF4-FFF2-40B4-BE49-F238E27FC236}">
                <a16:creationId xmlns:a16="http://schemas.microsoft.com/office/drawing/2014/main" id="{74EA5204-C396-44B8-993A-92F6BA320DD4}"/>
              </a:ext>
            </a:extLst>
          </p:cNvPr>
          <p:cNvSpPr/>
          <p:nvPr/>
        </p:nvSpPr>
        <p:spPr>
          <a:xfrm>
            <a:off x="551383" y="653388"/>
            <a:ext cx="11228783" cy="47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PRESUPUESTOS DESCENTRALIZADOS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2889C2D-6345-494F-AB4D-88BB526056BB}"/>
              </a:ext>
            </a:extLst>
          </p:cNvPr>
          <p:cNvSpPr txBox="1"/>
          <p:nvPr/>
        </p:nvSpPr>
        <p:spPr>
          <a:xfrm rot="16200000">
            <a:off x="-2611831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3: Precios Públicos y Tarifas</a:t>
            </a:r>
          </a:p>
        </p:txBody>
      </p:sp>
    </p:spTree>
    <p:extLst>
      <p:ext uri="{BB962C8B-B14F-4D97-AF65-F5344CB8AC3E}">
        <p14:creationId xmlns:p14="http://schemas.microsoft.com/office/powerpoint/2010/main" val="3650769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56083" y="1588149"/>
            <a:ext cx="5519937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PRESUPUESTO DE INGRESOS</a:t>
            </a:r>
          </a:p>
          <a:p>
            <a:endParaRPr lang="es-ES" b="1" dirty="0">
              <a:solidFill>
                <a:schemeClr val="bg1">
                  <a:lumMod val="7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PRECIOS PÚBLICOS, TASAS</a:t>
            </a:r>
          </a:p>
          <a:p>
            <a:r>
              <a:rPr lang="es-ES" sz="24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3</a:t>
            </a:r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s-ES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Revisión de Precios Públicos según Anexos.</a:t>
            </a:r>
          </a:p>
          <a:p>
            <a:pPr lvl="1"/>
            <a:endParaRPr lang="es-ES" sz="2000" dirty="0">
              <a:solidFill>
                <a:schemeClr val="bg1">
                  <a:lumMod val="6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Modelo de Determinación del Coste.</a:t>
            </a:r>
          </a:p>
          <a:p>
            <a:pPr lvl="1"/>
            <a:endParaRPr lang="es-ES" sz="2000" dirty="0">
              <a:solidFill>
                <a:schemeClr val="bg1">
                  <a:lumMod val="6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Inventario Anual.</a:t>
            </a:r>
          </a:p>
          <a:p>
            <a:pPr lvl="1"/>
            <a:endParaRPr lang="es-ES" sz="2000" dirty="0">
              <a:solidFill>
                <a:schemeClr val="bg1">
                  <a:lumMod val="6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Informe de Viabilidad Anual.</a:t>
            </a:r>
          </a:p>
          <a:p>
            <a:pPr lvl="3"/>
            <a:endParaRPr lang="es-ES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7A99250D-4C1B-4688-A873-6F3CB6131D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A3B269E5-6C73-42C6-BA52-BC9D5A2B3E40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C4796F68-D6D8-4BE1-924D-0FC2B6E65B93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F210070-F9AD-4AFD-A823-42B1D4142FAB}"/>
              </a:ext>
            </a:extLst>
          </p:cNvPr>
          <p:cNvSpPr/>
          <p:nvPr/>
        </p:nvSpPr>
        <p:spPr>
          <a:xfrm>
            <a:off x="6215336" y="1295762"/>
            <a:ext cx="5976664" cy="49859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s-ES" b="1" dirty="0">
              <a:solidFill>
                <a:schemeClr val="bg1">
                  <a:lumMod val="7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3: RECOMENDACIONES</a:t>
            </a: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s-E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Solicitar siempre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, aunque no haya modificación, según modelo normalizado.</a:t>
            </a:r>
          </a:p>
          <a:p>
            <a:pPr lvl="1"/>
            <a:endParaRPr lang="es-E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Ojo: Con la 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subida de costes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, recomendable valorar </a:t>
            </a:r>
            <a:r>
              <a:rPr lang="es-ES" u="sng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actualización de Precio Publico.</a:t>
            </a:r>
          </a:p>
          <a:p>
            <a:pPr lvl="1"/>
            <a:endParaRPr lang="es-E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Adjuntar modelos de Determinación del Precio Publico:</a:t>
            </a:r>
          </a:p>
          <a:p>
            <a:pPr marL="1714500" lvl="3" indent="-342900">
              <a:buSzPts val="1000"/>
              <a:buFont typeface="Wingdings" panose="05000000000000000000" pitchFamily="2" charset="2"/>
              <a:buChar char="Ø"/>
              <a:tabLst>
                <a:tab pos="2743200" algn="l"/>
              </a:tabLst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modelo de costes</a:t>
            </a:r>
          </a:p>
          <a:p>
            <a:pPr marL="1714500" lvl="3" indent="-342900">
              <a:buSzPts val="1000"/>
              <a:buFont typeface="Wingdings" panose="05000000000000000000" pitchFamily="2" charset="2"/>
              <a:buChar char="Ø"/>
              <a:tabLst>
                <a:tab pos="2743200" algn="l"/>
              </a:tabLst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ó 5 ofertas de mercado asimiladas</a:t>
            </a:r>
          </a:p>
          <a:p>
            <a:pPr lvl="3">
              <a:buSzPts val="1000"/>
              <a:tabLst>
                <a:tab pos="2743200" algn="l"/>
              </a:tabLst>
            </a:pPr>
            <a:endParaRPr lang="es-E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800100" lvl="1" indent="-342900">
              <a:buSzPts val="1000"/>
              <a:buFont typeface="Wingdings" panose="05000000000000000000" pitchFamily="2" charset="2"/>
              <a:buChar char="ü"/>
              <a:tabLst>
                <a:tab pos="2743200" algn="l"/>
              </a:tabLst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Antes del 10 de Octubre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aportar la información que se solicita en el </a:t>
            </a:r>
            <a:r>
              <a:rPr lang="es-E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Anexo 29 de las normas (tomo 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b="1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4B51BF7-55BB-493D-A85A-CDF0829CE75D}"/>
              </a:ext>
            </a:extLst>
          </p:cNvPr>
          <p:cNvSpPr txBox="1"/>
          <p:nvPr/>
        </p:nvSpPr>
        <p:spPr>
          <a:xfrm rot="16200000">
            <a:off x="-2611831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3: Precios Públicos y Tarifas</a:t>
            </a:r>
          </a:p>
        </p:txBody>
      </p:sp>
    </p:spTree>
    <p:extLst>
      <p:ext uri="{BB962C8B-B14F-4D97-AF65-F5344CB8AC3E}">
        <p14:creationId xmlns:p14="http://schemas.microsoft.com/office/powerpoint/2010/main" val="3929486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43707" y="5433662"/>
            <a:ext cx="60072" cy="1365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35"/>
            <a:r>
              <a:rPr sz="700" b="1" spc="4" dirty="0">
                <a:solidFill>
                  <a:srgbClr val="538DD5"/>
                </a:solidFill>
                <a:latin typeface="Calibri"/>
                <a:cs typeface="Calibri"/>
              </a:rPr>
              <a:t>-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2411" y="5831334"/>
            <a:ext cx="4024165" cy="1365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35"/>
            <a:endParaRPr sz="7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70689" y="5433662"/>
            <a:ext cx="326560" cy="1365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35"/>
            <a:endParaRPr sz="700" dirty="0">
              <a:latin typeface="Calibri"/>
              <a:cs typeface="Calibri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695400" y="1161191"/>
            <a:ext cx="4654770" cy="53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s-ES" sz="2800" b="1" dirty="0">
                <a:solidFill>
                  <a:prstClr val="white">
                    <a:lumMod val="65000"/>
                  </a:prstClr>
                </a:solidFill>
                <a:latin typeface="Aparajita" pitchFamily="34" charset="0"/>
                <a:cs typeface="Aparajita" pitchFamily="34" charset="0"/>
              </a:rPr>
              <a:t>Detalle Fichas a Confeccionar: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192" y="1732722"/>
            <a:ext cx="10568352" cy="2883128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FB4AEF94-5E07-4964-9CDD-59E5995431DF}"/>
              </a:ext>
            </a:extLst>
          </p:cNvPr>
          <p:cNvSpPr txBox="1"/>
          <p:nvPr/>
        </p:nvSpPr>
        <p:spPr>
          <a:xfrm>
            <a:off x="8256240" y="1917775"/>
            <a:ext cx="2796454" cy="4683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3" name="Google Shape;105;p2">
            <a:extLst>
              <a:ext uri="{FF2B5EF4-FFF2-40B4-BE49-F238E27FC236}">
                <a16:creationId xmlns:a16="http://schemas.microsoft.com/office/drawing/2014/main" id="{19B8496D-9EC1-4C84-8B6A-E4DB236A1A2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43 CuadroTexto">
            <a:extLst>
              <a:ext uri="{FF2B5EF4-FFF2-40B4-BE49-F238E27FC236}">
                <a16:creationId xmlns:a16="http://schemas.microsoft.com/office/drawing/2014/main" id="{88CFE10A-D6DC-4006-9DED-F02A623184D7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5" name="Google Shape;89;p1">
            <a:extLst>
              <a:ext uri="{FF2B5EF4-FFF2-40B4-BE49-F238E27FC236}">
                <a16:creationId xmlns:a16="http://schemas.microsoft.com/office/drawing/2014/main" id="{A4A3B858-F8EF-4E40-8490-7924A0BC0C1D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15 Rectángulo"/>
          <p:cNvSpPr/>
          <p:nvPr/>
        </p:nvSpPr>
        <p:spPr>
          <a:xfrm>
            <a:off x="832176" y="4366660"/>
            <a:ext cx="9742938" cy="19202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>
                <a:solidFill>
                  <a:schemeClr val="bg1"/>
                </a:solidFill>
              </a:rPr>
              <a:t>Reflejar todas las previsiones de ingresos que se esperen recibir a lo largo del próximo ejercicio por las actividades del ámbito de la Unidad, tanto si permiten la financiación de gastos de la Unidad, como si suponen aplicación general.</a:t>
            </a:r>
          </a:p>
          <a:p>
            <a:pPr algn="just"/>
            <a:r>
              <a:rPr lang="es-ES" dirty="0">
                <a:solidFill>
                  <a:schemeClr val="bg1"/>
                </a:solidFill>
              </a:rPr>
              <a:t>En los casos de Subvenciones a recibir por la Universidad, deberá adjuntarse documentación acreditativa de su concesión, o previsión.</a:t>
            </a:r>
          </a:p>
        </p:txBody>
      </p:sp>
      <p:sp>
        <p:nvSpPr>
          <p:cNvPr id="22" name="7 Rectángulo">
            <a:extLst>
              <a:ext uri="{FF2B5EF4-FFF2-40B4-BE49-F238E27FC236}">
                <a16:creationId xmlns:a16="http://schemas.microsoft.com/office/drawing/2014/main" id="{B04FE965-F135-4C00-9D35-55EF58411430}"/>
              </a:ext>
            </a:extLst>
          </p:cNvPr>
          <p:cNvSpPr/>
          <p:nvPr/>
        </p:nvSpPr>
        <p:spPr>
          <a:xfrm>
            <a:off x="551383" y="653388"/>
            <a:ext cx="11228783" cy="47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PRESUPUESTOS DESCENTRALIZADOS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ECE7E65-C18E-4E36-A897-A1C5B157EFB2}"/>
              </a:ext>
            </a:extLst>
          </p:cNvPr>
          <p:cNvSpPr txBox="1"/>
          <p:nvPr/>
        </p:nvSpPr>
        <p:spPr>
          <a:xfrm rot="16200000">
            <a:off x="-2611831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4: Ingresos</a:t>
            </a:r>
          </a:p>
        </p:txBody>
      </p:sp>
    </p:spTree>
    <p:extLst>
      <p:ext uri="{BB962C8B-B14F-4D97-AF65-F5344CB8AC3E}">
        <p14:creationId xmlns:p14="http://schemas.microsoft.com/office/powerpoint/2010/main" val="59257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8149" y="1361961"/>
            <a:ext cx="5692934" cy="42780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PRESUPUESTO DE INGRESOS</a:t>
            </a:r>
          </a:p>
          <a:p>
            <a:endParaRPr lang="es-ES" b="1" dirty="0">
              <a:solidFill>
                <a:schemeClr val="bg1">
                  <a:lumMod val="7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ESTIMACIONES DE INGRESOS </a:t>
            </a:r>
            <a:r>
              <a:rPr lang="es-E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4</a:t>
            </a:r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s-ES" sz="24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Estimaciones de Ingresos a percibir por Subvenciones, Concesiones, Convenios, Ayudas.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Estimar importe Neto (descontados costes indirectos)</a:t>
            </a:r>
            <a:endParaRPr lang="es-ES" sz="1600" dirty="0">
              <a:solidFill>
                <a:schemeClr val="bg1">
                  <a:lumMod val="50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1600" b="1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serán de </a:t>
            </a:r>
            <a:r>
              <a:rPr lang="es-ES" sz="1600" u="sng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Generación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1600" b="1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sino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s-ES" sz="1600" u="sng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Aplicación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directa al Presupuesto.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Aportar </a:t>
            </a:r>
            <a:r>
              <a:rPr lang="es-ES" sz="1600" b="1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documentación Justificativa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es-ES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endParaRPr lang="es-ES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C97DC802-A518-4546-9C95-ADD4EF97C26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9A75E23F-CF29-4DDF-B16B-5EAA9F3C7997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E46376CC-9741-46A7-A964-92B0BA8DD731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887A7D0-F781-4008-A850-6B55DD9B2D6B}"/>
              </a:ext>
            </a:extLst>
          </p:cNvPr>
          <p:cNvSpPr txBox="1"/>
          <p:nvPr/>
        </p:nvSpPr>
        <p:spPr>
          <a:xfrm rot="16200000">
            <a:off x="-2611831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4: Ingresos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C9FA457-1123-4AC5-AD13-740C696555F9}"/>
              </a:ext>
            </a:extLst>
          </p:cNvPr>
          <p:cNvSpPr/>
          <p:nvPr/>
        </p:nvSpPr>
        <p:spPr>
          <a:xfrm>
            <a:off x="6277001" y="2060848"/>
            <a:ext cx="5688632" cy="24006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b="1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PRESUPUESTO DE INGRESOS</a:t>
            </a:r>
          </a:p>
          <a:p>
            <a:pPr algn="just"/>
            <a:endParaRPr lang="es-ES" b="1" dirty="0">
              <a:solidFill>
                <a:schemeClr val="bg1">
                  <a:lumMod val="7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4: RECOMENDACIONES</a:t>
            </a: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s-ES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Es indispensable que la presupuestación de ingresos se acompañe de la 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documentación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que justifique el compromiso del Organismo </a:t>
            </a:r>
            <a:r>
              <a:rPr lang="es-ES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subvencionador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b="1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244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9 Rectángulo"/>
          <p:cNvSpPr/>
          <p:nvPr/>
        </p:nvSpPr>
        <p:spPr>
          <a:xfrm>
            <a:off x="830193" y="1428576"/>
            <a:ext cx="3959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just"/>
            <a:r>
              <a:rPr lang="es-ES" sz="2800" b="1" dirty="0">
                <a:solidFill>
                  <a:prstClr val="white">
                    <a:lumMod val="65000"/>
                  </a:prstClr>
                </a:solidFill>
                <a:latin typeface="Aparajita" pitchFamily="34" charset="0"/>
                <a:cs typeface="Aparajita" pitchFamily="34" charset="0"/>
              </a:rPr>
              <a:t>Detalle Fichas a Confeccionar:</a:t>
            </a:r>
          </a:p>
        </p:txBody>
      </p:sp>
      <p:sp>
        <p:nvSpPr>
          <p:cNvPr id="9" name="15 Rectángulo"/>
          <p:cNvSpPr/>
          <p:nvPr/>
        </p:nvSpPr>
        <p:spPr>
          <a:xfrm>
            <a:off x="7023252" y="1561865"/>
            <a:ext cx="4756913" cy="431540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bg1"/>
                </a:solidFill>
              </a:rPr>
              <a:t>Indicar las Becas previstas a convocar durante el ejercicio 2023</a:t>
            </a:r>
            <a:r>
              <a:rPr lang="es-ES" b="1" dirty="0">
                <a:solidFill>
                  <a:schemeClr val="bg1"/>
                </a:solidFill>
              </a:rPr>
              <a:t>, diferentes a las Prácticas de Alumnos gestionadas por el Vicerrector de Estudiantes y Coordinación </a:t>
            </a:r>
            <a:r>
              <a:rPr lang="es-ES" dirty="0">
                <a:solidFill>
                  <a:schemeClr val="bg1"/>
                </a:solidFill>
              </a:rPr>
              <a:t>(que serán presupuestadas directamente por el propio Vicerrector), diferenciando entre: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b="1" dirty="0">
                <a:solidFill>
                  <a:schemeClr val="bg1"/>
                </a:solidFill>
              </a:rPr>
              <a:t>Becas de Colaboración </a:t>
            </a:r>
            <a:r>
              <a:rPr lang="es-ES_tradnl" dirty="0">
                <a:solidFill>
                  <a:schemeClr val="bg1"/>
                </a:solidFill>
              </a:rPr>
              <a:t>(en partida presupuestaria adscrita a su Unidad Orgánica).</a:t>
            </a:r>
            <a:endParaRPr lang="es-E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bg1"/>
                </a:solidFill>
              </a:rPr>
              <a:t>Becas Formativas Titulados</a:t>
            </a:r>
            <a:r>
              <a:rPr lang="es-ES" dirty="0">
                <a:solidFill>
                  <a:schemeClr val="bg1"/>
                </a:solidFill>
              </a:rPr>
              <a:t>  (solicitud a Gerencia, que serán acumuladas en una única partida presupuestaria central).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461" y="1842049"/>
            <a:ext cx="5831373" cy="4889459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00959" y="1192533"/>
            <a:ext cx="906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5</a:t>
            </a:r>
            <a:endParaRPr lang="es-ES" dirty="0"/>
          </a:p>
        </p:txBody>
      </p:sp>
      <p:pic>
        <p:nvPicPr>
          <p:cNvPr id="14" name="Google Shape;105;p2">
            <a:extLst>
              <a:ext uri="{FF2B5EF4-FFF2-40B4-BE49-F238E27FC236}">
                <a16:creationId xmlns:a16="http://schemas.microsoft.com/office/drawing/2014/main" id="{5F574689-E21A-406B-8444-71411DD0048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43 CuadroTexto">
            <a:extLst>
              <a:ext uri="{FF2B5EF4-FFF2-40B4-BE49-F238E27FC236}">
                <a16:creationId xmlns:a16="http://schemas.microsoft.com/office/drawing/2014/main" id="{1CE7E56E-6581-4FC0-8FC8-ADD2C41411FD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6" name="Google Shape;89;p1">
            <a:extLst>
              <a:ext uri="{FF2B5EF4-FFF2-40B4-BE49-F238E27FC236}">
                <a16:creationId xmlns:a16="http://schemas.microsoft.com/office/drawing/2014/main" id="{7BCF9C0C-5E86-4B8A-90E1-1A5DC5A78F34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7 Rectángulo">
            <a:extLst>
              <a:ext uri="{FF2B5EF4-FFF2-40B4-BE49-F238E27FC236}">
                <a16:creationId xmlns:a16="http://schemas.microsoft.com/office/drawing/2014/main" id="{ABEACF4B-100A-48F1-BF66-9C6DEDB0686F}"/>
              </a:ext>
            </a:extLst>
          </p:cNvPr>
          <p:cNvSpPr/>
          <p:nvPr/>
        </p:nvSpPr>
        <p:spPr>
          <a:xfrm>
            <a:off x="551383" y="653388"/>
            <a:ext cx="11228783" cy="47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PRESUPUESTOS DESCENTRALIZADOS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0787CAB-4309-4D0B-98D9-0B7D59C8A6FA}"/>
              </a:ext>
            </a:extLst>
          </p:cNvPr>
          <p:cNvSpPr txBox="1"/>
          <p:nvPr/>
        </p:nvSpPr>
        <p:spPr>
          <a:xfrm rot="16200000">
            <a:off x="-2611831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5:  Becas</a:t>
            </a:r>
          </a:p>
        </p:txBody>
      </p:sp>
    </p:spTree>
    <p:extLst>
      <p:ext uri="{BB962C8B-B14F-4D97-AF65-F5344CB8AC3E}">
        <p14:creationId xmlns:p14="http://schemas.microsoft.com/office/powerpoint/2010/main" val="3060826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39380" y="2111721"/>
            <a:ext cx="10729192" cy="32316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PRESUPUESTO DE INGRESOS</a:t>
            </a:r>
          </a:p>
          <a:p>
            <a:endParaRPr lang="es-ES" b="1" dirty="0">
              <a:solidFill>
                <a:schemeClr val="bg1">
                  <a:lumMod val="7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5: RECOMENDACIONES</a:t>
            </a: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s-ES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SzPts val="1000"/>
              <a:tabLst>
                <a:tab pos="1828800" algn="l"/>
              </a:tabLst>
            </a:pPr>
            <a:endParaRPr lang="es-ES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Las becas de titulados deberán estar reflejadas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tanto en la </a:t>
            </a: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ficha 5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“Becas”,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como en la </a:t>
            </a:r>
            <a:r>
              <a:rPr lang="es-ES" sz="28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ficha 6</a:t>
            </a:r>
            <a:r>
              <a:rPr lang="es-ES" sz="2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“Transferencias (Capítulos IV y VII)”.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b="1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BCF51812-9649-4B40-B66E-11994F98F69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D6AF5843-2464-4CEB-874F-3D360449C4D6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CDBB397D-C9D7-439F-A7AF-AA8CFEAC588E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D81EAF4-B10B-49B5-BC14-E50A12671F8B}"/>
              </a:ext>
            </a:extLst>
          </p:cNvPr>
          <p:cNvSpPr txBox="1"/>
          <p:nvPr/>
        </p:nvSpPr>
        <p:spPr>
          <a:xfrm rot="16200000">
            <a:off x="-2638587" y="3337132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5:  Becas</a:t>
            </a:r>
          </a:p>
        </p:txBody>
      </p:sp>
    </p:spTree>
    <p:extLst>
      <p:ext uri="{BB962C8B-B14F-4D97-AF65-F5344CB8AC3E}">
        <p14:creationId xmlns:p14="http://schemas.microsoft.com/office/powerpoint/2010/main" val="9252251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411834" y="1129707"/>
            <a:ext cx="3959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just"/>
            <a:r>
              <a:rPr lang="es-ES" sz="2800" b="1" dirty="0">
                <a:solidFill>
                  <a:prstClr val="white">
                    <a:lumMod val="65000"/>
                  </a:prstClr>
                </a:solidFill>
                <a:latin typeface="Aparajita" pitchFamily="34" charset="0"/>
                <a:cs typeface="Aparajita" pitchFamily="34" charset="0"/>
              </a:rPr>
              <a:t>Detalle Fichas a Confeccionar:</a:t>
            </a:r>
          </a:p>
        </p:txBody>
      </p:sp>
      <p:sp>
        <p:nvSpPr>
          <p:cNvPr id="12" name="15 Rectángulo"/>
          <p:cNvSpPr/>
          <p:nvPr/>
        </p:nvSpPr>
        <p:spPr>
          <a:xfrm>
            <a:off x="524485" y="4592899"/>
            <a:ext cx="11255681" cy="17908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bg1"/>
                </a:solidFill>
              </a:rPr>
              <a:t>Las </a:t>
            </a:r>
            <a:r>
              <a:rPr lang="es-ES" sz="1400" b="1" dirty="0">
                <a:solidFill>
                  <a:schemeClr val="bg1"/>
                </a:solidFill>
              </a:rPr>
              <a:t>subvenciones nominativas</a:t>
            </a:r>
            <a:r>
              <a:rPr lang="es-ES" sz="1400" dirty="0">
                <a:solidFill>
                  <a:schemeClr val="bg1"/>
                </a:solidFill>
              </a:rPr>
              <a:t> deberán ser presupuestadas en </a:t>
            </a:r>
            <a:r>
              <a:rPr lang="es-ES" sz="1400" b="1" dirty="0">
                <a:solidFill>
                  <a:schemeClr val="bg1"/>
                </a:solidFill>
              </a:rPr>
              <a:t>líneas específicas</a:t>
            </a:r>
            <a:r>
              <a:rPr lang="es-ES" sz="1400" dirty="0">
                <a:solidFill>
                  <a:schemeClr val="bg1"/>
                </a:solidFill>
              </a:rPr>
              <a:t>, con detalle individualizado de su objeto, dotación presupuestaria y, en su caso beneficiario, para facilitar su expresa presupuestación en el estado de gastos. En los supuestos de </a:t>
            </a:r>
            <a:r>
              <a:rPr lang="es-ES" sz="1400" b="1" dirty="0">
                <a:solidFill>
                  <a:schemeClr val="bg1"/>
                </a:solidFill>
              </a:rPr>
              <a:t>convocatorias públicas</a:t>
            </a:r>
            <a:r>
              <a:rPr lang="es-ES" sz="1400" dirty="0">
                <a:solidFill>
                  <a:schemeClr val="bg1"/>
                </a:solidFill>
              </a:rPr>
              <a:t>, deberá indicarse </a:t>
            </a:r>
            <a:r>
              <a:rPr lang="es-ES" sz="1400" b="1" dirty="0">
                <a:solidFill>
                  <a:schemeClr val="bg1"/>
                </a:solidFill>
              </a:rPr>
              <a:t>fecha prevista de su convocatoria</a:t>
            </a:r>
            <a:r>
              <a:rPr lang="es-ES" sz="1400" dirty="0">
                <a:solidFill>
                  <a:schemeClr val="bg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bg1"/>
                </a:solidFill>
              </a:rPr>
              <a:t>Deberá aportarse </a:t>
            </a:r>
            <a:r>
              <a:rPr lang="es-ES" sz="1400" b="1" dirty="0">
                <a:solidFill>
                  <a:schemeClr val="bg1"/>
                </a:solidFill>
              </a:rPr>
              <a:t>Borrador</a:t>
            </a:r>
            <a:r>
              <a:rPr lang="es-ES" sz="1400" dirty="0">
                <a:solidFill>
                  <a:schemeClr val="bg1"/>
                </a:solidFill>
              </a:rPr>
              <a:t> de las </a:t>
            </a:r>
            <a:r>
              <a:rPr lang="es-ES" sz="1400" b="1" dirty="0">
                <a:solidFill>
                  <a:schemeClr val="bg1"/>
                </a:solidFill>
              </a:rPr>
              <a:t>Convocatorias de Ayudas competitivas</a:t>
            </a:r>
            <a:r>
              <a:rPr lang="es-ES" sz="1400" dirty="0">
                <a:solidFill>
                  <a:schemeClr val="bg1"/>
                </a:solidFill>
              </a:rPr>
              <a:t>, o en su caso, de </a:t>
            </a:r>
            <a:r>
              <a:rPr lang="es-ES" sz="1400" b="1" dirty="0">
                <a:solidFill>
                  <a:schemeClr val="bg1"/>
                </a:solidFill>
              </a:rPr>
              <a:t>Convenios instrumentales de Subvenciones Nominativas</a:t>
            </a:r>
            <a:r>
              <a:rPr lang="es-ES" sz="1400" dirty="0">
                <a:solidFill>
                  <a:schemeClr val="bg1"/>
                </a:solidFill>
              </a:rPr>
              <a:t>; así como informes de ejecución de los créditos dotados a este fin en el presupuesto de 2021.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bg1"/>
                </a:solidFill>
              </a:rPr>
              <a:t>En todo caso, las subvenciones deberán ser presupuestadas en el marco de su </a:t>
            </a:r>
            <a:r>
              <a:rPr lang="es-ES" sz="1400" b="1" dirty="0">
                <a:solidFill>
                  <a:schemeClr val="bg1"/>
                </a:solidFill>
              </a:rPr>
              <a:t>ejecución anual. </a:t>
            </a:r>
            <a:r>
              <a:rPr lang="es-ES" sz="1400" dirty="0">
                <a:solidFill>
                  <a:schemeClr val="bg1"/>
                </a:solidFill>
              </a:rPr>
              <a:t>No obstante, cuando se trate de una subvención plurianual financiada con fondos externos, deberá indicarse la distribución estimada por anualidades.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7A6C91B-6766-4323-8C0C-D3B6F16DB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156" y="1552507"/>
            <a:ext cx="11066444" cy="154742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C0062ED-F0D9-47A3-8130-CB86B7299A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986" y="2773134"/>
            <a:ext cx="11228783" cy="1569353"/>
          </a:xfrm>
          <a:prstGeom prst="rect">
            <a:avLst/>
          </a:prstGeom>
        </p:spPr>
      </p:pic>
      <p:pic>
        <p:nvPicPr>
          <p:cNvPr id="18" name="Google Shape;105;p2">
            <a:extLst>
              <a:ext uri="{FF2B5EF4-FFF2-40B4-BE49-F238E27FC236}">
                <a16:creationId xmlns:a16="http://schemas.microsoft.com/office/drawing/2014/main" id="{BC8B88DC-3F2D-45B6-AF36-94E20B06BD5A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43 CuadroTexto">
            <a:extLst>
              <a:ext uri="{FF2B5EF4-FFF2-40B4-BE49-F238E27FC236}">
                <a16:creationId xmlns:a16="http://schemas.microsoft.com/office/drawing/2014/main" id="{4AAE7754-2595-4684-865D-861E98C2B913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22" name="Google Shape;89;p1">
            <a:extLst>
              <a:ext uri="{FF2B5EF4-FFF2-40B4-BE49-F238E27FC236}">
                <a16:creationId xmlns:a16="http://schemas.microsoft.com/office/drawing/2014/main" id="{64C855DA-C0A8-4EF0-913D-5E52D32C2E30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7 Rectángulo">
            <a:extLst>
              <a:ext uri="{FF2B5EF4-FFF2-40B4-BE49-F238E27FC236}">
                <a16:creationId xmlns:a16="http://schemas.microsoft.com/office/drawing/2014/main" id="{6F2AEAAF-E0FE-45D3-BBC4-D044DF52D92E}"/>
              </a:ext>
            </a:extLst>
          </p:cNvPr>
          <p:cNvSpPr/>
          <p:nvPr/>
        </p:nvSpPr>
        <p:spPr>
          <a:xfrm>
            <a:off x="551383" y="653388"/>
            <a:ext cx="11228783" cy="47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PRESUPUESTOS DESCENTRALIZADOS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5560" y="4349556"/>
            <a:ext cx="6734175" cy="13335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ACE032FE-5042-41CB-A62A-73F81DFA9026}"/>
              </a:ext>
            </a:extLst>
          </p:cNvPr>
          <p:cNvSpPr txBox="1"/>
          <p:nvPr/>
        </p:nvSpPr>
        <p:spPr>
          <a:xfrm rot="16200000">
            <a:off x="-2638587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6:  </a:t>
            </a:r>
            <a:r>
              <a:rPr lang="es-E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Capitulos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y 7</a:t>
            </a:r>
          </a:p>
        </p:txBody>
      </p:sp>
    </p:spTree>
    <p:extLst>
      <p:ext uri="{BB962C8B-B14F-4D97-AF65-F5344CB8AC3E}">
        <p14:creationId xmlns:p14="http://schemas.microsoft.com/office/powerpoint/2010/main" val="127814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2293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9;p1">
            <a:extLst>
              <a:ext uri="{FF2B5EF4-FFF2-40B4-BE49-F238E27FC236}">
                <a16:creationId xmlns:a16="http://schemas.microsoft.com/office/drawing/2014/main" id="{B43B93B8-1257-4A77-818F-67E39FFD44D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95400" y="74832"/>
            <a:ext cx="11161240" cy="47384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/>
          <a:p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688572D3-528C-4C48-9329-8D4441B90C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6631265"/>
              </p:ext>
            </p:extLst>
          </p:nvPr>
        </p:nvGraphicFramePr>
        <p:xfrm>
          <a:off x="300478" y="1052736"/>
          <a:ext cx="1162817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43 CuadroTexto">
            <a:extLst>
              <a:ext uri="{FF2B5EF4-FFF2-40B4-BE49-F238E27FC236}">
                <a16:creationId xmlns:a16="http://schemas.microsoft.com/office/drawing/2014/main" id="{8634C19D-E7E6-4ED2-9848-0B127A36E59F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7368" y="637207"/>
            <a:ext cx="113052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PRESUPUESTO DE GASTOS</a:t>
            </a:r>
          </a:p>
          <a:p>
            <a:endParaRPr lang="es-ES" b="1" dirty="0">
              <a:solidFill>
                <a:schemeClr val="bg1">
                  <a:lumMod val="7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Capítulos 4 -7 : Transferencias Corrientes y de Capital. </a:t>
            </a:r>
          </a:p>
          <a:p>
            <a:pPr lvl="1" algn="ctr"/>
            <a:r>
              <a:rPr lang="es-E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s-ES" sz="2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Estratégico de Subvenciones, Becas, Ayudas y Premios</a:t>
            </a:r>
          </a:p>
          <a:p>
            <a:pPr lvl="1"/>
            <a:r>
              <a:rPr lang="es-E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6</a:t>
            </a:r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Solicitud Partidas Presupuestarias de Gastos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Aportación Documentación: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Nominativas: Convenio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Competitivas: Borrador Convocatoria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s-ES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Becas Internas:</a:t>
            </a:r>
          </a:p>
          <a:p>
            <a:pPr marL="1543050" lvl="3" indent="-171450" algn="just">
              <a:buFont typeface="Wingdings" panose="05000000000000000000" pitchFamily="2" charset="2"/>
              <a:buChar char="ü"/>
            </a:pPr>
            <a:r>
              <a:rPr lang="es-ES_tradnl" sz="1600" b="1" dirty="0"/>
              <a:t>Alumnos en Prácticas</a:t>
            </a:r>
            <a:r>
              <a:rPr lang="es-ES_tradnl" sz="1600" dirty="0"/>
              <a:t>: </a:t>
            </a:r>
            <a:r>
              <a:rPr lang="es-ES_tradnl" sz="1600" dirty="0">
                <a:solidFill>
                  <a:schemeClr val="bg1">
                    <a:lumMod val="65000"/>
                  </a:schemeClr>
                </a:solidFill>
              </a:rPr>
              <a:t>Las Asignaciones por Prácticas de Estudiantes en Unidades Orgánicas Internas de la Universidad, serán presupuestadas centralizadamente por el Vicerrector de Estudiantes y Coordinación (directamente solicitará previsión a cada Unidad Orgánica susceptible de acogerse a estos programas de Prácticas Administrativas).</a:t>
            </a:r>
            <a:endParaRPr lang="es-ES" sz="1600" dirty="0">
              <a:solidFill>
                <a:schemeClr val="bg1">
                  <a:lumMod val="65000"/>
                </a:schemeClr>
              </a:solidFill>
            </a:endParaRPr>
          </a:p>
          <a:p>
            <a:pPr marL="1543050" lvl="3" indent="-171450" algn="just">
              <a:buFont typeface="Wingdings" panose="05000000000000000000" pitchFamily="2" charset="2"/>
              <a:buChar char="ü"/>
            </a:pPr>
            <a:r>
              <a:rPr lang="es-ES_tradnl" sz="1600" b="1" dirty="0"/>
              <a:t>Becas de Colaboración</a:t>
            </a:r>
            <a:r>
              <a:rPr lang="es-ES_tradnl" sz="1600" dirty="0"/>
              <a:t>: </a:t>
            </a:r>
            <a:r>
              <a:rPr lang="es-ES_tradnl" sz="1600" dirty="0">
                <a:solidFill>
                  <a:schemeClr val="bg1">
                    <a:lumMod val="65000"/>
                  </a:schemeClr>
                </a:solidFill>
              </a:rPr>
              <a:t>Serán presupuestadas por las Unidades Orgánicas, en partida presupuestaria de capítulo IV adscrita directamente a su Unidad. (</a:t>
            </a:r>
            <a:r>
              <a:rPr lang="es-ES_tradnl" sz="1600" b="1" dirty="0">
                <a:solidFill>
                  <a:srgbClr val="FF0000"/>
                </a:solidFill>
              </a:rPr>
              <a:t>Ficha 5</a:t>
            </a:r>
            <a:r>
              <a:rPr lang="es-ES_tradnl" sz="1600" dirty="0">
                <a:solidFill>
                  <a:schemeClr val="bg1">
                    <a:lumMod val="65000"/>
                  </a:schemeClr>
                </a:solidFill>
              </a:rPr>
              <a:t>, indicando partida presupuestaria propia; y </a:t>
            </a:r>
            <a:r>
              <a:rPr lang="es-ES_tradnl" sz="1600" b="1" dirty="0">
                <a:solidFill>
                  <a:srgbClr val="FF0000"/>
                </a:solidFill>
              </a:rPr>
              <a:t>Ficha 6</a:t>
            </a:r>
            <a:r>
              <a:rPr lang="es-ES_tradnl" sz="1600" dirty="0">
                <a:solidFill>
                  <a:schemeClr val="bg1">
                    <a:lumMod val="65000"/>
                  </a:schemeClr>
                </a:solidFill>
              </a:rPr>
              <a:t>:cumplimentar todos los campos).</a:t>
            </a:r>
            <a:endParaRPr lang="es-ES" sz="1600" dirty="0">
              <a:solidFill>
                <a:schemeClr val="bg1">
                  <a:lumMod val="65000"/>
                </a:schemeClr>
              </a:solidFill>
            </a:endParaRPr>
          </a:p>
          <a:p>
            <a:pPr marL="1543050" lvl="3" indent="-171450" algn="just">
              <a:buFont typeface="Wingdings" panose="05000000000000000000" pitchFamily="2" charset="2"/>
              <a:buChar char="ü"/>
            </a:pPr>
            <a:r>
              <a:rPr lang="es-ES_tradnl" sz="1600" b="1" dirty="0"/>
              <a:t>Becas Formativas:</a:t>
            </a:r>
            <a:r>
              <a:rPr lang="es-ES_tradnl" sz="1600" dirty="0"/>
              <a:t>  </a:t>
            </a:r>
            <a:r>
              <a:rPr lang="es-ES_tradnl" sz="1600" dirty="0">
                <a:solidFill>
                  <a:schemeClr val="bg1">
                    <a:lumMod val="65000"/>
                  </a:schemeClr>
                </a:solidFill>
              </a:rPr>
              <a:t>A solicitud de Unidad Orgánica interesada, será directamente presupuestada por Gerencia en una partida centralizada (</a:t>
            </a:r>
            <a:r>
              <a:rPr lang="es-ES_tradnl" sz="1600" b="1" dirty="0">
                <a:solidFill>
                  <a:srgbClr val="FF0000"/>
                </a:solidFill>
              </a:rPr>
              <a:t>Ficha 5</a:t>
            </a:r>
            <a:r>
              <a:rPr lang="es-ES_tradnl" sz="1600" dirty="0">
                <a:solidFill>
                  <a:schemeClr val="bg1">
                    <a:lumMod val="65000"/>
                  </a:schemeClr>
                </a:solidFill>
              </a:rPr>
              <a:t>, partida presupuestaria central; y </a:t>
            </a:r>
            <a:r>
              <a:rPr lang="es-ES_tradnl" sz="1600" b="1" dirty="0">
                <a:solidFill>
                  <a:srgbClr val="FF0000"/>
                </a:solidFill>
              </a:rPr>
              <a:t>Ficha 6</a:t>
            </a:r>
            <a:r>
              <a:rPr lang="es-ES_tradnl" sz="1600" dirty="0">
                <a:solidFill>
                  <a:schemeClr val="bg1">
                    <a:lumMod val="65000"/>
                  </a:schemeClr>
                </a:solidFill>
              </a:rPr>
              <a:t>:cumplimentar todos los campos).</a:t>
            </a:r>
            <a:endParaRPr lang="es-ES" sz="1600" dirty="0">
              <a:solidFill>
                <a:schemeClr val="bg1">
                  <a:lumMod val="65000"/>
                </a:schemeClr>
              </a:solidFill>
            </a:endParaRPr>
          </a:p>
          <a:p>
            <a:pPr lvl="3"/>
            <a:endParaRPr lang="es-ES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5E1FE864-1C11-4DF0-800C-1F0B63D0E5F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184C9694-1F30-4F3B-8398-88D1F5469419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AB8C19F3-776E-471A-9622-C62B4CA9F57F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85B8473-6B72-44CD-AB5A-F224063A0F65}"/>
              </a:ext>
            </a:extLst>
          </p:cNvPr>
          <p:cNvSpPr txBox="1"/>
          <p:nvPr/>
        </p:nvSpPr>
        <p:spPr>
          <a:xfrm rot="16200000">
            <a:off x="-2638587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6:  </a:t>
            </a:r>
            <a:r>
              <a:rPr lang="es-E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Capitulos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y 7</a:t>
            </a:r>
          </a:p>
        </p:txBody>
      </p:sp>
    </p:spTree>
    <p:extLst>
      <p:ext uri="{BB962C8B-B14F-4D97-AF65-F5344CB8AC3E}">
        <p14:creationId xmlns:p14="http://schemas.microsoft.com/office/powerpoint/2010/main" val="31500707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7368" y="586810"/>
            <a:ext cx="111612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PRESUPUESTO DE INGRESOS</a:t>
            </a:r>
          </a:p>
          <a:p>
            <a:endParaRPr lang="es-ES" b="1" dirty="0">
              <a:solidFill>
                <a:schemeClr val="bg1">
                  <a:lumMod val="7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6: RECOMENDACIONES</a:t>
            </a: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s-ES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Cualquier ayuda interna es capítulo 4/7 en lugar de 2, 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00B050"/>
                </a:solidFill>
                <a:latin typeface="Calibri" panose="020F0502020204030204" pitchFamily="34" charset="0"/>
              </a:rPr>
              <a:t>SI 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Planificación </a:t>
            </a:r>
          </a:p>
          <a:p>
            <a:pPr marL="1714500" lvl="3" indent="-342900"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NO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PES (si no es salida de fondos a beneficiarios).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sz="20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Ayudas para la contratación temporal de investigadores: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b="1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BCF51812-9649-4B40-B66E-11994F98F69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D6AF5843-2464-4CEB-874F-3D360449C4D6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CDBB397D-C9D7-439F-A7AF-AA8CFEAC588E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EF5DE6C-EC93-460F-9F4B-3C84D59479D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850" y="3068960"/>
            <a:ext cx="6772275" cy="31432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0F3D996C-62E8-411B-A0EF-166EB01B3F96}"/>
              </a:ext>
            </a:extLst>
          </p:cNvPr>
          <p:cNvSpPr txBox="1"/>
          <p:nvPr/>
        </p:nvSpPr>
        <p:spPr>
          <a:xfrm rot="16200000">
            <a:off x="-2638587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6:  </a:t>
            </a:r>
            <a:r>
              <a:rPr lang="es-E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Capitulos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y 7</a:t>
            </a:r>
          </a:p>
        </p:txBody>
      </p:sp>
    </p:spTree>
    <p:extLst>
      <p:ext uri="{BB962C8B-B14F-4D97-AF65-F5344CB8AC3E}">
        <p14:creationId xmlns:p14="http://schemas.microsoft.com/office/powerpoint/2010/main" val="25984091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7368" y="586810"/>
            <a:ext cx="1116124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PRESUPUESTO DE INGRESOS</a:t>
            </a:r>
          </a:p>
          <a:p>
            <a:endParaRPr lang="es-ES" b="1" dirty="0">
              <a:solidFill>
                <a:schemeClr val="bg1">
                  <a:lumMod val="7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6: RECOMENDACIONES</a:t>
            </a:r>
          </a:p>
          <a:p>
            <a:pPr lvl="1"/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s-ES" dirty="0">
                <a:latin typeface="Calibri" panose="020F0502020204030204" pitchFamily="34" charset="0"/>
              </a:rPr>
              <a:t>Acompañar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siempre</a:t>
            </a:r>
            <a:r>
              <a:rPr lang="es-ES" dirty="0">
                <a:latin typeface="Calibri" panose="020F0502020204030204" pitchFamily="34" charset="0"/>
              </a:rPr>
              <a:t> </a:t>
            </a:r>
            <a:r>
              <a:rPr lang="es-ES" b="1" dirty="0">
                <a:latin typeface="Calibri" panose="020F0502020204030204" pitchFamily="34" charset="0"/>
              </a:rPr>
              <a:t>documentos contables </a:t>
            </a:r>
            <a:r>
              <a:rPr lang="es-ES" dirty="0">
                <a:latin typeface="Calibri" panose="020F0502020204030204" pitchFamily="34" charset="0"/>
              </a:rPr>
              <a:t>a las </a:t>
            </a:r>
            <a:r>
              <a:rPr lang="es-ES" u="sng" dirty="0">
                <a:latin typeface="Calibri" panose="020F0502020204030204" pitchFamily="34" charset="0"/>
              </a:rPr>
              <a:t>fases administrativas</a:t>
            </a:r>
            <a:r>
              <a:rPr lang="es-ES" dirty="0">
                <a:latin typeface="Calibri" panose="020F0502020204030204" pitchFamily="34" charset="0"/>
              </a:rPr>
              <a:t>:</a:t>
            </a:r>
          </a:p>
          <a:p>
            <a:pPr marL="2514600" lvl="5" indent="-228600">
              <a:buSzPts val="1000"/>
              <a:buFont typeface="Symbol" panose="05050102010706020507" pitchFamily="18" charset="2"/>
              <a:buChar char=""/>
              <a:tabLst>
                <a:tab pos="3200400" algn="l"/>
              </a:tabLst>
            </a:pPr>
            <a:r>
              <a:rPr lang="es-ES" dirty="0">
                <a:latin typeface="Calibri" panose="020F0502020204030204" pitchFamily="34" charset="0"/>
              </a:rPr>
              <a:t>Desiertos (A/)</a:t>
            </a:r>
          </a:p>
          <a:p>
            <a:pPr marL="2514600" lvl="5" indent="-228600">
              <a:buSzPts val="1000"/>
              <a:buFont typeface="Symbol" panose="05050102010706020507" pitchFamily="18" charset="2"/>
              <a:buChar char=""/>
              <a:tabLst>
                <a:tab pos="3200400" algn="l"/>
              </a:tabLst>
            </a:pPr>
            <a:r>
              <a:rPr lang="es-ES" dirty="0">
                <a:latin typeface="Calibri" panose="020F0502020204030204" pitchFamily="34" charset="0"/>
              </a:rPr>
              <a:t>Renuncias ( D/)</a:t>
            </a:r>
          </a:p>
          <a:p>
            <a:pPr marL="2514600" lvl="5" indent="-228600">
              <a:buSzPts val="1000"/>
              <a:buFont typeface="Symbol" panose="05050102010706020507" pitchFamily="18" charset="2"/>
              <a:buChar char=""/>
              <a:tabLst>
                <a:tab pos="3200400" algn="l"/>
              </a:tabLst>
            </a:pPr>
            <a:r>
              <a:rPr lang="es-ES" dirty="0">
                <a:latin typeface="Calibri" panose="020F0502020204030204" pitchFamily="34" charset="0"/>
              </a:rPr>
              <a:t>Pagos: O</a:t>
            </a:r>
          </a:p>
          <a:p>
            <a:pPr marL="2514600" lvl="5" indent="-228600">
              <a:buSzPts val="1000"/>
              <a:buFont typeface="Symbol" panose="05050102010706020507" pitchFamily="18" charset="2"/>
              <a:buChar char=""/>
              <a:tabLst>
                <a:tab pos="3200400" algn="l"/>
              </a:tabLst>
            </a:pPr>
            <a:r>
              <a:rPr lang="es-ES" dirty="0">
                <a:latin typeface="Calibri" panose="020F0502020204030204" pitchFamily="34" charset="0"/>
              </a:rPr>
              <a:t>Reintegros</a:t>
            </a:r>
          </a:p>
          <a:p>
            <a:pPr lvl="5">
              <a:buSzPts val="1000"/>
              <a:tabLst>
                <a:tab pos="3200400" algn="l"/>
              </a:tabLst>
            </a:pPr>
            <a:endParaRPr lang="es-ES" dirty="0">
              <a:latin typeface="Calibri" panose="020F0502020204030204" pitchFamily="34" charset="0"/>
            </a:endParaRPr>
          </a:p>
          <a:p>
            <a:pPr marL="1257300" lvl="2" indent="-342900">
              <a:buSzPts val="1000"/>
              <a:buFont typeface="Wingdings" panose="05000000000000000000" pitchFamily="2" charset="2"/>
              <a:buChar char="ü"/>
              <a:tabLst>
                <a:tab pos="3200400" algn="l"/>
              </a:tabLst>
            </a:pPr>
            <a:r>
              <a:rPr lang="es-ES" b="1" dirty="0">
                <a:latin typeface="Calibri" panose="020F0502020204030204" pitchFamily="34" charset="0"/>
              </a:rPr>
              <a:t>Obligación de Justificación </a:t>
            </a:r>
            <a:r>
              <a:rPr lang="es-ES" dirty="0">
                <a:latin typeface="Calibri" panose="020F0502020204030204" pitchFamily="34" charset="0"/>
              </a:rPr>
              <a:t>en términos de </a:t>
            </a:r>
            <a:r>
              <a:rPr lang="es-ES" dirty="0">
                <a:solidFill>
                  <a:srgbClr val="FF0000"/>
                </a:solidFill>
                <a:latin typeface="Calibri" panose="020F0502020204030204" pitchFamily="34" charset="0"/>
              </a:rPr>
              <a:t>objetivos</a:t>
            </a:r>
            <a:r>
              <a:rPr lang="es-ES" dirty="0">
                <a:latin typeface="Calibri" panose="020F0502020204030204" pitchFamily="34" charset="0"/>
              </a:rPr>
              <a:t>, y económicos, y </a:t>
            </a:r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reintegrar</a:t>
            </a:r>
            <a:r>
              <a:rPr lang="es-ES" dirty="0">
                <a:latin typeface="Calibri" panose="020F0502020204030204" pitchFamily="34" charset="0"/>
              </a:rPr>
              <a:t>, </a:t>
            </a:r>
            <a:r>
              <a:rPr lang="es-ES" b="1" dirty="0">
                <a:latin typeface="Calibri" panose="020F0502020204030204" pitchFamily="34" charset="0"/>
              </a:rPr>
              <a:t>a dos niveles</a:t>
            </a:r>
            <a:r>
              <a:rPr lang="es-ES" dirty="0">
                <a:latin typeface="Calibri" panose="020F0502020204030204" pitchFamily="34" charset="0"/>
              </a:rPr>
              <a:t>:</a:t>
            </a:r>
          </a:p>
          <a:p>
            <a:pPr marL="2057400" lvl="4" indent="-228600">
              <a:buSzPts val="1000"/>
              <a:buFont typeface="Symbol" panose="05050102010706020507" pitchFamily="18" charset="2"/>
              <a:buChar char=""/>
              <a:tabLst>
                <a:tab pos="3200400" algn="l"/>
              </a:tabLst>
            </a:pPr>
            <a:endParaRPr lang="es-ES" dirty="0">
              <a:latin typeface="Calibri" panose="020F0502020204030204" pitchFamily="34" charset="0"/>
            </a:endParaRPr>
          </a:p>
          <a:p>
            <a:pPr marL="2114550" lvl="4" indent="-285750">
              <a:buSzPts val="1000"/>
              <a:buFont typeface="Wingdings" panose="05000000000000000000" pitchFamily="2" charset="2"/>
              <a:buChar char="Ø"/>
              <a:tabLst>
                <a:tab pos="3200400" algn="l"/>
              </a:tabLst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Beneficiarios a Vicerrectorado </a:t>
            </a:r>
            <a:r>
              <a:rPr lang="es-ES" dirty="0">
                <a:latin typeface="Calibri" panose="020F0502020204030204" pitchFamily="34" charset="0"/>
              </a:rPr>
              <a:t>convocante</a:t>
            </a:r>
            <a:r>
              <a:rPr lang="es-ES" dirty="0"/>
              <a:t> (antes del </a:t>
            </a:r>
            <a:r>
              <a:rPr lang="es-ES" dirty="0">
                <a:solidFill>
                  <a:srgbClr val="FF0000"/>
                </a:solidFill>
              </a:rPr>
              <a:t>15 de noviembre</a:t>
            </a:r>
            <a:r>
              <a:rPr lang="es-ES" dirty="0"/>
              <a:t>)</a:t>
            </a:r>
            <a:r>
              <a:rPr lang="es-ES" dirty="0">
                <a:latin typeface="Calibri" panose="020F0502020204030204" pitchFamily="34" charset="0"/>
              </a:rPr>
              <a:t>:</a:t>
            </a:r>
          </a:p>
          <a:p>
            <a:pPr marL="2514600" lvl="5" indent="-228600">
              <a:buSzPts val="1000"/>
              <a:buFont typeface="Courier New" panose="02070309020205020404" pitchFamily="49" charset="0"/>
              <a:buChar char="o"/>
              <a:tabLst>
                <a:tab pos="3657600" algn="l"/>
              </a:tabLst>
            </a:pPr>
            <a:r>
              <a:rPr lang="es-ES" dirty="0">
                <a:latin typeface="Calibri" panose="020F0502020204030204" pitchFamily="34" charset="0"/>
              </a:rPr>
              <a:t>Con Documentos 101 enlazados el Expediente que se comunique</a:t>
            </a:r>
          </a:p>
          <a:p>
            <a:pPr marL="2171700" lvl="4" indent="-342900">
              <a:buSzPts val="1000"/>
              <a:buFont typeface="Arial" panose="020B0604020202020204" pitchFamily="34" charset="0"/>
              <a:buChar char="•"/>
              <a:tabLst>
                <a:tab pos="3657600" algn="l"/>
              </a:tabLst>
            </a:pPr>
            <a:endParaRPr lang="es-ES" dirty="0">
              <a:latin typeface="Calibri" panose="020F0502020204030204" pitchFamily="34" charset="0"/>
            </a:endParaRPr>
          </a:p>
          <a:p>
            <a:pPr marL="2171700" lvl="4" indent="-342900">
              <a:buSzPts val="1000"/>
              <a:buFont typeface="Wingdings" panose="05000000000000000000" pitchFamily="2" charset="2"/>
              <a:buChar char="Ø"/>
              <a:tabLst>
                <a:tab pos="3657600" algn="l"/>
              </a:tabLst>
            </a:pP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Vicerrectorados a SGPP </a:t>
            </a:r>
            <a:r>
              <a:rPr lang="es-ES" dirty="0">
                <a:latin typeface="Calibri" panose="020F0502020204030204" pitchFamily="34" charset="0"/>
              </a:rPr>
              <a:t>(</a:t>
            </a:r>
            <a:r>
              <a:rPr lang="es-ES" dirty="0"/>
              <a:t>como regla general antes del </a:t>
            </a:r>
            <a:r>
              <a:rPr lang="es-ES" dirty="0">
                <a:solidFill>
                  <a:srgbClr val="FF0000"/>
                </a:solidFill>
              </a:rPr>
              <a:t>30 de noviembre</a:t>
            </a:r>
            <a:r>
              <a:rPr lang="es-ES" dirty="0"/>
              <a:t>)</a:t>
            </a:r>
            <a:r>
              <a:rPr lang="es-ES" dirty="0">
                <a:latin typeface="Calibri" panose="020F0502020204030204" pitchFamily="34" charset="0"/>
              </a:rPr>
              <a:t>:</a:t>
            </a:r>
          </a:p>
          <a:p>
            <a:pPr marL="2514600" lvl="5" indent="-228600">
              <a:buSzPts val="1000"/>
              <a:buFont typeface="Courier New" panose="02070309020205020404" pitchFamily="49" charset="0"/>
              <a:buChar char="o"/>
              <a:tabLst>
                <a:tab pos="3657600" algn="l"/>
              </a:tabLst>
            </a:pPr>
            <a:r>
              <a:rPr lang="es-ES" dirty="0">
                <a:latin typeface="Calibri" panose="020F0502020204030204" pitchFamily="34" charset="0"/>
              </a:rPr>
              <a:t>Con Excel correlacionado</a:t>
            </a:r>
          </a:p>
          <a:p>
            <a:pPr marL="2514600" lvl="5" indent="-228600">
              <a:buSzPts val="1000"/>
              <a:buFont typeface="Courier New" panose="02070309020205020404" pitchFamily="49" charset="0"/>
              <a:buChar char="o"/>
              <a:tabLst>
                <a:tab pos="3657600" algn="l"/>
              </a:tabLst>
            </a:pPr>
            <a:r>
              <a:rPr lang="es-ES" dirty="0">
                <a:latin typeface="Calibri" panose="020F0502020204030204" pitchFamily="34" charset="0"/>
              </a:rPr>
              <a:t>Modificación presupuestaria</a:t>
            </a:r>
          </a:p>
          <a:p>
            <a:pPr marL="2514600" lvl="5" indent="-228600">
              <a:buSzPts val="1000"/>
              <a:buFont typeface="Courier New" panose="02070309020205020404" pitchFamily="49" charset="0"/>
              <a:buChar char="o"/>
              <a:tabLst>
                <a:tab pos="3657600" algn="l"/>
              </a:tabLst>
            </a:pPr>
            <a:r>
              <a:rPr lang="es-ES" dirty="0">
                <a:latin typeface="Calibri" panose="020F0502020204030204" pitchFamily="34" charset="0"/>
              </a:rPr>
              <a:t>Baja</a:t>
            </a:r>
          </a:p>
          <a:p>
            <a:pPr marL="2514600" lvl="5" indent="-228600">
              <a:buSzPts val="1000"/>
              <a:buFont typeface="Courier New" panose="02070309020205020404" pitchFamily="49" charset="0"/>
              <a:buChar char="o"/>
              <a:tabLst>
                <a:tab pos="3657600" algn="l"/>
              </a:tabLst>
            </a:pPr>
            <a:r>
              <a:rPr lang="es-ES" dirty="0">
                <a:latin typeface="Calibri" panose="020F0502020204030204" pitchFamily="34" charset="0"/>
              </a:rPr>
              <a:t>Los sobrantes, no pueden destinarse a otras finalidades (salvo modificación presupuestaria), ni a otros años (No remanentes)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b="1" dirty="0">
              <a:latin typeface="Calibri" panose="020F0502020204030204" pitchFamily="34" charset="0"/>
            </a:endParaRPr>
          </a:p>
          <a:p>
            <a:endParaRPr lang="es-ES" b="1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BCF51812-9649-4B40-B66E-11994F98F69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D6AF5843-2464-4CEB-874F-3D360449C4D6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CDBB397D-C9D7-439F-A7AF-AA8CFEAC588E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F216DBC-B671-481F-A4ED-A75836DD5AED}"/>
              </a:ext>
            </a:extLst>
          </p:cNvPr>
          <p:cNvSpPr txBox="1"/>
          <p:nvPr/>
        </p:nvSpPr>
        <p:spPr>
          <a:xfrm rot="16200000">
            <a:off x="-2638587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6:  </a:t>
            </a:r>
            <a:r>
              <a:rPr lang="es-E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Capitulos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y 7</a:t>
            </a:r>
          </a:p>
        </p:txBody>
      </p:sp>
    </p:spTree>
    <p:extLst>
      <p:ext uri="{BB962C8B-B14F-4D97-AF65-F5344CB8AC3E}">
        <p14:creationId xmlns:p14="http://schemas.microsoft.com/office/powerpoint/2010/main" val="7944749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856495" y="1354746"/>
            <a:ext cx="1000192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s-ES" sz="2800" b="1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Detalle Fichas a Confeccionar:</a:t>
            </a:r>
          </a:p>
          <a:p>
            <a:pPr marL="0" lvl="1" algn="just"/>
            <a:endParaRPr lang="es-ES" sz="2000" dirty="0">
              <a:solidFill>
                <a:schemeClr val="bg1">
                  <a:lumMod val="65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marL="0" lvl="1" algn="just"/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3575" y="1114287"/>
            <a:ext cx="2012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s-ES" sz="24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7</a:t>
            </a:r>
            <a:r>
              <a:rPr lang="es-E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327" y="1833479"/>
            <a:ext cx="10389487" cy="4197137"/>
          </a:xfrm>
          <a:prstGeom prst="rect">
            <a:avLst/>
          </a:prstGeom>
        </p:spPr>
      </p:pic>
      <p:pic>
        <p:nvPicPr>
          <p:cNvPr id="15" name="Google Shape;105;p2">
            <a:extLst>
              <a:ext uri="{FF2B5EF4-FFF2-40B4-BE49-F238E27FC236}">
                <a16:creationId xmlns:a16="http://schemas.microsoft.com/office/drawing/2014/main" id="{5E41BFAB-5D51-4BE9-8DA4-6FFD3B25E30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43 CuadroTexto">
            <a:extLst>
              <a:ext uri="{FF2B5EF4-FFF2-40B4-BE49-F238E27FC236}">
                <a16:creationId xmlns:a16="http://schemas.microsoft.com/office/drawing/2014/main" id="{8706B0A2-2FE6-4D8F-9483-93ED1083547A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7" name="Google Shape;89;p1">
            <a:extLst>
              <a:ext uri="{FF2B5EF4-FFF2-40B4-BE49-F238E27FC236}">
                <a16:creationId xmlns:a16="http://schemas.microsoft.com/office/drawing/2014/main" id="{2E558A50-1C53-4E2A-8F52-A07018E38A50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7 Rectángulo">
            <a:extLst>
              <a:ext uri="{FF2B5EF4-FFF2-40B4-BE49-F238E27FC236}">
                <a16:creationId xmlns:a16="http://schemas.microsoft.com/office/drawing/2014/main" id="{9109E107-3969-455B-95CE-21B885DD3893}"/>
              </a:ext>
            </a:extLst>
          </p:cNvPr>
          <p:cNvSpPr/>
          <p:nvPr/>
        </p:nvSpPr>
        <p:spPr>
          <a:xfrm>
            <a:off x="551383" y="653388"/>
            <a:ext cx="11228783" cy="47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PRESUPUESTOS DESCENTRALIZADOS</a:t>
            </a:r>
          </a:p>
        </p:txBody>
      </p:sp>
      <p:sp>
        <p:nvSpPr>
          <p:cNvPr id="12" name="15 Rectángulo"/>
          <p:cNvSpPr/>
          <p:nvPr/>
        </p:nvSpPr>
        <p:spPr>
          <a:xfrm>
            <a:off x="1847528" y="4437112"/>
            <a:ext cx="8496944" cy="86409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2400" dirty="0">
                <a:solidFill>
                  <a:schemeClr val="bg1"/>
                </a:solidFill>
              </a:rPr>
              <a:t>Relacionar los créditos presupuestarios que se soliciten, autofinanciados con los ingresos derivados de la actividad.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DFC7FEC-F0DD-4D56-9F27-AAECB68A7A04}"/>
              </a:ext>
            </a:extLst>
          </p:cNvPr>
          <p:cNvSpPr txBox="1"/>
          <p:nvPr/>
        </p:nvSpPr>
        <p:spPr>
          <a:xfrm rot="16200000">
            <a:off x="-2638587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7:  Actividades Autofinanciadas</a:t>
            </a:r>
          </a:p>
        </p:txBody>
      </p:sp>
    </p:spTree>
    <p:extLst>
      <p:ext uri="{BB962C8B-B14F-4D97-AF65-F5344CB8AC3E}">
        <p14:creationId xmlns:p14="http://schemas.microsoft.com/office/powerpoint/2010/main" val="4089903526"/>
      </p:ext>
    </p:extLst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95400" y="836712"/>
            <a:ext cx="105851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PRESUPUESTO DE GASTOS</a:t>
            </a:r>
          </a:p>
          <a:p>
            <a:endParaRPr lang="es-ES" b="1" dirty="0">
              <a:solidFill>
                <a:schemeClr val="bg1">
                  <a:lumMod val="7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ACTIVIDADES FINALISTAS AUTOFINANCIADAS</a:t>
            </a:r>
          </a:p>
          <a:p>
            <a:pPr lvl="1"/>
            <a:endParaRPr lang="es-E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s-ES" sz="24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7</a:t>
            </a:r>
            <a:r>
              <a:rPr lang="es-E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es-ES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s-ES" sz="2400" b="1" dirty="0">
                <a:solidFill>
                  <a:schemeClr val="accent6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Estimaciones de Ingresos que autofinanciarán la Dotación de Gastos</a:t>
            </a:r>
            <a:r>
              <a:rPr lang="es-ES" sz="2400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3"/>
            <a:endParaRPr lang="es-ES" sz="2400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14550" lvl="4" indent="-285750"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Estimar Costes Indirectos.</a:t>
            </a:r>
          </a:p>
          <a:p>
            <a:pPr marL="2114550" lvl="4" indent="-285750"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Correlación Gastos - Ingresos.</a:t>
            </a:r>
          </a:p>
          <a:p>
            <a:pPr marL="2114550" lvl="4" indent="-285750">
              <a:buFont typeface="Wingdings" panose="05000000000000000000" pitchFamily="2" charset="2"/>
              <a:buChar char="Ø"/>
            </a:pP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Capítulos IV – VII: Convocatorias Ejecución Plurianual.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es-ES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endParaRPr lang="es-ES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68493275-1A82-4B8A-91F8-E0801C72BF0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7214CCBD-C9C8-4860-84AE-046CE963F465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A0F8B57B-C4D3-4169-8013-17ECA4084865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3A0673E-FBEB-485E-8C9C-2C600DB57BC9}"/>
              </a:ext>
            </a:extLst>
          </p:cNvPr>
          <p:cNvSpPr txBox="1"/>
          <p:nvPr/>
        </p:nvSpPr>
        <p:spPr>
          <a:xfrm rot="16200000">
            <a:off x="-2638587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7:  Actividades Autofinanciadas</a:t>
            </a:r>
          </a:p>
        </p:txBody>
      </p:sp>
    </p:spTree>
    <p:extLst>
      <p:ext uri="{BB962C8B-B14F-4D97-AF65-F5344CB8AC3E}">
        <p14:creationId xmlns:p14="http://schemas.microsoft.com/office/powerpoint/2010/main" val="1124220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1396492" y="1180463"/>
            <a:ext cx="903543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s-ES" sz="2800" b="1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Detalle Fichas a Confeccionar:</a:t>
            </a:r>
          </a:p>
          <a:p>
            <a:pPr marL="0" lvl="1" algn="just"/>
            <a:endParaRPr lang="es-ES" sz="2000" dirty="0">
              <a:solidFill>
                <a:schemeClr val="bg1">
                  <a:lumMod val="65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marL="0" lvl="1" algn="just"/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691400D-F957-4A46-986E-D1F973D35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0849" y="2118809"/>
            <a:ext cx="2383743" cy="213378"/>
          </a:xfrm>
          <a:prstGeom prst="rect">
            <a:avLst/>
          </a:prstGeom>
        </p:spPr>
      </p:pic>
      <p:pic>
        <p:nvPicPr>
          <p:cNvPr id="14" name="Google Shape;105;p2">
            <a:extLst>
              <a:ext uri="{FF2B5EF4-FFF2-40B4-BE49-F238E27FC236}">
                <a16:creationId xmlns:a16="http://schemas.microsoft.com/office/drawing/2014/main" id="{C764EC9D-72E6-401D-866D-003F2D574C6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43 CuadroTexto">
            <a:extLst>
              <a:ext uri="{FF2B5EF4-FFF2-40B4-BE49-F238E27FC236}">
                <a16:creationId xmlns:a16="http://schemas.microsoft.com/office/drawing/2014/main" id="{26CE7C0C-3665-463A-82EB-D4D8EF45E2DC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6" name="Google Shape;89;p1">
            <a:extLst>
              <a:ext uri="{FF2B5EF4-FFF2-40B4-BE49-F238E27FC236}">
                <a16:creationId xmlns:a16="http://schemas.microsoft.com/office/drawing/2014/main" id="{AC6E87C5-B380-4812-BF8C-00AE7248477C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7 Rectángulo">
            <a:extLst>
              <a:ext uri="{FF2B5EF4-FFF2-40B4-BE49-F238E27FC236}">
                <a16:creationId xmlns:a16="http://schemas.microsoft.com/office/drawing/2014/main" id="{7F9CDEDE-E86A-45F6-A972-0FDAC9C283CC}"/>
              </a:ext>
            </a:extLst>
          </p:cNvPr>
          <p:cNvSpPr/>
          <p:nvPr/>
        </p:nvSpPr>
        <p:spPr>
          <a:xfrm>
            <a:off x="551383" y="653388"/>
            <a:ext cx="11228783" cy="47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PRESUPUESTOS DESCENTRALIZADOS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8242A76-3382-4AD0-AB1D-A66B15C9DB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08" y="1572122"/>
            <a:ext cx="10430185" cy="4881214"/>
          </a:xfrm>
          <a:prstGeom prst="rect">
            <a:avLst/>
          </a:prstGeom>
        </p:spPr>
      </p:pic>
      <p:sp>
        <p:nvSpPr>
          <p:cNvPr id="13" name="15 Rectángulo"/>
          <p:cNvSpPr/>
          <p:nvPr/>
        </p:nvSpPr>
        <p:spPr>
          <a:xfrm>
            <a:off x="3221269" y="4077073"/>
            <a:ext cx="5821470" cy="8125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1600" dirty="0">
                <a:solidFill>
                  <a:schemeClr val="bg1"/>
                </a:solidFill>
              </a:rPr>
              <a:t>Indicar las previsiones de gastos que comprendan su ejecución en más de un ejercicio presupuestario, con detalle de las acciones a desarrollar y el presupuesto para cada anualidad.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C7ACE0-8E69-4054-A0DA-66FFC32165AF}"/>
              </a:ext>
            </a:extLst>
          </p:cNvPr>
          <p:cNvSpPr txBox="1"/>
          <p:nvPr/>
        </p:nvSpPr>
        <p:spPr>
          <a:xfrm>
            <a:off x="8623781" y="1749849"/>
            <a:ext cx="2559601" cy="3727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D9879A3-1851-4AA5-9027-1F98C0AD96E8}"/>
              </a:ext>
            </a:extLst>
          </p:cNvPr>
          <p:cNvSpPr txBox="1"/>
          <p:nvPr/>
        </p:nvSpPr>
        <p:spPr>
          <a:xfrm rot="16200000">
            <a:off x="-2638587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8:  Planificación Plurianual</a:t>
            </a:r>
          </a:p>
        </p:txBody>
      </p:sp>
    </p:spTree>
    <p:extLst>
      <p:ext uri="{BB962C8B-B14F-4D97-AF65-F5344CB8AC3E}">
        <p14:creationId xmlns:p14="http://schemas.microsoft.com/office/powerpoint/2010/main" val="3789726488"/>
      </p:ext>
    </p:extLst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31313" y="696644"/>
            <a:ext cx="6140751" cy="52937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PRESUPUESTO DE GASTOS</a:t>
            </a:r>
          </a:p>
          <a:p>
            <a:endParaRPr lang="es-ES" b="1" dirty="0">
              <a:solidFill>
                <a:schemeClr val="bg1">
                  <a:lumMod val="7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Gastos Sujetos</a:t>
            </a:r>
            <a:r>
              <a:rPr lang="es-ES" sz="20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Básicamente Capítulo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Capítulo 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II: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existir Contratos Comprometidos.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Capítulos 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IV – VII: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Convocatorias Ejecución Plurianual.</a:t>
            </a:r>
          </a:p>
          <a:p>
            <a:pPr lvl="1" algn="just"/>
            <a:endParaRPr lang="es-ES" dirty="0">
              <a:solidFill>
                <a:schemeClr val="bg1">
                  <a:lumMod val="50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Indicar: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Dotaciones Plurianuales 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 Proyectadas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(RC, A, D)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Presentar Reprogramaciones Plan Plurianual de Inversiones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Dotaciones Corrientes no Ejecutadas: Deberá solicitarse Incorporación de Remanente de Crédito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Nuevas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Previsiones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el Acumulado interanual aumenta comparativamente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justificación expresa</a:t>
            </a:r>
          </a:p>
          <a:p>
            <a:pPr lvl="1" algn="just"/>
            <a:endParaRPr lang="es-ES" dirty="0">
              <a:solidFill>
                <a:schemeClr val="bg1">
                  <a:lumMod val="50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b="1" u="sng" dirty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Subvenciones: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pueden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ser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Plurianuales, salvo financiadas con fondos externos.</a:t>
            </a: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2F50BD68-7EA2-41A6-8FE8-3B3AADC0CD2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360A0154-E4BB-4F67-BF74-94B3BE8E2ED2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C02E8CD2-5C36-4F5E-9502-90D45111B6DA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5872843-E70B-44C2-97A0-9C2BA3506C55}"/>
              </a:ext>
            </a:extLst>
          </p:cNvPr>
          <p:cNvSpPr/>
          <p:nvPr/>
        </p:nvSpPr>
        <p:spPr>
          <a:xfrm>
            <a:off x="6672064" y="1196752"/>
            <a:ext cx="545029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/>
            <a:r>
              <a:rPr lang="es-E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s-ES" sz="1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ES" sz="16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Previsiones de gasto de capítulo 6</a:t>
            </a:r>
            <a:r>
              <a:rPr lang="es-ES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s-ES" sz="1600" u="sng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siempre en Ficha 8 </a:t>
            </a:r>
            <a:r>
              <a:rPr lang="es-ES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de Planificación Plurianual.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Solo por vicerrectorados competentes en esa inversión.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Motivación de la necesidad.</a:t>
            </a:r>
          </a:p>
          <a:p>
            <a:pPr lvl="1" algn="just"/>
            <a:endParaRPr lang="es-ES" sz="16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  <a:p>
            <a:pPr marL="800100" lvl="1" indent="-342900" algn="just">
              <a:buSzPts val="1000"/>
              <a:buFont typeface="Wingdings" panose="05000000000000000000" pitchFamily="2" charset="2"/>
              <a:buChar char="ü"/>
              <a:tabLst>
                <a:tab pos="1371600" algn="l"/>
              </a:tabLst>
            </a:pPr>
            <a:r>
              <a:rPr lang="es-ES" sz="1600" b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Plurianual / Anticipada:</a:t>
            </a:r>
          </a:p>
          <a:p>
            <a:pPr marL="1143000" lvl="2" indent="-228600" algn="just"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s-ES" sz="1600" u="sng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Obligación de presupuestar la Parte de la anualidad 2023</a:t>
            </a:r>
            <a:r>
              <a:rPr lang="es-ES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, que sean de líneas plurianuales con inicio del 2022 (</a:t>
            </a:r>
            <a:r>
              <a:rPr lang="es-ES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aunque sean finalistas, si se gestionan con partidas generales, como es el caso de líneas de investigación con varias anualidades, como Resiliencia; siempre que sean créditos de anualidad, no de incorporación de remanentes</a:t>
            </a:r>
            <a:r>
              <a:rPr lang="es-ES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).</a:t>
            </a:r>
          </a:p>
          <a:p>
            <a:pPr marL="1143000" lvl="2" indent="-228600" algn="just"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s-ES" sz="1600" u="sng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Presupuestar todas la anualidades siguientes: 2024-2025-2026</a:t>
            </a:r>
            <a:r>
              <a:rPr lang="es-ES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s-ES" sz="1000" i="1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siempre y cuando haya cualquier estimación de gasto, y obligatoriamente en casos de convenios vigentes, concesiones o compromisos.</a:t>
            </a:r>
            <a:endParaRPr lang="es-ES" sz="1000" b="1" i="1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572A3BD-7A3E-444D-AAE9-0AA9EAA29C6F}"/>
              </a:ext>
            </a:extLst>
          </p:cNvPr>
          <p:cNvSpPr txBox="1"/>
          <p:nvPr/>
        </p:nvSpPr>
        <p:spPr>
          <a:xfrm rot="16200000">
            <a:off x="-2638587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8:  Planificación Plurianual</a:t>
            </a:r>
          </a:p>
        </p:txBody>
      </p:sp>
    </p:spTree>
    <p:extLst>
      <p:ext uri="{BB962C8B-B14F-4D97-AF65-F5344CB8AC3E}">
        <p14:creationId xmlns:p14="http://schemas.microsoft.com/office/powerpoint/2010/main" val="27524557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551383" y="1258758"/>
            <a:ext cx="828092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s-ES" sz="2800" b="1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Detalle Fichas a Confeccionar:</a:t>
            </a:r>
          </a:p>
          <a:p>
            <a:pPr marL="0" lvl="1" algn="just"/>
            <a:endParaRPr lang="es-ES" sz="2000" dirty="0">
              <a:solidFill>
                <a:schemeClr val="bg1">
                  <a:lumMod val="65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marL="0" lvl="1" algn="just"/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06642" y="1681798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s-ES" sz="2400" dirty="0">
                <a:solidFill>
                  <a:srgbClr val="1F497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9</a:t>
            </a:r>
            <a:r>
              <a:rPr lang="es-ES" dirty="0">
                <a:solidFill>
                  <a:srgbClr val="1F497D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73FDE16-A827-490A-9D5B-0E25AEDC5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7494" y="2479541"/>
            <a:ext cx="5088787" cy="22938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86449A0-2508-4F04-8C21-94F5EE6FF4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22" y="2161182"/>
            <a:ext cx="11107796" cy="2924001"/>
          </a:xfrm>
          <a:prstGeom prst="rect">
            <a:avLst/>
          </a:prstGeom>
        </p:spPr>
      </p:pic>
      <p:sp>
        <p:nvSpPr>
          <p:cNvPr id="13" name="15 Rectángulo"/>
          <p:cNvSpPr/>
          <p:nvPr/>
        </p:nvSpPr>
        <p:spPr>
          <a:xfrm>
            <a:off x="1631504" y="3765684"/>
            <a:ext cx="8424936" cy="18955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2000" dirty="0">
                <a:solidFill>
                  <a:schemeClr val="bg1"/>
                </a:solidFill>
              </a:rPr>
              <a:t>En aquellos casos en los que se prevea la realización de obras, la adquisición de suministros o la realización de servicios que requieran de Licitación de Expedientes de Contratación Mayor (excluidos los de contratación menor), deberá cumplimentarse la Ficha 9, que servirá al SERVICIO DE PLANIFICACIÓN Y SEGUIMIENTO DE LA CONTRATACIÓN, para elaborar el Plan Anual de Contratación.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F4C76A2E-5171-4BEA-816C-6338CD415095}"/>
              </a:ext>
            </a:extLst>
          </p:cNvPr>
          <p:cNvSpPr txBox="1"/>
          <p:nvPr/>
        </p:nvSpPr>
        <p:spPr>
          <a:xfrm>
            <a:off x="4924469" y="2363398"/>
            <a:ext cx="6716148" cy="285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" name="Google Shape;105;p2">
            <a:extLst>
              <a:ext uri="{FF2B5EF4-FFF2-40B4-BE49-F238E27FC236}">
                <a16:creationId xmlns:a16="http://schemas.microsoft.com/office/drawing/2014/main" id="{20A58BAB-9474-4C01-A922-09D6813A21E5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43 CuadroTexto">
            <a:extLst>
              <a:ext uri="{FF2B5EF4-FFF2-40B4-BE49-F238E27FC236}">
                <a16:creationId xmlns:a16="http://schemas.microsoft.com/office/drawing/2014/main" id="{8BBF21B8-13A1-45E6-BF8A-607B0F2C6292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8" name="Google Shape;89;p1">
            <a:extLst>
              <a:ext uri="{FF2B5EF4-FFF2-40B4-BE49-F238E27FC236}">
                <a16:creationId xmlns:a16="http://schemas.microsoft.com/office/drawing/2014/main" id="{772553B9-AEFC-4C5D-AF65-216F7A346735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7 Rectángulo">
            <a:extLst>
              <a:ext uri="{FF2B5EF4-FFF2-40B4-BE49-F238E27FC236}">
                <a16:creationId xmlns:a16="http://schemas.microsoft.com/office/drawing/2014/main" id="{9B590849-6ABE-43DF-997F-B908A1651D1D}"/>
              </a:ext>
            </a:extLst>
          </p:cNvPr>
          <p:cNvSpPr/>
          <p:nvPr/>
        </p:nvSpPr>
        <p:spPr>
          <a:xfrm>
            <a:off x="551383" y="653388"/>
            <a:ext cx="11228783" cy="4713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PRESUPUESTOS DESCENTRALIZADOS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9EB2437-EFA9-4FBD-88F0-FB27ECB113CC}"/>
              </a:ext>
            </a:extLst>
          </p:cNvPr>
          <p:cNvSpPr txBox="1"/>
          <p:nvPr/>
        </p:nvSpPr>
        <p:spPr>
          <a:xfrm rot="16200000">
            <a:off x="-2638587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9:  </a:t>
            </a:r>
            <a:r>
              <a:rPr lang="es-E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ANUAL DE CONTRATACIÓN</a:t>
            </a:r>
          </a:p>
        </p:txBody>
      </p:sp>
    </p:spTree>
    <p:extLst>
      <p:ext uri="{BB962C8B-B14F-4D97-AF65-F5344CB8AC3E}">
        <p14:creationId xmlns:p14="http://schemas.microsoft.com/office/powerpoint/2010/main" val="3088642063"/>
      </p:ext>
    </p:extLst>
  </p:cSld>
  <p:clrMapOvr>
    <a:masterClrMapping/>
  </p:clrMapOvr>
  <p:transition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07368" y="586810"/>
            <a:ext cx="1116124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bg1">
                    <a:lumMod val="7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PRESUPUESTO DE INGRESOS</a:t>
            </a:r>
          </a:p>
          <a:p>
            <a:endParaRPr lang="es-ES" b="1" dirty="0">
              <a:solidFill>
                <a:schemeClr val="bg1">
                  <a:lumMod val="7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00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E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9: RECOMENDACIONES</a:t>
            </a: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s-E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Mera Estimación</a:t>
            </a:r>
            <a:r>
              <a:rPr lang="es-ES" sz="3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es-ES" sz="3200" u="sng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más adelante </a:t>
            </a:r>
            <a:r>
              <a:rPr lang="es-ES" sz="3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contactaran desde </a:t>
            </a:r>
            <a:r>
              <a:rPr lang="es-ES" sz="32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Servicio de Planificación y Seguimiento Contratación</a:t>
            </a:r>
            <a:r>
              <a:rPr lang="es-ES" sz="3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endParaRPr lang="es-ES" sz="32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s-ES" sz="3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Considerar </a:t>
            </a:r>
            <a:r>
              <a:rPr lang="es-ES" sz="32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todas las necesidad </a:t>
            </a:r>
            <a:r>
              <a:rPr lang="es-ES" sz="3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de </a:t>
            </a:r>
            <a:r>
              <a:rPr lang="es-ES" sz="3200" dirty="0">
                <a:solidFill>
                  <a:srgbClr val="FF0000"/>
                </a:solidFill>
                <a:latin typeface="Calibri" panose="020F0502020204030204" pitchFamily="34" charset="0"/>
              </a:rPr>
              <a:t>licitación en 2023 </a:t>
            </a:r>
            <a:r>
              <a:rPr lang="es-ES" sz="3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(valorar que lo que sea </a:t>
            </a:r>
            <a:r>
              <a:rPr lang="es-ES" sz="32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reiterativo</a:t>
            </a:r>
            <a:r>
              <a:rPr lang="es-ES" sz="3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por mas de un año, aunque sean </a:t>
            </a:r>
            <a:r>
              <a:rPr lang="es-ES" sz="3200" u="sng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proveedores diferentes</a:t>
            </a:r>
            <a:r>
              <a:rPr lang="es-ES" sz="3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, debe recogerse)</a:t>
            </a:r>
          </a:p>
          <a:p>
            <a:pPr marL="1600200"/>
            <a:r>
              <a:rPr lang="es-ES" sz="3200" b="1" dirty="0">
                <a:latin typeface="Calibri" panose="020F0502020204030204" pitchFamily="34" charset="0"/>
              </a:rPr>
              <a:t> </a:t>
            </a:r>
          </a:p>
          <a:p>
            <a:pPr lvl="2"/>
            <a:endParaRPr lang="es-ES" sz="2000" b="1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b="1" dirty="0">
              <a:solidFill>
                <a:srgbClr val="00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BCF51812-9649-4B40-B66E-11994F98F69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D6AF5843-2464-4CEB-874F-3D360449C4D6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CDBB397D-C9D7-439F-A7AF-AA8CFEAC588E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F56FC50-31BE-4551-8002-36AEAA152DCC}"/>
              </a:ext>
            </a:extLst>
          </p:cNvPr>
          <p:cNvSpPr txBox="1"/>
          <p:nvPr/>
        </p:nvSpPr>
        <p:spPr>
          <a:xfrm rot="16200000">
            <a:off x="-2638587" y="3291747"/>
            <a:ext cx="577074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Ficha 9:  </a:t>
            </a:r>
            <a:r>
              <a:rPr lang="es-E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ANUAL DE CONTRATACIÓN</a:t>
            </a:r>
          </a:p>
        </p:txBody>
      </p:sp>
    </p:spTree>
    <p:extLst>
      <p:ext uri="{BB962C8B-B14F-4D97-AF65-F5344CB8AC3E}">
        <p14:creationId xmlns:p14="http://schemas.microsoft.com/office/powerpoint/2010/main" val="29848551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487488" y="1844824"/>
            <a:ext cx="9289032" cy="2664296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14400" indent="-914400" algn="ctr">
              <a:buAutoNum type="arabicPeriod"/>
            </a:pPr>
            <a:endParaRPr lang="es-ES" sz="5400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pPr algn="ctr"/>
            <a:r>
              <a:rPr lang="es-ES" sz="54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3. Planificación Presupuestaria</a:t>
            </a:r>
          </a:p>
          <a:p>
            <a:pPr algn="ctr"/>
            <a:r>
              <a:rPr lang="es-ES" sz="5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	</a:t>
            </a: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6D7D6718-E608-4145-9586-0BA72477F05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AF97CDA7-DFA2-4954-9C4D-A8F11A65DC3C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9" name="Google Shape;89;p1">
            <a:extLst>
              <a:ext uri="{FF2B5EF4-FFF2-40B4-BE49-F238E27FC236}">
                <a16:creationId xmlns:a16="http://schemas.microsoft.com/office/drawing/2014/main" id="{54A887DA-76EE-417F-AA76-EE7252E24DC8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7492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688572D3-528C-4C48-9329-8D4441B90C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69181"/>
              </p:ext>
            </p:extLst>
          </p:nvPr>
        </p:nvGraphicFramePr>
        <p:xfrm>
          <a:off x="407368" y="980729"/>
          <a:ext cx="1116124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Google Shape;105;p2">
            <a:extLst>
              <a:ext uri="{FF2B5EF4-FFF2-40B4-BE49-F238E27FC236}">
                <a16:creationId xmlns:a16="http://schemas.microsoft.com/office/drawing/2014/main" id="{98F509E5-040B-4376-9870-DCDFF6D1B82F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2293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43 CuadroTexto">
            <a:extLst>
              <a:ext uri="{FF2B5EF4-FFF2-40B4-BE49-F238E27FC236}">
                <a16:creationId xmlns:a16="http://schemas.microsoft.com/office/drawing/2014/main" id="{4BEFC203-0D54-4B60-A5D7-6D715A4814D5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4" name="Google Shape;89;p1">
            <a:extLst>
              <a:ext uri="{FF2B5EF4-FFF2-40B4-BE49-F238E27FC236}">
                <a16:creationId xmlns:a16="http://schemas.microsoft.com/office/drawing/2014/main" id="{20C52628-92BB-43CB-A8F4-A4003B8A1AA1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8040100"/>
      </p:ext>
    </p:extLst>
  </p:cSld>
  <p:clrMapOvr>
    <a:masterClrMapping/>
  </p:clrMapOvr>
  <p:transition spd="slow">
    <p:wheel spokes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983432" y="1988840"/>
            <a:ext cx="10153128" cy="2880320"/>
          </a:xfrm>
          <a:prstGeom prst="roundRect">
            <a:avLst/>
          </a:prstGeom>
          <a:solidFill>
            <a:srgbClr val="FF00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4. PLANIFICACIÓN PRESUPUESTARIA	</a:t>
            </a:r>
          </a:p>
        </p:txBody>
      </p:sp>
      <p:pic>
        <p:nvPicPr>
          <p:cNvPr id="12" name="Google Shape;105;p2">
            <a:extLst>
              <a:ext uri="{FF2B5EF4-FFF2-40B4-BE49-F238E27FC236}">
                <a16:creationId xmlns:a16="http://schemas.microsoft.com/office/drawing/2014/main" id="{C006B96D-A712-4C24-AA9C-BC35AC9CB8C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43 CuadroTexto">
            <a:extLst>
              <a:ext uri="{FF2B5EF4-FFF2-40B4-BE49-F238E27FC236}">
                <a16:creationId xmlns:a16="http://schemas.microsoft.com/office/drawing/2014/main" id="{39964DE3-3D54-4FFA-9422-DFABEAAEB993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4" name="Google Shape;89;p1">
            <a:extLst>
              <a:ext uri="{FF2B5EF4-FFF2-40B4-BE49-F238E27FC236}">
                <a16:creationId xmlns:a16="http://schemas.microsoft.com/office/drawing/2014/main" id="{AFD4E7BC-AF16-4823-97DF-284728D1D639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70081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587534" y="747857"/>
            <a:ext cx="108370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es-ES" sz="32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Planificación Compra</a:t>
            </a: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2" indent="-342900">
              <a:buFont typeface="Wingdings" panose="05000000000000000000" pitchFamily="2" charset="2"/>
              <a:buChar char="ü"/>
            </a:pP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Formas Contratación	</a:t>
            </a:r>
          </a:p>
          <a:p>
            <a:pPr marL="800100" lvl="2" indent="-342900">
              <a:buFont typeface="Wingdings" panose="05000000000000000000" pitchFamily="2" charset="2"/>
              <a:buChar char="ü"/>
            </a:pP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Acuerdos Marco</a:t>
            </a:r>
          </a:p>
          <a:p>
            <a:pPr marL="0" lvl="1"/>
            <a:endParaRPr lang="es-ES" sz="3200" dirty="0">
              <a:solidFill>
                <a:schemeClr val="bg1">
                  <a:lumMod val="6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es-ES" sz="32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Estratégico de Subvenciones, Becas, Premios, y Convenios: </a:t>
            </a:r>
            <a:r>
              <a:rPr lang="es-ES" sz="32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</a:t>
            </a:r>
          </a:p>
          <a:p>
            <a:pPr marL="0" lvl="1"/>
            <a:endParaRPr lang="es-ES" sz="3200" dirty="0">
              <a:solidFill>
                <a:schemeClr val="bg1">
                  <a:lumMod val="6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es-ES" sz="32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Plurianual de Inversiones.</a:t>
            </a:r>
          </a:p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es-ES" sz="3200" b="1" dirty="0" err="1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Plurianualidad</a:t>
            </a:r>
            <a:endParaRPr lang="es-ES" sz="3200" b="1" dirty="0">
              <a:solidFill>
                <a:srgbClr val="FF000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-342900"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Remanentes (Solicitud): RC A D</a:t>
            </a:r>
          </a:p>
          <a:p>
            <a:pPr marL="1257300" lvl="3" indent="-342900"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Reprogramación de 2023</a:t>
            </a:r>
          </a:p>
          <a:p>
            <a:pPr marL="1257300" lvl="3" indent="-342900"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Solicitud Nuevas</a:t>
            </a: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5C3CBC18-F07F-48F6-9B00-0E2BC0237BC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E251A78E-5171-424D-96ED-AFD29EA1AAF6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9" name="Google Shape;89;p1">
            <a:extLst>
              <a:ext uri="{FF2B5EF4-FFF2-40B4-BE49-F238E27FC236}">
                <a16:creationId xmlns:a16="http://schemas.microsoft.com/office/drawing/2014/main" id="{A2239567-FECE-4FC5-9B56-2AAA2437D151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0459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89951" y="1052736"/>
            <a:ext cx="116652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3" indent="-342900"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Fecha límite 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s-ES" sz="2400" u="sng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sz="2400" u="sng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inicio de expedientes de contratación 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(evitar expedientes no iniciados y posterior reformulación).</a:t>
            </a:r>
          </a:p>
          <a:p>
            <a:pPr marL="1257300" lvl="3" indent="-342900">
              <a:buFont typeface="Wingdings" panose="05000000000000000000" pitchFamily="2" charset="2"/>
              <a:buChar char="ü"/>
            </a:pPr>
            <a:endParaRPr lang="es-ES" sz="2400" dirty="0">
              <a:solidFill>
                <a:schemeClr val="bg1">
                  <a:lumMod val="6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-342900">
              <a:buFont typeface="Wingdings" panose="05000000000000000000" pitchFamily="2" charset="2"/>
              <a:buChar char="ü"/>
            </a:pPr>
            <a:r>
              <a:rPr lang="es-ES" sz="2400" b="1" dirty="0" err="1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Presupuestación</a:t>
            </a:r>
            <a:r>
              <a:rPr lang="es-ES" sz="2400" b="1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por </a:t>
            </a: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Solicitud con RC.</a:t>
            </a:r>
          </a:p>
          <a:p>
            <a:pPr marL="914400" lvl="3"/>
            <a:endParaRPr lang="es-ES" sz="2400" dirty="0">
              <a:solidFill>
                <a:schemeClr val="bg1">
                  <a:lumMod val="6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-342900"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Planificación Procedimientos </a:t>
            </a:r>
            <a:r>
              <a:rPr lang="es-ES" sz="2400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Compras.</a:t>
            </a:r>
          </a:p>
          <a:p>
            <a:pPr marL="914400" lvl="3"/>
            <a:endParaRPr lang="es-ES" sz="2400" dirty="0">
              <a:solidFill>
                <a:schemeClr val="bg1">
                  <a:lumMod val="6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-342900"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Avanzar Gestión desde </a:t>
            </a: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Proyecto Presupuesto Anticipado 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 : Hasta antes </a:t>
            </a:r>
            <a:r>
              <a:rPr lang="es-ES" sz="2400" b="1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Fase D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4400" lvl="3"/>
            <a:endParaRPr lang="es-ES" sz="2400" dirty="0">
              <a:solidFill>
                <a:schemeClr val="bg1">
                  <a:lumMod val="6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-342900"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Solicitar </a:t>
            </a:r>
            <a:r>
              <a:rPr lang="es-ES" sz="2400" b="1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Incorporación Remanentes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Fases (RC, A, ) </a:t>
            </a: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D, en partidas ejecución superior al año.</a:t>
            </a:r>
          </a:p>
          <a:p>
            <a:pPr marL="1257300" lvl="3" indent="-342900">
              <a:buFont typeface="Wingdings" panose="05000000000000000000" pitchFamily="2" charset="2"/>
              <a:buChar char="ü"/>
            </a:pPr>
            <a:endParaRPr lang="es-ES" sz="2400" dirty="0">
              <a:solidFill>
                <a:schemeClr val="bg1">
                  <a:lumMod val="65000"/>
                </a:schemeClr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3" indent="-342900"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Incorporar </a:t>
            </a:r>
            <a:r>
              <a:rPr lang="es-ES" sz="2400" b="1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materia de </a:t>
            </a:r>
            <a:r>
              <a:rPr lang="es-ES" sz="2400" dirty="0">
                <a:solidFill>
                  <a:srgbClr val="FF000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ODS.</a:t>
            </a:r>
          </a:p>
          <a:p>
            <a:pPr marL="1257300" lvl="3" indent="-342900">
              <a:buFont typeface="Wingdings" panose="05000000000000000000" pitchFamily="2" charset="2"/>
              <a:buChar char="ü"/>
            </a:pPr>
            <a:endParaRPr lang="es-ES" sz="2400" b="1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E8C45132-308C-4E7F-AB56-65E7BF9978A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6075D103-A078-4A25-9F47-2986008404B2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D2E3B147-FB7A-49DC-91B9-FD6FEC777A50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41279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983432" y="1988840"/>
            <a:ext cx="10153128" cy="2880320"/>
          </a:xfrm>
          <a:prstGeom prst="roundRect">
            <a:avLst/>
          </a:prstGeom>
          <a:solidFill>
            <a:srgbClr val="FF00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5. IMPORTANTES CONSIDERACIONES PARA LA PREPARACIÓN DE LAS FICHAS</a:t>
            </a:r>
          </a:p>
        </p:txBody>
      </p:sp>
      <p:pic>
        <p:nvPicPr>
          <p:cNvPr id="12" name="Google Shape;105;p2">
            <a:extLst>
              <a:ext uri="{FF2B5EF4-FFF2-40B4-BE49-F238E27FC236}">
                <a16:creationId xmlns:a16="http://schemas.microsoft.com/office/drawing/2014/main" id="{C006B96D-A712-4C24-AA9C-BC35AC9CB8C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43 CuadroTexto">
            <a:extLst>
              <a:ext uri="{FF2B5EF4-FFF2-40B4-BE49-F238E27FC236}">
                <a16:creationId xmlns:a16="http://schemas.microsoft.com/office/drawing/2014/main" id="{39964DE3-3D54-4FFA-9422-DFABEAAEB993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4" name="Google Shape;89;p1">
            <a:extLst>
              <a:ext uri="{FF2B5EF4-FFF2-40B4-BE49-F238E27FC236}">
                <a16:creationId xmlns:a16="http://schemas.microsoft.com/office/drawing/2014/main" id="{AFD4E7BC-AF16-4823-97DF-284728D1D639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59273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89951" y="1052736"/>
            <a:ext cx="116652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Revisar Alegaciones habituales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:</a:t>
            </a:r>
          </a:p>
          <a:p>
            <a:pPr marL="800100" lvl="2" indent="-342900" algn="just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Revisar por </a:t>
            </a:r>
            <a:r>
              <a:rPr lang="es-ES" sz="2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anose="02020603050405020304" pitchFamily="18" charset="0"/>
              </a:rPr>
              <a:t>vicerrectorado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que es lo que </a:t>
            </a:r>
            <a:r>
              <a:rPr lang="es-ES" sz="2400" u="sng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siempre se les pide 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 cada uno.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s-ES" sz="2400" i="1" dirty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Falta de Ingresos 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(que se exigen después )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s-ES" sz="2400" i="1" dirty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Modelos</a:t>
            </a:r>
            <a:r>
              <a:rPr lang="es-ES" sz="2400" i="1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de </a:t>
            </a:r>
            <a:r>
              <a:rPr lang="es-ES" sz="2400" b="1" i="1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Convocatorias, Convenios</a:t>
            </a:r>
            <a:r>
              <a:rPr lang="es-ES" sz="2400" i="1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:</a:t>
            </a:r>
          </a:p>
          <a:p>
            <a:pPr marL="1600200" lvl="3" indent="-228600" algn="just">
              <a:buSzPts val="1000"/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s-ES" sz="2400" i="1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Bien borrador </a:t>
            </a:r>
          </a:p>
          <a:p>
            <a:pPr marL="1600200" lvl="3" indent="-228600" algn="just">
              <a:buSzPts val="1000"/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Bien </a:t>
            </a:r>
            <a:r>
              <a:rPr lang="es-ES" sz="2400" i="1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ultima convocatoria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0" lvl="2" indent="-228600" algn="just">
              <a:buSzPts val="1000"/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Correcta </a:t>
            </a:r>
            <a:r>
              <a:rPr lang="es-ES" sz="2400" dirty="0">
                <a:solidFill>
                  <a:schemeClr val="bg1">
                    <a:lumMod val="50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cumplimentación de la </a:t>
            </a:r>
            <a:r>
              <a:rPr lang="es-ES" sz="2400" dirty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Planificación 4-7 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(PES)</a:t>
            </a:r>
          </a:p>
          <a:p>
            <a:pPr marL="1600200" lvl="3" indent="-228600" algn="just">
              <a:buSzPts val="1000"/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s-ES" sz="2400" u="sng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Habitualmente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s-ES" sz="2400" b="1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falta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objetivos, metas, beneficiarios, fechas de convocatorias, y demás….</a:t>
            </a:r>
          </a:p>
          <a:p>
            <a:pPr marL="1600200" lvl="3" indent="-228600" algn="just">
              <a:buSzPts val="1000"/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ATENCIÓN: Las </a:t>
            </a:r>
            <a:r>
              <a:rPr lang="es-ES" sz="2400" b="1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líneas nominativas </a:t>
            </a:r>
            <a:r>
              <a:rPr lang="es-ES" sz="2400" dirty="0">
                <a:solidFill>
                  <a:schemeClr val="bg1">
                    <a:lumMod val="65000"/>
                  </a:schemeClr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solo pueden darse si se aprueban en presupuesto inicial, y en convocatorias de concurrencia, debemos tener ya el borrador de la convocatoria.</a:t>
            </a:r>
          </a:p>
          <a:p>
            <a:pPr marL="1143000" lvl="2" indent="-228600" algn="just"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s-ES" sz="2400" dirty="0">
                <a:solidFill>
                  <a:srgbClr val="FF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Precios Públicos</a:t>
            </a:r>
          </a:p>
          <a:p>
            <a:pPr marL="1257300" lvl="3" indent="-342900">
              <a:buFont typeface="Wingdings" panose="05000000000000000000" pitchFamily="2" charset="2"/>
              <a:buChar char="ü"/>
            </a:pPr>
            <a:endParaRPr lang="es-ES" sz="2400" b="1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E8C45132-308C-4E7F-AB56-65E7BF9978A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6075D103-A078-4A25-9F47-2986008404B2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D2E3B147-FB7A-49DC-91B9-FD6FEC777A50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810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569633"/>
            <a:ext cx="1188132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3" algn="ctr"/>
            <a:r>
              <a:rPr lang="es-E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Presupuesto Participativo</a:t>
            </a:r>
          </a:p>
          <a:p>
            <a:pPr marL="914400" lvl="3" algn="just"/>
            <a:endParaRPr lang="es-ES" b="1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3" algn="just"/>
            <a:r>
              <a:rPr lang="es-ES" sz="2400" b="1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Presupuesto 2023 incorporará una línea específica para continuar con el Segundo Presupuesto Participativo.</a:t>
            </a:r>
          </a:p>
          <a:p>
            <a:pPr marL="914400" lvl="3" algn="just"/>
            <a:endParaRPr lang="es-ES" sz="2400" b="1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3" algn="just"/>
            <a:r>
              <a:rPr lang="es-ES" sz="2400" dirty="0"/>
              <a:t>Herramienta de democracia participativa, directa y deliberativa, a través de la cual la comunidad universitaria ejerza su derecho a participar en el diseño, decisión, ejecución y seguimiento de las políticas universitarias alineadas con los ODS planificados por la institución.</a:t>
            </a:r>
            <a:endParaRPr lang="es-E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3" algn="just"/>
            <a:endParaRPr lang="es-E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914400" lvl="3" algn="just"/>
            <a:r>
              <a:rPr lang="es-E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Objetivo: decidir el destino de la cantidad que el equipo de gobierno de la UMH acuerde poner a disposición en el presupuesto inicial que se apruebe para el ejercicio 2023, para destinar a los proyectos que resulten elegidos según el procedimiento de participación universitaria que se apruebe junto al presupuesto 2023.</a:t>
            </a:r>
            <a:endParaRPr lang="es-E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oogle Shape;105;p2">
            <a:extLst>
              <a:ext uri="{FF2B5EF4-FFF2-40B4-BE49-F238E27FC236}">
                <a16:creationId xmlns:a16="http://schemas.microsoft.com/office/drawing/2014/main" id="{D2772789-3E6C-4A93-8932-9723F904B20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43 CuadroTexto">
            <a:extLst>
              <a:ext uri="{FF2B5EF4-FFF2-40B4-BE49-F238E27FC236}">
                <a16:creationId xmlns:a16="http://schemas.microsoft.com/office/drawing/2014/main" id="{7D9CEB10-4907-4B8A-BD7E-C54C453F6834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1" name="Google Shape;89;p1">
            <a:extLst>
              <a:ext uri="{FF2B5EF4-FFF2-40B4-BE49-F238E27FC236}">
                <a16:creationId xmlns:a16="http://schemas.microsoft.com/office/drawing/2014/main" id="{0E1BA7F6-8CAE-4D04-BE9C-3EDFE5C57131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31675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983432" y="1988840"/>
            <a:ext cx="10153128" cy="2880320"/>
          </a:xfrm>
          <a:prstGeom prst="roundRect">
            <a:avLst/>
          </a:prstGeom>
          <a:solidFill>
            <a:srgbClr val="FF00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6. 	Equipos para la mejora continua</a:t>
            </a:r>
          </a:p>
        </p:txBody>
      </p:sp>
      <p:pic>
        <p:nvPicPr>
          <p:cNvPr id="12" name="Google Shape;105;p2">
            <a:extLst>
              <a:ext uri="{FF2B5EF4-FFF2-40B4-BE49-F238E27FC236}">
                <a16:creationId xmlns:a16="http://schemas.microsoft.com/office/drawing/2014/main" id="{C006B96D-A712-4C24-AA9C-BC35AC9CB8C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43 CuadroTexto">
            <a:extLst>
              <a:ext uri="{FF2B5EF4-FFF2-40B4-BE49-F238E27FC236}">
                <a16:creationId xmlns:a16="http://schemas.microsoft.com/office/drawing/2014/main" id="{39964DE3-3D54-4FFA-9422-DFABEAAEB993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4" name="Google Shape;89;p1">
            <a:extLst>
              <a:ext uri="{FF2B5EF4-FFF2-40B4-BE49-F238E27FC236}">
                <a16:creationId xmlns:a16="http://schemas.microsoft.com/office/drawing/2014/main" id="{AFD4E7BC-AF16-4823-97DF-284728D1D639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97024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05;p2">
            <a:extLst>
              <a:ext uri="{FF2B5EF4-FFF2-40B4-BE49-F238E27FC236}">
                <a16:creationId xmlns:a16="http://schemas.microsoft.com/office/drawing/2014/main" id="{C006B96D-A712-4C24-AA9C-BC35AC9CB8C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43 CuadroTexto">
            <a:extLst>
              <a:ext uri="{FF2B5EF4-FFF2-40B4-BE49-F238E27FC236}">
                <a16:creationId xmlns:a16="http://schemas.microsoft.com/office/drawing/2014/main" id="{39964DE3-3D54-4FFA-9422-DFABEAAEB993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4" name="Google Shape;89;p1">
            <a:extLst>
              <a:ext uri="{FF2B5EF4-FFF2-40B4-BE49-F238E27FC236}">
                <a16:creationId xmlns:a16="http://schemas.microsoft.com/office/drawing/2014/main" id="{AFD4E7BC-AF16-4823-97DF-284728D1D639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579E9E5-D5CB-4168-B350-E738B35C5888}"/>
              </a:ext>
            </a:extLst>
          </p:cNvPr>
          <p:cNvSpPr txBox="1"/>
          <p:nvPr/>
        </p:nvSpPr>
        <p:spPr>
          <a:xfrm>
            <a:off x="119336" y="319860"/>
            <a:ext cx="12072664" cy="6078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" dirty="0">
              <a:effectLst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Equipo de Mejora de Subvenciones</a:t>
            </a:r>
            <a:endParaRPr lang="es-E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Revisión continua procedimientos de gestión de subvenciones.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sz="2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Equipo de Mejora San Juan Ayudas Internas</a:t>
            </a:r>
          </a:p>
          <a:p>
            <a:pPr marL="1143000" lvl="2" indent="-228600"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s-ES" sz="11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1ª PROPUESTA</a:t>
            </a:r>
            <a:r>
              <a:rPr lang="es-ES" sz="1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.: Relacionada con los permisos a las partidas presupuestarias para que,  </a:t>
            </a:r>
            <a:r>
              <a:rPr lang="es-ES_tradnl" sz="1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desde el Servicio de Gestión Presupuestaria y Patrimonial (el cual forma parte de este grupo de trabajo), habilite los permisos de usuario y las claves económicas (gastos de personal, gastos de funcionamiento, dietas, inversiones y otros), o en su caso las económicas específicas que permitan la imputación de los costes elegibles aplicables a esa ayuda de acuerdo con la convocatoria publicada, </a:t>
            </a:r>
            <a:r>
              <a:rPr lang="es-ES_tradnl" sz="1100" b="1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sin la necesidad de solicitar los permisos en el caso de no tener acceso.</a:t>
            </a:r>
            <a:r>
              <a:rPr lang="es-ES_tradnl" sz="11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 </a:t>
            </a:r>
            <a:r>
              <a:rPr lang="es-ES_tradnl" sz="1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Propuesta  que ya está en conocimiento del Jefe del Servicio de Gestión presupuestaria y patrimonial,  encontrándose  en fase de  estudio y a la espera de las conclusiones.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600200" lvl="3" indent="-228600"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s-ES" sz="11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Propuesta:</a:t>
            </a:r>
            <a:endParaRPr lang="es-ES" sz="11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057400" lvl="4" indent="-228600">
              <a:buSzPts val="1000"/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s-ES" sz="11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Permisos de Administrativos: Al Administrativo de la UO, ya  vienen por defecto. No es el problema.</a:t>
            </a:r>
            <a:endParaRPr lang="es-ES" sz="11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lvl="4" indent="-228600">
              <a:buSzPts val="1000"/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s-ES" sz="11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problema está en falta de claves económicas:</a:t>
            </a:r>
            <a:endParaRPr lang="es-ES" sz="11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lvl="5" indent="-228600">
              <a:buSzPts val="1000"/>
              <a:buFont typeface="Wingdings" panose="05000000000000000000" pitchFamily="2" charset="2"/>
              <a:buChar char=""/>
              <a:tabLst>
                <a:tab pos="2743200" algn="l"/>
              </a:tabLst>
            </a:pPr>
            <a:r>
              <a:rPr lang="es-ES" sz="11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Aquí:</a:t>
            </a:r>
            <a:endParaRPr lang="es-ES" sz="11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971800" lvl="6" indent="-228600">
              <a:buSzPts val="1000"/>
              <a:buFont typeface="Symbol" panose="05050102010706020507" pitchFamily="18" charset="2"/>
              <a:buChar char=""/>
              <a:tabLst>
                <a:tab pos="3200400" algn="l"/>
              </a:tabLst>
            </a:pPr>
            <a:r>
              <a:rPr lang="es-ES" sz="11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Elaborar Plantilla de económicos por convocatoria, para que se indiquen por Vicerrectorados convocantes. Jose Vicente, propone. Inma visa con convocatoria, y José Andres hablita aplicación antes de transferir créditos.</a:t>
            </a:r>
            <a:endParaRPr lang="es-ES" sz="11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971800" lvl="6" indent="-228600">
              <a:buSzPts val="1000"/>
              <a:buFont typeface="Symbol" panose="05050102010706020507" pitchFamily="18" charset="2"/>
              <a:buChar char=""/>
              <a:tabLst>
                <a:tab pos="3200400" algn="l"/>
              </a:tabLst>
            </a:pPr>
            <a:r>
              <a:rPr lang="es-ES" sz="11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Mantener en el tiempo la funcional y por tanto todas las aplicaciones, para que así los permisos y las partidas presupuestarias siempre queden habilitadas año tras año sin mas gestión de permisos o </a:t>
            </a:r>
            <a:r>
              <a:rPr lang="es-ES" sz="1100" dirty="0" err="1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solcitudes</a:t>
            </a:r>
            <a:r>
              <a:rPr lang="es-ES" sz="11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</a:rPr>
              <a:t>  (salvo las nuevas ayudas, que en todo caso, se exigirá que antes de realizar la modificación presupuestaria de dotación, se aporte anexo detallado por económico.</a:t>
            </a:r>
            <a:endParaRPr lang="es-ES" sz="11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0" lvl="7" indent="-228600">
              <a:buSzPts val="1000"/>
              <a:buFont typeface="Courier New" panose="02070309020205020404" pitchFamily="49" charset="0"/>
              <a:buChar char="o"/>
              <a:tabLst>
                <a:tab pos="3657600" algn="l"/>
              </a:tabLst>
            </a:pPr>
            <a:r>
              <a:rPr lang="es-ES" sz="11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Laura y Jose Andres, realizar catalogo de funcionales estables por convocatoria y vicerrectorado.</a:t>
            </a:r>
            <a:endParaRPr lang="es-ES" sz="11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S" sz="1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s-ES_tradnl" sz="11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2ª PROPUESTA</a:t>
            </a:r>
            <a:r>
              <a:rPr lang="es-ES_tradnl" sz="1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Esta afectaría a los Vicerrectorados que conceden estas ayudas, y consiste en que los Vicerrectorados, a la vez que comunica las concesiones a los beneficiarios/as a través de email, se envíe esa misma comunicación c</a:t>
            </a:r>
            <a:r>
              <a:rPr lang="es-ES_tradnl" sz="11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 copia (C/c) al correo institucional del Departamento, Instituto o Centro al que pertenece el investigador/a beneficiario/a,</a:t>
            </a:r>
            <a:r>
              <a:rPr lang="es-ES_tradnl" sz="11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o bien al gestor de esa Unidad, incluyendo en el mismo correo un pequeño resumen con la información general a destacar</a:t>
            </a:r>
            <a:endParaRPr lang="es-ES" sz="1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057400" lvl="4" indent="-228600">
              <a:buSzPts val="1000"/>
              <a:buFont typeface="Courier New" panose="02070309020205020404" pitchFamily="49" charset="0"/>
              <a:buChar char="o"/>
              <a:tabLst>
                <a:tab pos="2286000" algn="l"/>
              </a:tabLst>
            </a:pPr>
            <a:r>
              <a:rPr lang="es-ES" sz="11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Propuesta de Comunicación normalizada que habría que trabajar con los vicerrectorados, para que estos comuniquen en el momento de la concesión, a las UO</a:t>
            </a:r>
            <a:r>
              <a:rPr lang="es-ES_tradnl" sz="11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 Avanzarles mañana. Trabajaremos conjuntamente ( jose Vicente coordinará)</a:t>
            </a:r>
            <a:endParaRPr lang="es-ES" sz="11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1371600" indent="-228600">
              <a:buSzPts val="1000"/>
            </a:pPr>
            <a:r>
              <a:rPr lang="es-ES" sz="11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 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sz="28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Equipo de Mejora Cierre Ejercicio</a:t>
            </a:r>
            <a:r>
              <a:rPr lang="es-E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00150" lvl="2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S" sz="1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Ejecutar en el año, evitar incorporaciones, trabajar en plurianual y anticipada.</a:t>
            </a:r>
          </a:p>
          <a:p>
            <a:pPr marL="1600200" lvl="3" indent="-228600"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s-ES" sz="1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No incorporación de ayudas internas, excepcionalidades en circular de cierre para que puedan ejecutar hasta 31/12, siempre que remitan antes del 15 de enero a PEPE López.</a:t>
            </a:r>
          </a:p>
          <a:p>
            <a:pPr marL="1600200" lvl="3" indent="-228600">
              <a:buSzPts val="1000"/>
              <a:buFont typeface="Symbol" panose="05050102010706020507" pitchFamily="18" charset="2"/>
              <a:buChar char=""/>
              <a:tabLst>
                <a:tab pos="1828800" algn="l"/>
              </a:tabLst>
            </a:pPr>
            <a:r>
              <a:rPr lang="es-ES" sz="1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Anticiparse a las fechas de la circular de cierre, que siempre es la misma : Mediados de Noviembre</a:t>
            </a:r>
            <a:r>
              <a:rPr lang="es-E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1057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dondear rectángulo de esquina diagonal 2"/>
          <p:cNvSpPr/>
          <p:nvPr/>
        </p:nvSpPr>
        <p:spPr>
          <a:xfrm>
            <a:off x="3431704" y="1988840"/>
            <a:ext cx="5184576" cy="2808312"/>
          </a:xfrm>
          <a:prstGeom prst="round2Diag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/>
              <a:t>GRACIAS POR SU ATENCIÓN</a:t>
            </a:r>
          </a:p>
        </p:txBody>
      </p:sp>
      <p:pic>
        <p:nvPicPr>
          <p:cNvPr id="8" name="Google Shape;105;p2">
            <a:extLst>
              <a:ext uri="{FF2B5EF4-FFF2-40B4-BE49-F238E27FC236}">
                <a16:creationId xmlns:a16="http://schemas.microsoft.com/office/drawing/2014/main" id="{9209C1FC-67C3-4FF6-8EDA-28EA980F6CE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43 CuadroTexto">
            <a:extLst>
              <a:ext uri="{FF2B5EF4-FFF2-40B4-BE49-F238E27FC236}">
                <a16:creationId xmlns:a16="http://schemas.microsoft.com/office/drawing/2014/main" id="{4DB8506A-8181-4CC3-B870-CFC73E7EAF3C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0" name="Google Shape;89;p1">
            <a:extLst>
              <a:ext uri="{FF2B5EF4-FFF2-40B4-BE49-F238E27FC236}">
                <a16:creationId xmlns:a16="http://schemas.microsoft.com/office/drawing/2014/main" id="{49A20EB6-946A-4BE2-AF56-4445F8B02966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165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2096C024-84EC-4E2F-9099-4C3469DA25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8142588"/>
              </p:ext>
            </p:extLst>
          </p:nvPr>
        </p:nvGraphicFramePr>
        <p:xfrm>
          <a:off x="263352" y="1124744"/>
          <a:ext cx="1144927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Google Shape;105;p2">
            <a:extLst>
              <a:ext uri="{FF2B5EF4-FFF2-40B4-BE49-F238E27FC236}">
                <a16:creationId xmlns:a16="http://schemas.microsoft.com/office/drawing/2014/main" id="{FC7323A3-D52B-48BB-8195-F9A616194286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22293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43 CuadroTexto">
            <a:extLst>
              <a:ext uri="{FF2B5EF4-FFF2-40B4-BE49-F238E27FC236}">
                <a16:creationId xmlns:a16="http://schemas.microsoft.com/office/drawing/2014/main" id="{6F731B64-F63D-4BC9-811C-022AEED722A3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4" name="Google Shape;89;p1">
            <a:extLst>
              <a:ext uri="{FF2B5EF4-FFF2-40B4-BE49-F238E27FC236}">
                <a16:creationId xmlns:a16="http://schemas.microsoft.com/office/drawing/2014/main" id="{3FE4F04C-12BD-4C2A-9DCF-FC7708524E11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0426762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A9AB114D-9AD7-4DD5-97A2-11F2D99CCF25}"/>
              </a:ext>
            </a:extLst>
          </p:cNvPr>
          <p:cNvSpPr/>
          <p:nvPr/>
        </p:nvSpPr>
        <p:spPr>
          <a:xfrm>
            <a:off x="600959" y="642706"/>
            <a:ext cx="5179907" cy="3725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Rasgos Básicos del Presupuesto UMH: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85143029-748E-49BE-A17C-3CB7C24C99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9766523"/>
              </p:ext>
            </p:extLst>
          </p:nvPr>
        </p:nvGraphicFramePr>
        <p:xfrm>
          <a:off x="312939" y="1051050"/>
          <a:ext cx="4630933" cy="5024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C1B70935-96DB-4721-95AA-F9627286F4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1039399"/>
              </p:ext>
            </p:extLst>
          </p:nvPr>
        </p:nvGraphicFramePr>
        <p:xfrm>
          <a:off x="2897281" y="1268760"/>
          <a:ext cx="6007031" cy="46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203A69DF-D49C-4004-A6CC-F474BA28ED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3580597"/>
              </p:ext>
            </p:extLst>
          </p:nvPr>
        </p:nvGraphicFramePr>
        <p:xfrm>
          <a:off x="5270863" y="1015227"/>
          <a:ext cx="8752746" cy="4765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pic>
        <p:nvPicPr>
          <p:cNvPr id="11" name="Google Shape;105;p2">
            <a:extLst>
              <a:ext uri="{FF2B5EF4-FFF2-40B4-BE49-F238E27FC236}">
                <a16:creationId xmlns:a16="http://schemas.microsoft.com/office/drawing/2014/main" id="{93474A70-0BB5-44C4-8E30-B8E85DE6DBF9}"/>
              </a:ext>
            </a:extLst>
          </p:cNvPr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43 CuadroTexto">
            <a:extLst>
              <a:ext uri="{FF2B5EF4-FFF2-40B4-BE49-F238E27FC236}">
                <a16:creationId xmlns:a16="http://schemas.microsoft.com/office/drawing/2014/main" id="{07458B0F-AF53-41A8-9386-3675637121E4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7" name="Google Shape;89;p1">
            <a:extLst>
              <a:ext uri="{FF2B5EF4-FFF2-40B4-BE49-F238E27FC236}">
                <a16:creationId xmlns:a16="http://schemas.microsoft.com/office/drawing/2014/main" id="{7B2C97D4-66E4-4431-BED6-1FEFD68E8115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9726823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983432" y="1988840"/>
            <a:ext cx="10153128" cy="2880320"/>
          </a:xfrm>
          <a:prstGeom prst="roundRect">
            <a:avLst/>
          </a:prstGeom>
          <a:solidFill>
            <a:srgbClr val="FF00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2. MODELO DE PRESUPUESTACIÓN	</a:t>
            </a:r>
          </a:p>
        </p:txBody>
      </p:sp>
      <p:pic>
        <p:nvPicPr>
          <p:cNvPr id="12" name="Google Shape;105;p2">
            <a:extLst>
              <a:ext uri="{FF2B5EF4-FFF2-40B4-BE49-F238E27FC236}">
                <a16:creationId xmlns:a16="http://schemas.microsoft.com/office/drawing/2014/main" id="{C006B96D-A712-4C24-AA9C-BC35AC9CB8C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43 CuadroTexto">
            <a:extLst>
              <a:ext uri="{FF2B5EF4-FFF2-40B4-BE49-F238E27FC236}">
                <a16:creationId xmlns:a16="http://schemas.microsoft.com/office/drawing/2014/main" id="{39964DE3-3D54-4FFA-9422-DFABEAAEB993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4" name="Google Shape;89;p1">
            <a:extLst>
              <a:ext uri="{FF2B5EF4-FFF2-40B4-BE49-F238E27FC236}">
                <a16:creationId xmlns:a16="http://schemas.microsoft.com/office/drawing/2014/main" id="{AFD4E7BC-AF16-4823-97DF-284728D1D639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3421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55440" y="836712"/>
            <a:ext cx="10441160" cy="487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ES" sz="3200" i="1" dirty="0">
                <a:solidFill>
                  <a:srgbClr val="FF0000"/>
                </a:solidFill>
              </a:rPr>
              <a:t>Presupuesto por Objetivos.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ES" sz="3200" i="1" dirty="0">
                <a:solidFill>
                  <a:srgbClr val="FF0000"/>
                </a:solidFill>
              </a:rPr>
              <a:t>Presupuesto en Base Cero (PBZ)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s-ES" sz="3200" i="1" dirty="0">
                <a:solidFill>
                  <a:srgbClr val="FF0000"/>
                </a:solidFill>
              </a:rPr>
              <a:t>Presupuestación por Resultados: Eficiencia en la Presupuestación.</a:t>
            </a:r>
          </a:p>
          <a:p>
            <a:pPr marL="800100" lvl="1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s-ES" sz="3200" dirty="0">
                <a:solidFill>
                  <a:schemeClr val="bg1">
                    <a:lumMod val="75000"/>
                  </a:schemeClr>
                </a:solidFill>
              </a:rPr>
              <a:t>No Gastar para no Perder: Ahorrar para Mejora Eficiencia</a:t>
            </a:r>
          </a:p>
        </p:txBody>
      </p:sp>
      <p:pic>
        <p:nvPicPr>
          <p:cNvPr id="11" name="Google Shape;105;p2">
            <a:extLst>
              <a:ext uri="{FF2B5EF4-FFF2-40B4-BE49-F238E27FC236}">
                <a16:creationId xmlns:a16="http://schemas.microsoft.com/office/drawing/2014/main" id="{E4218D0D-6F78-42D9-8EB2-B1B1B8BDAF1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43 CuadroTexto">
            <a:extLst>
              <a:ext uri="{FF2B5EF4-FFF2-40B4-BE49-F238E27FC236}">
                <a16:creationId xmlns:a16="http://schemas.microsoft.com/office/drawing/2014/main" id="{335C62CE-090A-45B1-BA8E-C7C7064726C4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3" name="Google Shape;89;p1">
            <a:extLst>
              <a:ext uri="{FF2B5EF4-FFF2-40B4-BE49-F238E27FC236}">
                <a16:creationId xmlns:a16="http://schemas.microsoft.com/office/drawing/2014/main" id="{0783C5F4-79CD-4507-B190-B0C31B7835B4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0793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983432" y="1988840"/>
            <a:ext cx="10153128" cy="2880320"/>
          </a:xfrm>
          <a:prstGeom prst="roundRect">
            <a:avLst/>
          </a:prstGeom>
          <a:solidFill>
            <a:srgbClr val="FF00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3. SOLICITUDES DE DOTACIONES 2023: </a:t>
            </a:r>
          </a:p>
          <a:p>
            <a:pPr algn="ctr"/>
            <a:r>
              <a:rPr lang="es-E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FICHAS PARA LA ELABORACIÓN	</a:t>
            </a:r>
          </a:p>
        </p:txBody>
      </p:sp>
      <p:pic>
        <p:nvPicPr>
          <p:cNvPr id="12" name="Google Shape;105;p2">
            <a:extLst>
              <a:ext uri="{FF2B5EF4-FFF2-40B4-BE49-F238E27FC236}">
                <a16:creationId xmlns:a16="http://schemas.microsoft.com/office/drawing/2014/main" id="{C006B96D-A712-4C24-AA9C-BC35AC9CB8C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27384"/>
            <a:ext cx="600959" cy="66459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43 CuadroTexto">
            <a:extLst>
              <a:ext uri="{FF2B5EF4-FFF2-40B4-BE49-F238E27FC236}">
                <a16:creationId xmlns:a16="http://schemas.microsoft.com/office/drawing/2014/main" id="{39964DE3-3D54-4FFA-9422-DFABEAAEB993}"/>
              </a:ext>
            </a:extLst>
          </p:cNvPr>
          <p:cNvSpPr txBox="1"/>
          <p:nvPr/>
        </p:nvSpPr>
        <p:spPr>
          <a:xfrm>
            <a:off x="15952" y="6453336"/>
            <a:ext cx="1217604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</a:rPr>
              <a:t>SERVICIO DE GESTIÓN PRESUPUESTARIA Y PATRIMONIAL</a:t>
            </a:r>
          </a:p>
        </p:txBody>
      </p:sp>
      <p:sp>
        <p:nvSpPr>
          <p:cNvPr id="14" name="Google Shape;89;p1">
            <a:extLst>
              <a:ext uri="{FF2B5EF4-FFF2-40B4-BE49-F238E27FC236}">
                <a16:creationId xmlns:a16="http://schemas.microsoft.com/office/drawing/2014/main" id="{AFD4E7BC-AF16-4823-97DF-284728D1D639}"/>
              </a:ext>
            </a:extLst>
          </p:cNvPr>
          <p:cNvSpPr txBox="1">
            <a:spLocks/>
          </p:cNvSpPr>
          <p:nvPr/>
        </p:nvSpPr>
        <p:spPr>
          <a:xfrm>
            <a:off x="695400" y="74832"/>
            <a:ext cx="11161240" cy="4738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Elaboración del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Presupuesto</a:t>
            </a:r>
            <a:r>
              <a:rPr lang="es-E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b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lang="es-E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04013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6559</TotalTime>
  <Words>4059</Words>
  <Application>Microsoft Office PowerPoint</Application>
  <PresentationFormat>Panorámica</PresentationFormat>
  <Paragraphs>532</Paragraphs>
  <Slides>48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48</vt:i4>
      </vt:variant>
    </vt:vector>
  </HeadingPairs>
  <TitlesOfParts>
    <vt:vector size="58" baseType="lpstr">
      <vt:lpstr>Aparajita</vt:lpstr>
      <vt:lpstr>Arial</vt:lpstr>
      <vt:lpstr>Calibri</vt:lpstr>
      <vt:lpstr>Candara</vt:lpstr>
      <vt:lpstr>Century Gothic</vt:lpstr>
      <vt:lpstr>Courier New</vt:lpstr>
      <vt:lpstr>Palatino Linotype</vt:lpstr>
      <vt:lpstr>Symbol</vt:lpstr>
      <vt:lpstr>Wingdings</vt:lpstr>
      <vt:lpstr>Tema de Office</vt:lpstr>
      <vt:lpstr>Presentación de PowerPoint</vt:lpstr>
      <vt:lpstr>Presentación de PowerPoint</vt:lpstr>
      <vt:lpstr>Taller Elaboración del Presupuesto 2023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j.reche</dc:creator>
  <cp:lastModifiedBy>Reche Segovia, Juan</cp:lastModifiedBy>
  <cp:revision>324</cp:revision>
  <cp:lastPrinted>2021-09-08T12:28:47Z</cp:lastPrinted>
  <dcterms:created xsi:type="dcterms:W3CDTF">2017-03-20T16:46:24Z</dcterms:created>
  <dcterms:modified xsi:type="dcterms:W3CDTF">2022-09-05T22:41:43Z</dcterms:modified>
</cp:coreProperties>
</file>