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Override2.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7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7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3648" r:id="rId1"/>
  </p:sldMasterIdLst>
  <p:notesMasterIdLst>
    <p:notesMasterId r:id="rId84"/>
  </p:notesMasterIdLst>
  <p:handoutMasterIdLst>
    <p:handoutMasterId r:id="rId85"/>
  </p:handoutMasterIdLst>
  <p:sldIdLst>
    <p:sldId id="363" r:id="rId2"/>
    <p:sldId id="318" r:id="rId3"/>
    <p:sldId id="362" r:id="rId4"/>
    <p:sldId id="692" r:id="rId5"/>
    <p:sldId id="694" r:id="rId6"/>
    <p:sldId id="695" r:id="rId7"/>
    <p:sldId id="660" r:id="rId8"/>
    <p:sldId id="693" r:id="rId9"/>
    <p:sldId id="600" r:id="rId10"/>
    <p:sldId id="368" r:id="rId11"/>
    <p:sldId id="566" r:id="rId12"/>
    <p:sldId id="279" r:id="rId13"/>
    <p:sldId id="278" r:id="rId14"/>
    <p:sldId id="567" r:id="rId15"/>
    <p:sldId id="258" r:id="rId16"/>
    <p:sldId id="570" r:id="rId17"/>
    <p:sldId id="623" r:id="rId18"/>
    <p:sldId id="624" r:id="rId19"/>
    <p:sldId id="432" r:id="rId20"/>
    <p:sldId id="439" r:id="rId21"/>
    <p:sldId id="569" r:id="rId22"/>
    <p:sldId id="718" r:id="rId23"/>
    <p:sldId id="280" r:id="rId24"/>
    <p:sldId id="474" r:id="rId25"/>
    <p:sldId id="568" r:id="rId26"/>
    <p:sldId id="259" r:id="rId27"/>
    <p:sldId id="512" r:id="rId28"/>
    <p:sldId id="513" r:id="rId29"/>
    <p:sldId id="741" r:id="rId30"/>
    <p:sldId id="742" r:id="rId31"/>
    <p:sldId id="740" r:id="rId32"/>
    <p:sldId id="514" r:id="rId33"/>
    <p:sldId id="510" r:id="rId34"/>
    <p:sldId id="478" r:id="rId35"/>
    <p:sldId id="528" r:id="rId36"/>
    <p:sldId id="571" r:id="rId37"/>
    <p:sldId id="722" r:id="rId38"/>
    <p:sldId id="572" r:id="rId39"/>
    <p:sldId id="573" r:id="rId40"/>
    <p:sldId id="584" r:id="rId41"/>
    <p:sldId id="577" r:id="rId42"/>
    <p:sldId id="574" r:id="rId43"/>
    <p:sldId id="585" r:id="rId44"/>
    <p:sldId id="575" r:id="rId45"/>
    <p:sldId id="578" r:id="rId46"/>
    <p:sldId id="720" r:id="rId47"/>
    <p:sldId id="743" r:id="rId48"/>
    <p:sldId id="721" r:id="rId49"/>
    <p:sldId id="379" r:id="rId50"/>
    <p:sldId id="589" r:id="rId51"/>
    <p:sldId id="590" r:id="rId52"/>
    <p:sldId id="588" r:id="rId53"/>
    <p:sldId id="627" r:id="rId54"/>
    <p:sldId id="628" r:id="rId55"/>
    <p:sldId id="745" r:id="rId56"/>
    <p:sldId id="723" r:id="rId57"/>
    <p:sldId id="724" r:id="rId58"/>
    <p:sldId id="725" r:id="rId59"/>
    <p:sldId id="697" r:id="rId60"/>
    <p:sldId id="698" r:id="rId61"/>
    <p:sldId id="726" r:id="rId62"/>
    <p:sldId id="727" r:id="rId63"/>
    <p:sldId id="728" r:id="rId64"/>
    <p:sldId id="729" r:id="rId65"/>
    <p:sldId id="696" r:id="rId66"/>
    <p:sldId id="700" r:id="rId67"/>
    <p:sldId id="702" r:id="rId68"/>
    <p:sldId id="730" r:id="rId69"/>
    <p:sldId id="699" r:id="rId70"/>
    <p:sldId id="701" r:id="rId71"/>
    <p:sldId id="704" r:id="rId72"/>
    <p:sldId id="731" r:id="rId73"/>
    <p:sldId id="732" r:id="rId74"/>
    <p:sldId id="733" r:id="rId75"/>
    <p:sldId id="744" r:id="rId76"/>
    <p:sldId id="734" r:id="rId77"/>
    <p:sldId id="735" r:id="rId78"/>
    <p:sldId id="736" r:id="rId79"/>
    <p:sldId id="737" r:id="rId80"/>
    <p:sldId id="738" r:id="rId81"/>
    <p:sldId id="739" r:id="rId82"/>
    <p:sldId id="378" r:id="rId83"/>
  </p:sldIdLst>
  <p:sldSz cx="12192000" cy="6858000"/>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91" autoAdjust="0"/>
    <p:restoredTop sz="94660"/>
  </p:normalViewPr>
  <p:slideViewPr>
    <p:cSldViewPr>
      <p:cViewPr varScale="1">
        <p:scale>
          <a:sx n="108" d="100"/>
          <a:sy n="108" d="100"/>
        </p:scale>
        <p:origin x="300" y="13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40"/>
    </mc:Choice>
    <mc:Fallback>
      <c:style val="40"/>
    </mc:Fallback>
  </mc:AlternateContent>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Calibri"/>
                <a:ea typeface="Calibri"/>
                <a:cs typeface="Calibri"/>
              </a:defRPr>
            </a:pPr>
            <a:r>
              <a:rPr lang="es-ES" sz="1800" b="1" i="0" u="none" strike="noStrike" baseline="0" dirty="0">
                <a:solidFill>
                  <a:srgbClr val="969696"/>
                </a:solidFill>
                <a:latin typeface="Calibri"/>
                <a:cs typeface="Calibri"/>
              </a:rPr>
              <a:t>Operaciones No Financieras Detalle tipo de Operaciones</a:t>
            </a:r>
          </a:p>
          <a:p>
            <a:pPr>
              <a:defRPr sz="1000" b="0" i="0" u="none" strike="noStrike" baseline="0">
                <a:solidFill>
                  <a:srgbClr val="000000"/>
                </a:solidFill>
                <a:latin typeface="Calibri"/>
                <a:ea typeface="Calibri"/>
                <a:cs typeface="Calibri"/>
              </a:defRPr>
            </a:pPr>
            <a:r>
              <a:rPr lang="es-ES" sz="1800" b="1" i="0" u="none" strike="noStrike" baseline="0" dirty="0">
                <a:solidFill>
                  <a:srgbClr val="FF0000"/>
                </a:solidFill>
                <a:latin typeface="Calibri"/>
                <a:cs typeface="Calibri"/>
              </a:rPr>
              <a:t>Presupuesto 2023</a:t>
            </a:r>
          </a:p>
          <a:p>
            <a:pPr>
              <a:defRPr sz="1000" b="0" i="0" u="none" strike="noStrike" baseline="0">
                <a:solidFill>
                  <a:srgbClr val="000000"/>
                </a:solidFill>
                <a:latin typeface="Calibri"/>
                <a:ea typeface="Calibri"/>
                <a:cs typeface="Calibri"/>
              </a:defRPr>
            </a:pPr>
            <a:endParaRPr lang="es-ES" sz="1800" b="1" i="0" u="none" strike="noStrike" baseline="0" dirty="0">
              <a:solidFill>
                <a:srgbClr val="99CCFF"/>
              </a:solidFill>
              <a:latin typeface="Calibri"/>
              <a:cs typeface="Calibri"/>
            </a:endParaRPr>
          </a:p>
        </c:rich>
      </c:tx>
      <c:layout>
        <c:manualLayout>
          <c:xMode val="edge"/>
          <c:yMode val="edge"/>
          <c:x val="0.3430224939579592"/>
          <c:y val="1.2062669151954024E-2"/>
        </c:manualLayout>
      </c:layout>
      <c:overlay val="0"/>
      <c:spPr>
        <a:noFill/>
        <a:ln w="25400">
          <a:noFill/>
        </a:ln>
      </c:spPr>
    </c:title>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14784097465215079"/>
          <c:y val="8.3517590884292947E-2"/>
          <c:w val="0.85215902534784926"/>
          <c:h val="0.78509114573587158"/>
        </c:manualLayout>
      </c:layout>
      <c:bar3DChart>
        <c:barDir val="col"/>
        <c:grouping val="stacked"/>
        <c:varyColors val="0"/>
        <c:ser>
          <c:idx val="0"/>
          <c:order val="0"/>
          <c:tx>
            <c:strRef>
              <c:f>ESTABPSTARIA!$G$10</c:f>
              <c:strCache>
                <c:ptCount val="1"/>
                <c:pt idx="0">
                  <c:v>OPERACIONES CORRIENTES</c:v>
                </c:pt>
              </c:strCache>
            </c:strRef>
          </c:tx>
          <c:invertIfNegative val="0"/>
          <c:dPt>
            <c:idx val="0"/>
            <c:invertIfNegative val="0"/>
            <c:bubble3D val="0"/>
            <c:spPr>
              <a:solidFill>
                <a:schemeClr val="accent6">
                  <a:lumMod val="75000"/>
                </a:schemeClr>
              </a:solidFill>
            </c:spPr>
            <c:extLst>
              <c:ext xmlns:c16="http://schemas.microsoft.com/office/drawing/2014/chart" uri="{C3380CC4-5D6E-409C-BE32-E72D297353CC}">
                <c16:uniqueId val="{00000001-0CCC-43D2-8205-B5C434D0DC9A}"/>
              </c:ext>
            </c:extLst>
          </c:dPt>
          <c:dPt>
            <c:idx val="1"/>
            <c:invertIfNegative val="0"/>
            <c:bubble3D val="0"/>
            <c:spPr>
              <a:solidFill>
                <a:schemeClr val="accent6">
                  <a:lumMod val="75000"/>
                </a:schemeClr>
              </a:solidFill>
            </c:spPr>
            <c:extLst>
              <c:ext xmlns:c16="http://schemas.microsoft.com/office/drawing/2014/chart" uri="{C3380CC4-5D6E-409C-BE32-E72D297353CC}">
                <c16:uniqueId val="{00000003-0CCC-43D2-8205-B5C434D0DC9A}"/>
              </c:ext>
            </c:extLst>
          </c:dPt>
          <c:cat>
            <c:strRef>
              <c:f>ESTABPSTARIA!$F$11:$F$12</c:f>
              <c:strCache>
                <c:ptCount val="2"/>
                <c:pt idx="0">
                  <c:v>INGRESOS</c:v>
                </c:pt>
                <c:pt idx="1">
                  <c:v>GASTOS</c:v>
                </c:pt>
              </c:strCache>
            </c:strRef>
          </c:cat>
          <c:val>
            <c:numRef>
              <c:f>ESTABPSTARIA!$G$11:$G$12</c:f>
              <c:numCache>
                <c:formatCode>#,##0.00</c:formatCode>
                <c:ptCount val="2"/>
                <c:pt idx="0">
                  <c:v>120292883.03999999</c:v>
                </c:pt>
                <c:pt idx="1">
                  <c:v>115210719.5</c:v>
                </c:pt>
              </c:numCache>
            </c:numRef>
          </c:val>
          <c:extLst>
            <c:ext xmlns:c16="http://schemas.microsoft.com/office/drawing/2014/chart" uri="{C3380CC4-5D6E-409C-BE32-E72D297353CC}">
              <c16:uniqueId val="{00000004-0CCC-43D2-8205-B5C434D0DC9A}"/>
            </c:ext>
          </c:extLst>
        </c:ser>
        <c:ser>
          <c:idx val="1"/>
          <c:order val="1"/>
          <c:tx>
            <c:strRef>
              <c:f>ESTABPSTARIA!$H$10</c:f>
              <c:strCache>
                <c:ptCount val="1"/>
                <c:pt idx="0">
                  <c:v>OPERACIONES DE CAPITAL</c:v>
                </c:pt>
              </c:strCache>
            </c:strRef>
          </c:tx>
          <c:spPr>
            <a:solidFill>
              <a:schemeClr val="tx2">
                <a:lumMod val="40000"/>
                <a:lumOff val="60000"/>
              </a:schemeClr>
            </a:solidFill>
          </c:spPr>
          <c:invertIfNegative val="0"/>
          <c:cat>
            <c:strRef>
              <c:f>ESTABPSTARIA!$F$11:$F$12</c:f>
              <c:strCache>
                <c:ptCount val="2"/>
                <c:pt idx="0">
                  <c:v>INGRESOS</c:v>
                </c:pt>
                <c:pt idx="1">
                  <c:v>GASTOS</c:v>
                </c:pt>
              </c:strCache>
            </c:strRef>
          </c:cat>
          <c:val>
            <c:numRef>
              <c:f>ESTABPSTARIA!$H$11:$H$12</c:f>
              <c:numCache>
                <c:formatCode>#,##0.00</c:formatCode>
                <c:ptCount val="2"/>
                <c:pt idx="0">
                  <c:v>7530699</c:v>
                </c:pt>
                <c:pt idx="1">
                  <c:v>12583815.43</c:v>
                </c:pt>
              </c:numCache>
            </c:numRef>
          </c:val>
          <c:extLst>
            <c:ext xmlns:c16="http://schemas.microsoft.com/office/drawing/2014/chart" uri="{C3380CC4-5D6E-409C-BE32-E72D297353CC}">
              <c16:uniqueId val="{00000005-0CCC-43D2-8205-B5C434D0DC9A}"/>
            </c:ext>
          </c:extLst>
        </c:ser>
        <c:dLbls>
          <c:showLegendKey val="0"/>
          <c:showVal val="0"/>
          <c:showCatName val="0"/>
          <c:showSerName val="0"/>
          <c:showPercent val="0"/>
          <c:showBubbleSize val="0"/>
        </c:dLbls>
        <c:gapWidth val="95"/>
        <c:gapDepth val="95"/>
        <c:shape val="box"/>
        <c:axId val="1891945247"/>
        <c:axId val="1"/>
        <c:axId val="0"/>
      </c:bar3DChart>
      <c:catAx>
        <c:axId val="1891945247"/>
        <c:scaling>
          <c:orientation val="minMax"/>
        </c:scaling>
        <c:delete val="0"/>
        <c:axPos val="b"/>
        <c:numFmt formatCode="General" sourceLinked="1"/>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es-ES"/>
          </a:p>
        </c:txPr>
        <c:crossAx val="1"/>
        <c:crosses val="autoZero"/>
        <c:auto val="1"/>
        <c:lblAlgn val="ctr"/>
        <c:lblOffset val="100"/>
        <c:noMultiLvlLbl val="0"/>
      </c:catAx>
      <c:valAx>
        <c:axId val="1"/>
        <c:scaling>
          <c:orientation val="minMax"/>
        </c:scaling>
        <c:delete val="0"/>
        <c:axPos val="l"/>
        <c:majorGridlines/>
        <c:title>
          <c:tx>
            <c:rich>
              <a:bodyPr/>
              <a:lstStyle/>
              <a:p>
                <a:pPr>
                  <a:defRPr sz="1000" b="1" i="0" u="none" strike="noStrike" baseline="0">
                    <a:solidFill>
                      <a:srgbClr val="000000"/>
                    </a:solidFill>
                    <a:latin typeface="Calibri"/>
                    <a:ea typeface="Calibri"/>
                    <a:cs typeface="Calibri"/>
                  </a:defRPr>
                </a:pPr>
                <a:r>
                  <a:rPr lang="es-ES"/>
                  <a:t>Euros</a:t>
                </a:r>
              </a:p>
            </c:rich>
          </c:tx>
          <c:overlay val="0"/>
          <c:spPr>
            <a:noFill/>
            <a:ln w="25400">
              <a:noFill/>
            </a:ln>
          </c:spPr>
        </c:title>
        <c:numFmt formatCode="#,##0.00" sourceLinked="1"/>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es-ES"/>
          </a:p>
        </c:txPr>
        <c:crossAx val="1891945247"/>
        <c:crosses val="autoZero"/>
        <c:crossBetween val="between"/>
      </c:valAx>
      <c:dTable>
        <c:showHorzBorder val="1"/>
        <c:showVertBorder val="1"/>
        <c:showOutline val="1"/>
        <c:showKeys val="1"/>
        <c:txPr>
          <a:bodyPr/>
          <a:lstStyle/>
          <a:p>
            <a:pPr rtl="0">
              <a:defRPr sz="1000" b="0" i="0" u="none" strike="noStrike" baseline="0">
                <a:solidFill>
                  <a:srgbClr val="000000"/>
                </a:solidFill>
                <a:latin typeface="Calibri"/>
                <a:ea typeface="Calibri"/>
                <a:cs typeface="Calibri"/>
              </a:defRPr>
            </a:pPr>
            <a:endParaRPr lang="es-ES"/>
          </a:p>
        </c:txPr>
      </c:dTable>
      <c:spPr>
        <a:noFill/>
        <a:ln w="25400">
          <a:noFill/>
        </a:ln>
      </c:spPr>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s-E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8579EC-C08F-4496-9E17-54707A4E4447}"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ES"/>
        </a:p>
      </dgm:t>
    </dgm:pt>
    <dgm:pt modelId="{F1FB7C0C-16C8-4E84-9AAF-62EF1070EC7C}">
      <dgm:prSet phldrT="[Texto]"/>
      <dgm:spPr>
        <a:solidFill>
          <a:schemeClr val="bg1">
            <a:lumMod val="50000"/>
          </a:schemeClr>
        </a:solidFill>
        <a:ln>
          <a:solidFill>
            <a:srgbClr val="FF0000"/>
          </a:solidFill>
        </a:ln>
      </dgm:spPr>
      <dgm:t>
        <a:bodyPr/>
        <a:lstStyle/>
        <a:p>
          <a:r>
            <a:rPr lang="es-ES" dirty="0"/>
            <a:t>INCERTIDUMBRE</a:t>
          </a:r>
        </a:p>
      </dgm:t>
    </dgm:pt>
    <dgm:pt modelId="{98446766-E570-47B8-AC5F-5E8CAB341C75}" type="parTrans" cxnId="{ED017B43-B906-4DD3-B87B-4F1236E3892A}">
      <dgm:prSet/>
      <dgm:spPr/>
      <dgm:t>
        <a:bodyPr/>
        <a:lstStyle/>
        <a:p>
          <a:endParaRPr lang="es-ES"/>
        </a:p>
      </dgm:t>
    </dgm:pt>
    <dgm:pt modelId="{07521371-D47F-4F0F-BF4F-E3E23482722A}" type="sibTrans" cxnId="{ED017B43-B906-4DD3-B87B-4F1236E3892A}">
      <dgm:prSet/>
      <dgm:spPr/>
      <dgm:t>
        <a:bodyPr/>
        <a:lstStyle/>
        <a:p>
          <a:endParaRPr lang="es-ES"/>
        </a:p>
      </dgm:t>
    </dgm:pt>
    <dgm:pt modelId="{DFD15F45-1725-4649-8F46-795B17ECBE93}">
      <dgm:prSet phldrT="[Texto]" custT="1"/>
      <dgm:spPr>
        <a:solidFill>
          <a:srgbClr val="FF0000"/>
        </a:solidFill>
      </dgm:spPr>
      <dgm:t>
        <a:bodyPr/>
        <a:lstStyle/>
        <a:p>
          <a:r>
            <a:rPr lang="es-ES" sz="2800" b="1" dirty="0">
              <a:effectLst>
                <a:outerShdw blurRad="38100" dist="38100" dir="2700000" algn="tl">
                  <a:srgbClr val="000000">
                    <a:alpha val="43137"/>
                  </a:srgbClr>
                </a:outerShdw>
              </a:effectLst>
            </a:rPr>
            <a:t>Internacional</a:t>
          </a:r>
        </a:p>
      </dgm:t>
    </dgm:pt>
    <dgm:pt modelId="{798C7F9D-7790-4020-97D6-3C542A38FDA1}" type="parTrans" cxnId="{232A8EEA-B4ED-40EA-B115-ECA9B2C465AF}">
      <dgm:prSet/>
      <dgm:spPr/>
      <dgm:t>
        <a:bodyPr/>
        <a:lstStyle/>
        <a:p>
          <a:endParaRPr lang="es-ES"/>
        </a:p>
      </dgm:t>
    </dgm:pt>
    <dgm:pt modelId="{7B91E865-91BC-4285-AB66-971765D5B142}" type="sibTrans" cxnId="{232A8EEA-B4ED-40EA-B115-ECA9B2C465AF}">
      <dgm:prSet/>
      <dgm:spPr/>
      <dgm:t>
        <a:bodyPr/>
        <a:lstStyle/>
        <a:p>
          <a:endParaRPr lang="es-ES"/>
        </a:p>
      </dgm:t>
    </dgm:pt>
    <dgm:pt modelId="{62AB1664-AEAE-457C-ACE6-C8B7103BDFC6}">
      <dgm:prSet phldrT="[Texto]" custT="1"/>
      <dgm:spPr>
        <a:solidFill>
          <a:srgbClr val="FF0000"/>
        </a:solidFill>
      </dgm:spPr>
      <dgm:t>
        <a:bodyPr/>
        <a:lstStyle/>
        <a:p>
          <a:r>
            <a:rPr lang="es-ES" sz="2800" b="1" dirty="0">
              <a:effectLst>
                <a:outerShdw blurRad="38100" dist="38100" dir="2700000" algn="tl">
                  <a:srgbClr val="000000">
                    <a:alpha val="43137"/>
                  </a:srgbClr>
                </a:outerShdw>
              </a:effectLst>
            </a:rPr>
            <a:t>Nacional </a:t>
          </a:r>
        </a:p>
      </dgm:t>
    </dgm:pt>
    <dgm:pt modelId="{8151948C-EDC9-4A56-AD84-2DDC330B04D3}" type="parTrans" cxnId="{8541CC06-4B08-4040-8397-D64271D4F1DB}">
      <dgm:prSet/>
      <dgm:spPr/>
      <dgm:t>
        <a:bodyPr/>
        <a:lstStyle/>
        <a:p>
          <a:endParaRPr lang="es-ES"/>
        </a:p>
      </dgm:t>
    </dgm:pt>
    <dgm:pt modelId="{C3A15979-5C48-4CF5-970D-09BDF7EB4B07}" type="sibTrans" cxnId="{8541CC06-4B08-4040-8397-D64271D4F1DB}">
      <dgm:prSet/>
      <dgm:spPr/>
      <dgm:t>
        <a:bodyPr/>
        <a:lstStyle/>
        <a:p>
          <a:endParaRPr lang="es-ES"/>
        </a:p>
      </dgm:t>
    </dgm:pt>
    <dgm:pt modelId="{C2E6B1B1-FD94-4142-99B2-3B5DF186906D}">
      <dgm:prSet phldrT="[Texto]" custT="1"/>
      <dgm:spPr>
        <a:solidFill>
          <a:srgbClr val="FF0000"/>
        </a:solidFill>
      </dgm:spPr>
      <dgm:t>
        <a:bodyPr/>
        <a:lstStyle/>
        <a:p>
          <a:r>
            <a:rPr lang="es-ES" sz="2800" b="1" dirty="0">
              <a:effectLst>
                <a:outerShdw blurRad="38100" dist="38100" dir="2700000" algn="tl">
                  <a:srgbClr val="000000">
                    <a:alpha val="43137"/>
                  </a:srgbClr>
                </a:outerShdw>
              </a:effectLst>
            </a:rPr>
            <a:t>Autonómico</a:t>
          </a:r>
        </a:p>
      </dgm:t>
    </dgm:pt>
    <dgm:pt modelId="{CEB74DEA-8718-4777-A7F1-5D7B698829D1}" type="parTrans" cxnId="{066555E8-44E4-4D79-BABB-80144183A845}">
      <dgm:prSet/>
      <dgm:spPr/>
      <dgm:t>
        <a:bodyPr/>
        <a:lstStyle/>
        <a:p>
          <a:endParaRPr lang="es-ES"/>
        </a:p>
      </dgm:t>
    </dgm:pt>
    <dgm:pt modelId="{71E0BF21-2784-4ED7-AD93-803D4C339B2D}" type="sibTrans" cxnId="{066555E8-44E4-4D79-BABB-80144183A845}">
      <dgm:prSet/>
      <dgm:spPr/>
      <dgm:t>
        <a:bodyPr/>
        <a:lstStyle/>
        <a:p>
          <a:endParaRPr lang="es-ES"/>
        </a:p>
      </dgm:t>
    </dgm:pt>
    <dgm:pt modelId="{76ADC0BD-3040-4C2F-A3FD-A6CCEA522E47}">
      <dgm:prSet phldrT="[Texto]" custT="1">
        <dgm:style>
          <a:lnRef idx="2">
            <a:schemeClr val="accent1"/>
          </a:lnRef>
          <a:fillRef idx="1">
            <a:schemeClr val="lt1"/>
          </a:fillRef>
          <a:effectRef idx="0">
            <a:schemeClr val="accent1"/>
          </a:effectRef>
          <a:fontRef idx="minor">
            <a:schemeClr val="dk1"/>
          </a:fontRef>
        </dgm:style>
      </dgm:prSet>
      <dgm:spPr/>
      <dgm:t>
        <a:bodyPr/>
        <a:lstStyle/>
        <a:p>
          <a:pPr>
            <a:buFont typeface="Arial" panose="020B0604020202020204" pitchFamily="34" charset="0"/>
            <a:buChar char="•"/>
          </a:pPr>
          <a:r>
            <a:rPr lang="es-ES" sz="1600" b="1" dirty="0">
              <a:solidFill>
                <a:schemeClr val="bg1">
                  <a:lumMod val="50000"/>
                </a:schemeClr>
              </a:solidFill>
              <a:latin typeface="Candara" panose="020E0502030303020204" pitchFamily="34" charset="0"/>
            </a:rPr>
            <a:t>Efectos Post-</a:t>
          </a:r>
          <a:r>
            <a:rPr lang="es-ES" sz="1600" b="1" dirty="0" err="1">
              <a:solidFill>
                <a:schemeClr val="bg1">
                  <a:lumMod val="50000"/>
                </a:schemeClr>
              </a:solidFill>
              <a:latin typeface="Candara" panose="020E0502030303020204" pitchFamily="34" charset="0"/>
            </a:rPr>
            <a:t>Covid</a:t>
          </a:r>
          <a:endParaRPr lang="es-ES" sz="1600" b="1" dirty="0">
            <a:solidFill>
              <a:schemeClr val="bg1">
                <a:lumMod val="50000"/>
              </a:schemeClr>
            </a:solidFill>
            <a:latin typeface="Candara" panose="020E0502030303020204" pitchFamily="34" charset="0"/>
          </a:endParaRPr>
        </a:p>
      </dgm:t>
    </dgm:pt>
    <dgm:pt modelId="{7931FEE4-E20F-4E37-ACA3-6481BCB5E2D3}" type="parTrans" cxnId="{985B8664-9A97-4B5D-9D5A-66CE355F3468}">
      <dgm:prSet/>
      <dgm:spPr/>
      <dgm:t>
        <a:bodyPr/>
        <a:lstStyle/>
        <a:p>
          <a:endParaRPr lang="es-ES"/>
        </a:p>
      </dgm:t>
    </dgm:pt>
    <dgm:pt modelId="{EA5ECB1E-26FE-45D3-9C0B-39F5DF92FBF4}" type="sibTrans" cxnId="{985B8664-9A97-4B5D-9D5A-66CE355F3468}">
      <dgm:prSet/>
      <dgm:spPr/>
      <dgm:t>
        <a:bodyPr/>
        <a:lstStyle/>
        <a:p>
          <a:endParaRPr lang="es-ES"/>
        </a:p>
      </dgm:t>
    </dgm:pt>
    <dgm:pt modelId="{07DF4C8D-9733-489C-83D5-B171AAF6CE8F}">
      <dgm:prSet phldrT="[Texto]" custT="1">
        <dgm:style>
          <a:lnRef idx="2">
            <a:schemeClr val="accent1"/>
          </a:lnRef>
          <a:fillRef idx="1">
            <a:schemeClr val="lt1"/>
          </a:fillRef>
          <a:effectRef idx="0">
            <a:schemeClr val="accent1"/>
          </a:effectRef>
          <a:fontRef idx="minor">
            <a:schemeClr val="dk1"/>
          </a:fontRef>
        </dgm:style>
      </dgm:prSet>
      <dgm:spPr/>
      <dgm:t>
        <a:bodyPr/>
        <a:lstStyle/>
        <a:p>
          <a:pPr>
            <a:buFont typeface="Arial" panose="020B0604020202020204" pitchFamily="34" charset="0"/>
            <a:buChar char="•"/>
          </a:pPr>
          <a:r>
            <a:rPr lang="es-ES" sz="1600" b="1" dirty="0">
              <a:solidFill>
                <a:schemeClr val="bg1">
                  <a:lumMod val="50000"/>
                </a:schemeClr>
              </a:solidFill>
              <a:latin typeface="Candara" panose="020E0502030303020204" pitchFamily="34" charset="0"/>
            </a:rPr>
            <a:t>Invasión Ucrania</a:t>
          </a:r>
        </a:p>
      </dgm:t>
    </dgm:pt>
    <dgm:pt modelId="{BA67549B-92DF-4611-A0C1-DF13E57A5926}" type="parTrans" cxnId="{A46B3C81-FB93-4390-98A9-CC38ACE7C700}">
      <dgm:prSet/>
      <dgm:spPr/>
      <dgm:t>
        <a:bodyPr/>
        <a:lstStyle/>
        <a:p>
          <a:endParaRPr lang="es-ES"/>
        </a:p>
      </dgm:t>
    </dgm:pt>
    <dgm:pt modelId="{C26C3026-E23A-4651-84BF-4BC929B7D551}" type="sibTrans" cxnId="{A46B3C81-FB93-4390-98A9-CC38ACE7C700}">
      <dgm:prSet/>
      <dgm:spPr/>
      <dgm:t>
        <a:bodyPr/>
        <a:lstStyle/>
        <a:p>
          <a:endParaRPr lang="es-ES"/>
        </a:p>
      </dgm:t>
    </dgm:pt>
    <dgm:pt modelId="{087E2E78-66B7-47A7-BBCD-1C8B855B3439}">
      <dgm:prSet phldrT="[Texto]" custT="1">
        <dgm:style>
          <a:lnRef idx="2">
            <a:schemeClr val="accent1"/>
          </a:lnRef>
          <a:fillRef idx="1">
            <a:schemeClr val="lt1"/>
          </a:fillRef>
          <a:effectRef idx="0">
            <a:schemeClr val="accent1"/>
          </a:effectRef>
          <a:fontRef idx="minor">
            <a:schemeClr val="dk1"/>
          </a:fontRef>
        </dgm:style>
      </dgm:prSet>
      <dgm:spPr/>
      <dgm:t>
        <a:bodyPr/>
        <a:lstStyle/>
        <a:p>
          <a:r>
            <a:rPr lang="es-ES" sz="1600" b="1" dirty="0">
              <a:solidFill>
                <a:schemeClr val="bg1">
                  <a:lumMod val="50000"/>
                </a:schemeClr>
              </a:solidFill>
              <a:latin typeface="Candara" panose="020E0502030303020204" pitchFamily="34" charset="0"/>
            </a:rPr>
            <a:t>Reducción Deuda Pública (nivel óptimo 110% PIB). Ayuda NGUE</a:t>
          </a:r>
        </a:p>
      </dgm:t>
    </dgm:pt>
    <dgm:pt modelId="{D4448964-B551-4794-85DB-75F7588A2F26}" type="parTrans" cxnId="{0EBF4717-AC46-4493-ADB2-A14484096733}">
      <dgm:prSet/>
      <dgm:spPr/>
      <dgm:t>
        <a:bodyPr/>
        <a:lstStyle/>
        <a:p>
          <a:endParaRPr lang="es-ES"/>
        </a:p>
      </dgm:t>
    </dgm:pt>
    <dgm:pt modelId="{43DAF3EB-BC4A-45ED-BAC5-CE7E9EE60618}" type="sibTrans" cxnId="{0EBF4717-AC46-4493-ADB2-A14484096733}">
      <dgm:prSet/>
      <dgm:spPr/>
      <dgm:t>
        <a:bodyPr/>
        <a:lstStyle/>
        <a:p>
          <a:endParaRPr lang="es-ES"/>
        </a:p>
      </dgm:t>
    </dgm:pt>
    <dgm:pt modelId="{5949290D-2822-40F0-AAEF-542599E38779}">
      <dgm:prSet phldrT="[Texto]" custT="1">
        <dgm:style>
          <a:lnRef idx="2">
            <a:schemeClr val="accent1"/>
          </a:lnRef>
          <a:fillRef idx="1">
            <a:schemeClr val="lt1"/>
          </a:fillRef>
          <a:effectRef idx="0">
            <a:schemeClr val="accent1"/>
          </a:effectRef>
          <a:fontRef idx="minor">
            <a:schemeClr val="dk1"/>
          </a:fontRef>
        </dgm:style>
      </dgm:prSet>
      <dgm:spPr/>
      <dgm:t>
        <a:bodyPr/>
        <a:lstStyle/>
        <a:p>
          <a:r>
            <a:rPr lang="es-ES" sz="1600" b="1" dirty="0">
              <a:solidFill>
                <a:schemeClr val="bg1">
                  <a:lumMod val="50000"/>
                </a:schemeClr>
              </a:solidFill>
              <a:latin typeface="Candara" panose="020E0502030303020204" pitchFamily="34" charset="0"/>
            </a:rPr>
            <a:t>Tensiones Inflacionistas</a:t>
          </a:r>
        </a:p>
      </dgm:t>
    </dgm:pt>
    <dgm:pt modelId="{92CE7655-6D7E-4768-821E-44B16756B671}" type="parTrans" cxnId="{5BE1DBEF-9326-49E7-9166-CCF7F21A7637}">
      <dgm:prSet/>
      <dgm:spPr/>
      <dgm:t>
        <a:bodyPr/>
        <a:lstStyle/>
        <a:p>
          <a:endParaRPr lang="es-ES"/>
        </a:p>
      </dgm:t>
    </dgm:pt>
    <dgm:pt modelId="{0F496D54-D41E-4533-98B0-8A28B4F7C846}" type="sibTrans" cxnId="{5BE1DBEF-9326-49E7-9166-CCF7F21A7637}">
      <dgm:prSet/>
      <dgm:spPr/>
      <dgm:t>
        <a:bodyPr/>
        <a:lstStyle/>
        <a:p>
          <a:endParaRPr lang="es-ES"/>
        </a:p>
      </dgm:t>
    </dgm:pt>
    <dgm:pt modelId="{7107C0F7-5799-4F53-8C83-D38428F56BC8}">
      <dgm:prSet phldrT="[Texto]" custT="1">
        <dgm:style>
          <a:lnRef idx="2">
            <a:schemeClr val="accent1"/>
          </a:lnRef>
          <a:fillRef idx="1">
            <a:schemeClr val="lt1"/>
          </a:fillRef>
          <a:effectRef idx="0">
            <a:schemeClr val="accent1"/>
          </a:effectRef>
          <a:fontRef idx="minor">
            <a:schemeClr val="dk1"/>
          </a:fontRef>
        </dgm:style>
      </dgm:prSet>
      <dgm:spPr/>
      <dgm:t>
        <a:bodyPr/>
        <a:lstStyle/>
        <a:p>
          <a:r>
            <a:rPr lang="es-ES" sz="1600" b="1" dirty="0">
              <a:solidFill>
                <a:schemeClr val="bg1">
                  <a:lumMod val="50000"/>
                </a:schemeClr>
              </a:solidFill>
              <a:latin typeface="Candara" panose="020E0502030303020204" pitchFamily="34" charset="0"/>
            </a:rPr>
            <a:t>Finalización Convenio Deuda Histórica GVA (CDH)</a:t>
          </a:r>
        </a:p>
      </dgm:t>
    </dgm:pt>
    <dgm:pt modelId="{053EF3EC-0D25-44BC-B5A0-CE2F4928D686}" type="parTrans" cxnId="{E46EA0D3-8039-418F-8E9F-3889E1D45AE1}">
      <dgm:prSet/>
      <dgm:spPr/>
      <dgm:t>
        <a:bodyPr/>
        <a:lstStyle/>
        <a:p>
          <a:endParaRPr lang="es-ES"/>
        </a:p>
      </dgm:t>
    </dgm:pt>
    <dgm:pt modelId="{7AE570C1-97C8-413A-82F2-8B4DE0B18F33}" type="sibTrans" cxnId="{E46EA0D3-8039-418F-8E9F-3889E1D45AE1}">
      <dgm:prSet/>
      <dgm:spPr/>
      <dgm:t>
        <a:bodyPr/>
        <a:lstStyle/>
        <a:p>
          <a:endParaRPr lang="es-ES"/>
        </a:p>
      </dgm:t>
    </dgm:pt>
    <dgm:pt modelId="{813C5CAA-D021-4991-8E5E-FD8354C653EF}">
      <dgm:prSet phldrT="[Texto]" custT="1">
        <dgm:style>
          <a:lnRef idx="2">
            <a:schemeClr val="accent1"/>
          </a:lnRef>
          <a:fillRef idx="1">
            <a:schemeClr val="lt1"/>
          </a:fillRef>
          <a:effectRef idx="0">
            <a:schemeClr val="accent1"/>
          </a:effectRef>
          <a:fontRef idx="minor">
            <a:schemeClr val="dk1"/>
          </a:fontRef>
        </dgm:style>
      </dgm:prSet>
      <dgm:spPr/>
      <dgm:t>
        <a:bodyPr/>
        <a:lstStyle/>
        <a:p>
          <a:r>
            <a:rPr lang="es-ES" sz="1600" b="1" dirty="0">
              <a:solidFill>
                <a:schemeClr val="bg1">
                  <a:lumMod val="50000"/>
                </a:schemeClr>
              </a:solidFill>
              <a:latin typeface="Candara" panose="020E0502030303020204" pitchFamily="34" charset="0"/>
            </a:rPr>
            <a:t>Negociación Nuevo PPF  2023</a:t>
          </a:r>
        </a:p>
      </dgm:t>
    </dgm:pt>
    <dgm:pt modelId="{6FA6DB64-0594-4825-8D0F-5B49E79CE70C}" type="parTrans" cxnId="{E629CE10-4F72-4A18-A460-CD56D877EAC5}">
      <dgm:prSet/>
      <dgm:spPr/>
      <dgm:t>
        <a:bodyPr/>
        <a:lstStyle/>
        <a:p>
          <a:endParaRPr lang="es-ES"/>
        </a:p>
      </dgm:t>
    </dgm:pt>
    <dgm:pt modelId="{99B2CE25-AD86-46D1-A712-D6990425B13C}" type="sibTrans" cxnId="{E629CE10-4F72-4A18-A460-CD56D877EAC5}">
      <dgm:prSet/>
      <dgm:spPr/>
      <dgm:t>
        <a:bodyPr/>
        <a:lstStyle/>
        <a:p>
          <a:endParaRPr lang="es-ES"/>
        </a:p>
      </dgm:t>
    </dgm:pt>
    <dgm:pt modelId="{448B003F-0B7F-4213-8A6C-B68B63237F5D}">
      <dgm:prSet phldrT="[Texto]" custT="1">
        <dgm:style>
          <a:lnRef idx="2">
            <a:schemeClr val="accent3"/>
          </a:lnRef>
          <a:fillRef idx="1">
            <a:schemeClr val="lt1"/>
          </a:fillRef>
          <a:effectRef idx="0">
            <a:schemeClr val="accent3"/>
          </a:effectRef>
          <a:fontRef idx="minor">
            <a:schemeClr val="dk1"/>
          </a:fontRef>
        </dgm:style>
      </dgm:prSet>
      <dgm:spPr>
        <a:solidFill>
          <a:schemeClr val="bg1"/>
        </a:solidFill>
      </dgm:spPr>
      <dgm:t>
        <a:bodyPr/>
        <a:lstStyle/>
        <a:p>
          <a:pPr algn="l">
            <a:buFont typeface="Arial" panose="020B0604020202020204" pitchFamily="34" charset="0"/>
            <a:buChar char="•"/>
          </a:pPr>
          <a:r>
            <a:rPr lang="es-ES" sz="1050" b="1" i="0" dirty="0">
              <a:solidFill>
                <a:srgbClr val="FF0000"/>
              </a:solidFill>
              <a:latin typeface="Century Gothic" panose="020B0502020202020204" pitchFamily="34" charset="0"/>
            </a:rPr>
            <a:t>-</a:t>
          </a:r>
          <a:r>
            <a:rPr lang="es-ES" sz="1050" b="0" i="0" dirty="0">
              <a:solidFill>
                <a:schemeClr val="bg1">
                  <a:lumMod val="65000"/>
                </a:schemeClr>
              </a:solidFill>
              <a:latin typeface="Century Gothic" panose="020B0502020202020204" pitchFamily="34" charset="0"/>
            </a:rPr>
            <a:t>No cubre Incrementos de Personal (en Enmiendas Dotación Adicional Subvención Corriente) </a:t>
          </a:r>
        </a:p>
        <a:p>
          <a:pPr algn="l">
            <a:buFont typeface="Arial" panose="020B0604020202020204" pitchFamily="34" charset="0"/>
            <a:buChar char="•"/>
          </a:pPr>
          <a:r>
            <a:rPr lang="es-ES" sz="1050" b="0" i="0" dirty="0">
              <a:solidFill>
                <a:schemeClr val="bg1">
                  <a:lumMod val="65000"/>
                </a:schemeClr>
              </a:solidFill>
              <a:latin typeface="Century Gothic" panose="020B0502020202020204" pitchFamily="34" charset="0"/>
            </a:rPr>
            <a:t>-No cubre Incrementos Precios (No se recogen en Enmiendas)</a:t>
          </a:r>
        </a:p>
        <a:p>
          <a:pPr algn="l">
            <a:buFont typeface="Arial" panose="020B0604020202020204" pitchFamily="34" charset="0"/>
            <a:buChar char="•"/>
          </a:pPr>
          <a:r>
            <a:rPr lang="es-ES" sz="1050" b="0" i="0" dirty="0">
              <a:solidFill>
                <a:schemeClr val="bg1">
                  <a:lumMod val="65000"/>
                </a:schemeClr>
              </a:solidFill>
              <a:latin typeface="Century Gothic" panose="020B0502020202020204" pitchFamily="34" charset="0"/>
            </a:rPr>
            <a:t>-Congelado CNEA (en Enmiendas ligera actualización) </a:t>
          </a:r>
        </a:p>
      </dgm:t>
    </dgm:pt>
    <dgm:pt modelId="{82C2B109-CB9F-49A6-B295-953614055E48}" type="parTrans" cxnId="{9588D6AF-F1E6-4DD5-B2DF-02625EA6DCCE}">
      <dgm:prSet/>
      <dgm:spPr/>
      <dgm:t>
        <a:bodyPr/>
        <a:lstStyle/>
        <a:p>
          <a:endParaRPr lang="es-ES"/>
        </a:p>
      </dgm:t>
    </dgm:pt>
    <dgm:pt modelId="{58421BE7-211E-4061-A566-6A278964379A}" type="sibTrans" cxnId="{9588D6AF-F1E6-4DD5-B2DF-02625EA6DCCE}">
      <dgm:prSet/>
      <dgm:spPr/>
      <dgm:t>
        <a:bodyPr/>
        <a:lstStyle/>
        <a:p>
          <a:endParaRPr lang="es-ES"/>
        </a:p>
      </dgm:t>
    </dgm:pt>
    <dgm:pt modelId="{E18DBC0B-C11E-4B80-9363-1D15A89D8AB3}" type="pres">
      <dgm:prSet presAssocID="{2D8579EC-C08F-4496-9E17-54707A4E4447}" presName="Name0" presStyleCnt="0">
        <dgm:presLayoutVars>
          <dgm:chPref val="1"/>
          <dgm:dir/>
          <dgm:animOne val="branch"/>
          <dgm:animLvl val="lvl"/>
          <dgm:resizeHandles val="exact"/>
        </dgm:presLayoutVars>
      </dgm:prSet>
      <dgm:spPr/>
    </dgm:pt>
    <dgm:pt modelId="{BD6E5561-355F-43B4-A07B-17DC10E91B3C}" type="pres">
      <dgm:prSet presAssocID="{F1FB7C0C-16C8-4E84-9AAF-62EF1070EC7C}" presName="root1" presStyleCnt="0"/>
      <dgm:spPr/>
    </dgm:pt>
    <dgm:pt modelId="{1099C22B-897F-48A8-8BE4-02FD21761C4E}" type="pres">
      <dgm:prSet presAssocID="{F1FB7C0C-16C8-4E84-9AAF-62EF1070EC7C}" presName="LevelOneTextNode" presStyleLbl="node0" presStyleIdx="0" presStyleCnt="1" custScaleX="78737" custScaleY="173729">
        <dgm:presLayoutVars>
          <dgm:chPref val="3"/>
        </dgm:presLayoutVars>
      </dgm:prSet>
      <dgm:spPr/>
    </dgm:pt>
    <dgm:pt modelId="{3F98CBDA-5B2A-4DA8-977B-D16510B88F68}" type="pres">
      <dgm:prSet presAssocID="{F1FB7C0C-16C8-4E84-9AAF-62EF1070EC7C}" presName="level2hierChild" presStyleCnt="0"/>
      <dgm:spPr/>
    </dgm:pt>
    <dgm:pt modelId="{E2829C99-6FDE-4C3F-9D0A-B4B286FA367A}" type="pres">
      <dgm:prSet presAssocID="{798C7F9D-7790-4020-97D6-3C542A38FDA1}" presName="conn2-1" presStyleLbl="parChTrans1D2" presStyleIdx="0" presStyleCnt="3"/>
      <dgm:spPr/>
    </dgm:pt>
    <dgm:pt modelId="{065ACD34-5788-40F8-94E8-B5E10AB883DB}" type="pres">
      <dgm:prSet presAssocID="{798C7F9D-7790-4020-97D6-3C542A38FDA1}" presName="connTx" presStyleLbl="parChTrans1D2" presStyleIdx="0" presStyleCnt="3"/>
      <dgm:spPr/>
    </dgm:pt>
    <dgm:pt modelId="{1331A9F2-1115-40A8-800A-A1ADA01DF87B}" type="pres">
      <dgm:prSet presAssocID="{DFD15F45-1725-4649-8F46-795B17ECBE93}" presName="root2" presStyleCnt="0"/>
      <dgm:spPr/>
    </dgm:pt>
    <dgm:pt modelId="{0F89F6ED-522C-432D-8357-51060F09653E}" type="pres">
      <dgm:prSet presAssocID="{DFD15F45-1725-4649-8F46-795B17ECBE93}" presName="LevelTwoTextNode" presStyleLbl="node2" presStyleIdx="0" presStyleCnt="3" custScaleX="142032">
        <dgm:presLayoutVars>
          <dgm:chPref val="3"/>
        </dgm:presLayoutVars>
      </dgm:prSet>
      <dgm:spPr/>
    </dgm:pt>
    <dgm:pt modelId="{AC72E5C1-C8DE-471D-B822-98FF1B338A94}" type="pres">
      <dgm:prSet presAssocID="{DFD15F45-1725-4649-8F46-795B17ECBE93}" presName="level3hierChild" presStyleCnt="0"/>
      <dgm:spPr/>
    </dgm:pt>
    <dgm:pt modelId="{5B8D31E0-2308-4125-ADC1-405CBB7C8252}" type="pres">
      <dgm:prSet presAssocID="{7931FEE4-E20F-4E37-ACA3-6481BCB5E2D3}" presName="conn2-1" presStyleLbl="parChTrans1D3" presStyleIdx="0" presStyleCnt="6"/>
      <dgm:spPr/>
    </dgm:pt>
    <dgm:pt modelId="{C33C4565-7B15-4BA2-883D-D27DBEDDE667}" type="pres">
      <dgm:prSet presAssocID="{7931FEE4-E20F-4E37-ACA3-6481BCB5E2D3}" presName="connTx" presStyleLbl="parChTrans1D3" presStyleIdx="0" presStyleCnt="6"/>
      <dgm:spPr/>
    </dgm:pt>
    <dgm:pt modelId="{D811D40A-0478-43F9-9582-38751B04D1E1}" type="pres">
      <dgm:prSet presAssocID="{76ADC0BD-3040-4C2F-A3FD-A6CCEA522E47}" presName="root2" presStyleCnt="0"/>
      <dgm:spPr/>
    </dgm:pt>
    <dgm:pt modelId="{BEB90E25-4BEB-416F-8731-7536FDF51AFE}" type="pres">
      <dgm:prSet presAssocID="{76ADC0BD-3040-4C2F-A3FD-A6CCEA522E47}" presName="LevelTwoTextNode" presStyleLbl="node3" presStyleIdx="0" presStyleCnt="6" custScaleX="215305">
        <dgm:presLayoutVars>
          <dgm:chPref val="3"/>
        </dgm:presLayoutVars>
      </dgm:prSet>
      <dgm:spPr/>
    </dgm:pt>
    <dgm:pt modelId="{2E42DBC0-FD1E-4695-9BC9-27A6F2DD5582}" type="pres">
      <dgm:prSet presAssocID="{76ADC0BD-3040-4C2F-A3FD-A6CCEA522E47}" presName="level3hierChild" presStyleCnt="0"/>
      <dgm:spPr/>
    </dgm:pt>
    <dgm:pt modelId="{B5380C63-A0C7-4BF5-ABCE-6ACDC704C76B}" type="pres">
      <dgm:prSet presAssocID="{BA67549B-92DF-4611-A0C1-DF13E57A5926}" presName="conn2-1" presStyleLbl="parChTrans1D3" presStyleIdx="1" presStyleCnt="6"/>
      <dgm:spPr/>
    </dgm:pt>
    <dgm:pt modelId="{C59C520F-2B28-48E1-A93B-036FC09C7403}" type="pres">
      <dgm:prSet presAssocID="{BA67549B-92DF-4611-A0C1-DF13E57A5926}" presName="connTx" presStyleLbl="parChTrans1D3" presStyleIdx="1" presStyleCnt="6"/>
      <dgm:spPr/>
    </dgm:pt>
    <dgm:pt modelId="{C453124D-2076-449B-884C-DC58A300F066}" type="pres">
      <dgm:prSet presAssocID="{07DF4C8D-9733-489C-83D5-B171AAF6CE8F}" presName="root2" presStyleCnt="0"/>
      <dgm:spPr/>
    </dgm:pt>
    <dgm:pt modelId="{2B90C885-4619-479D-AA13-744BA00D00BF}" type="pres">
      <dgm:prSet presAssocID="{07DF4C8D-9733-489C-83D5-B171AAF6CE8F}" presName="LevelTwoTextNode" presStyleLbl="node3" presStyleIdx="1" presStyleCnt="6" custScaleX="215305">
        <dgm:presLayoutVars>
          <dgm:chPref val="3"/>
        </dgm:presLayoutVars>
      </dgm:prSet>
      <dgm:spPr/>
    </dgm:pt>
    <dgm:pt modelId="{20BA9B13-1BC2-4EC9-B5BC-35A7BD3132ED}" type="pres">
      <dgm:prSet presAssocID="{07DF4C8D-9733-489C-83D5-B171AAF6CE8F}" presName="level3hierChild" presStyleCnt="0"/>
      <dgm:spPr/>
    </dgm:pt>
    <dgm:pt modelId="{2A51AB79-A7AB-49E5-8112-9DEF309189A8}" type="pres">
      <dgm:prSet presAssocID="{8151948C-EDC9-4A56-AD84-2DDC330B04D3}" presName="conn2-1" presStyleLbl="parChTrans1D2" presStyleIdx="1" presStyleCnt="3"/>
      <dgm:spPr/>
    </dgm:pt>
    <dgm:pt modelId="{73DD6A2B-1CBF-4909-ACC2-ACA217F26211}" type="pres">
      <dgm:prSet presAssocID="{8151948C-EDC9-4A56-AD84-2DDC330B04D3}" presName="connTx" presStyleLbl="parChTrans1D2" presStyleIdx="1" presStyleCnt="3"/>
      <dgm:spPr/>
    </dgm:pt>
    <dgm:pt modelId="{F478C734-0A24-4F65-BF6E-1BE2925B84C8}" type="pres">
      <dgm:prSet presAssocID="{62AB1664-AEAE-457C-ACE6-C8B7103BDFC6}" presName="root2" presStyleCnt="0"/>
      <dgm:spPr/>
    </dgm:pt>
    <dgm:pt modelId="{29F373E5-F43A-418F-B899-DAF0704CEA59}" type="pres">
      <dgm:prSet presAssocID="{62AB1664-AEAE-457C-ACE6-C8B7103BDFC6}" presName="LevelTwoTextNode" presStyleLbl="node2" presStyleIdx="1" presStyleCnt="3" custScaleX="142032">
        <dgm:presLayoutVars>
          <dgm:chPref val="3"/>
        </dgm:presLayoutVars>
      </dgm:prSet>
      <dgm:spPr/>
    </dgm:pt>
    <dgm:pt modelId="{8E9A32E4-4948-49CB-97F6-9AA938754AF0}" type="pres">
      <dgm:prSet presAssocID="{62AB1664-AEAE-457C-ACE6-C8B7103BDFC6}" presName="level3hierChild" presStyleCnt="0"/>
      <dgm:spPr/>
    </dgm:pt>
    <dgm:pt modelId="{9602D55B-918E-4ACE-B219-5FFC0BBF6497}" type="pres">
      <dgm:prSet presAssocID="{D4448964-B551-4794-85DB-75F7588A2F26}" presName="conn2-1" presStyleLbl="parChTrans1D3" presStyleIdx="2" presStyleCnt="6"/>
      <dgm:spPr/>
    </dgm:pt>
    <dgm:pt modelId="{8A66EA11-C9A2-4A5A-9489-8404D2645B05}" type="pres">
      <dgm:prSet presAssocID="{D4448964-B551-4794-85DB-75F7588A2F26}" presName="connTx" presStyleLbl="parChTrans1D3" presStyleIdx="2" presStyleCnt="6"/>
      <dgm:spPr/>
    </dgm:pt>
    <dgm:pt modelId="{0D847E11-B99E-4771-A3A3-467144F9A669}" type="pres">
      <dgm:prSet presAssocID="{087E2E78-66B7-47A7-BBCD-1C8B855B3439}" presName="root2" presStyleCnt="0"/>
      <dgm:spPr/>
    </dgm:pt>
    <dgm:pt modelId="{14F2EEC2-03B4-43BB-92FD-F8D9A9640510}" type="pres">
      <dgm:prSet presAssocID="{087E2E78-66B7-47A7-BBCD-1C8B855B3439}" presName="LevelTwoTextNode" presStyleLbl="node3" presStyleIdx="2" presStyleCnt="6" custScaleX="215305">
        <dgm:presLayoutVars>
          <dgm:chPref val="3"/>
        </dgm:presLayoutVars>
      </dgm:prSet>
      <dgm:spPr/>
    </dgm:pt>
    <dgm:pt modelId="{8401022B-40A3-4F0A-A412-E1CF496127CC}" type="pres">
      <dgm:prSet presAssocID="{087E2E78-66B7-47A7-BBCD-1C8B855B3439}" presName="level3hierChild" presStyleCnt="0"/>
      <dgm:spPr/>
    </dgm:pt>
    <dgm:pt modelId="{221B038C-888D-4683-A7DC-21580F5511B9}" type="pres">
      <dgm:prSet presAssocID="{92CE7655-6D7E-4768-821E-44B16756B671}" presName="conn2-1" presStyleLbl="parChTrans1D3" presStyleIdx="3" presStyleCnt="6"/>
      <dgm:spPr/>
    </dgm:pt>
    <dgm:pt modelId="{9A2DE131-22E9-49DF-8D85-0037389657D1}" type="pres">
      <dgm:prSet presAssocID="{92CE7655-6D7E-4768-821E-44B16756B671}" presName="connTx" presStyleLbl="parChTrans1D3" presStyleIdx="3" presStyleCnt="6"/>
      <dgm:spPr/>
    </dgm:pt>
    <dgm:pt modelId="{B2D00F48-D859-45C2-8A76-5E975F4CF61B}" type="pres">
      <dgm:prSet presAssocID="{5949290D-2822-40F0-AAEF-542599E38779}" presName="root2" presStyleCnt="0"/>
      <dgm:spPr/>
    </dgm:pt>
    <dgm:pt modelId="{372237A7-7443-42ED-BE75-3767E7E38EF1}" type="pres">
      <dgm:prSet presAssocID="{5949290D-2822-40F0-AAEF-542599E38779}" presName="LevelTwoTextNode" presStyleLbl="node3" presStyleIdx="3" presStyleCnt="6" custScaleX="215305">
        <dgm:presLayoutVars>
          <dgm:chPref val="3"/>
        </dgm:presLayoutVars>
      </dgm:prSet>
      <dgm:spPr/>
    </dgm:pt>
    <dgm:pt modelId="{A9C9092C-401A-4E71-9C21-BB0C530A2002}" type="pres">
      <dgm:prSet presAssocID="{5949290D-2822-40F0-AAEF-542599E38779}" presName="level3hierChild" presStyleCnt="0"/>
      <dgm:spPr/>
    </dgm:pt>
    <dgm:pt modelId="{DF2A549A-D0F0-4C02-A85A-8D174220EF68}" type="pres">
      <dgm:prSet presAssocID="{CEB74DEA-8718-4777-A7F1-5D7B698829D1}" presName="conn2-1" presStyleLbl="parChTrans1D2" presStyleIdx="2" presStyleCnt="3"/>
      <dgm:spPr/>
    </dgm:pt>
    <dgm:pt modelId="{3C814362-45E6-4429-9228-16732973D06A}" type="pres">
      <dgm:prSet presAssocID="{CEB74DEA-8718-4777-A7F1-5D7B698829D1}" presName="connTx" presStyleLbl="parChTrans1D2" presStyleIdx="2" presStyleCnt="3"/>
      <dgm:spPr/>
    </dgm:pt>
    <dgm:pt modelId="{56C8681F-BB1E-4332-AAF7-0EC489DA3562}" type="pres">
      <dgm:prSet presAssocID="{C2E6B1B1-FD94-4142-99B2-3B5DF186906D}" presName="root2" presStyleCnt="0"/>
      <dgm:spPr/>
    </dgm:pt>
    <dgm:pt modelId="{6A43AD05-1C55-4D64-BA0E-BCDF337A6570}" type="pres">
      <dgm:prSet presAssocID="{C2E6B1B1-FD94-4142-99B2-3B5DF186906D}" presName="LevelTwoTextNode" presStyleLbl="node2" presStyleIdx="2" presStyleCnt="3" custScaleX="142032">
        <dgm:presLayoutVars>
          <dgm:chPref val="3"/>
        </dgm:presLayoutVars>
      </dgm:prSet>
      <dgm:spPr/>
    </dgm:pt>
    <dgm:pt modelId="{94A712C9-E6EA-493D-B84A-737177ECAFF0}" type="pres">
      <dgm:prSet presAssocID="{C2E6B1B1-FD94-4142-99B2-3B5DF186906D}" presName="level3hierChild" presStyleCnt="0"/>
      <dgm:spPr/>
    </dgm:pt>
    <dgm:pt modelId="{24E96782-6C5A-475E-9E31-16093C0F038D}" type="pres">
      <dgm:prSet presAssocID="{053EF3EC-0D25-44BC-B5A0-CE2F4928D686}" presName="conn2-1" presStyleLbl="parChTrans1D3" presStyleIdx="4" presStyleCnt="6"/>
      <dgm:spPr/>
    </dgm:pt>
    <dgm:pt modelId="{ED988D2C-3EEB-4843-92B9-4FEC80AC6DBF}" type="pres">
      <dgm:prSet presAssocID="{053EF3EC-0D25-44BC-B5A0-CE2F4928D686}" presName="connTx" presStyleLbl="parChTrans1D3" presStyleIdx="4" presStyleCnt="6"/>
      <dgm:spPr/>
    </dgm:pt>
    <dgm:pt modelId="{8942E876-5C71-4BDD-8E54-26873ABCDA4B}" type="pres">
      <dgm:prSet presAssocID="{7107C0F7-5799-4F53-8C83-D38428F56BC8}" presName="root2" presStyleCnt="0"/>
      <dgm:spPr/>
    </dgm:pt>
    <dgm:pt modelId="{22C2C947-1F52-4111-9E5A-B7D50DDF3917}" type="pres">
      <dgm:prSet presAssocID="{7107C0F7-5799-4F53-8C83-D38428F56BC8}" presName="LevelTwoTextNode" presStyleLbl="node3" presStyleIdx="4" presStyleCnt="6" custScaleX="215305">
        <dgm:presLayoutVars>
          <dgm:chPref val="3"/>
        </dgm:presLayoutVars>
      </dgm:prSet>
      <dgm:spPr/>
    </dgm:pt>
    <dgm:pt modelId="{4CD6C8E3-130E-43C7-9AA3-15455D163169}" type="pres">
      <dgm:prSet presAssocID="{7107C0F7-5799-4F53-8C83-D38428F56BC8}" presName="level3hierChild" presStyleCnt="0"/>
      <dgm:spPr/>
    </dgm:pt>
    <dgm:pt modelId="{36EEAEA7-A054-4CB9-9E9E-5B5C2631B395}" type="pres">
      <dgm:prSet presAssocID="{6FA6DB64-0594-4825-8D0F-5B49E79CE70C}" presName="conn2-1" presStyleLbl="parChTrans1D3" presStyleIdx="5" presStyleCnt="6"/>
      <dgm:spPr/>
    </dgm:pt>
    <dgm:pt modelId="{A6C95B0A-8028-449F-8BA0-73FB83974333}" type="pres">
      <dgm:prSet presAssocID="{6FA6DB64-0594-4825-8D0F-5B49E79CE70C}" presName="connTx" presStyleLbl="parChTrans1D3" presStyleIdx="5" presStyleCnt="6"/>
      <dgm:spPr/>
    </dgm:pt>
    <dgm:pt modelId="{DC40E0D4-9757-4895-ADAD-AE242641EA78}" type="pres">
      <dgm:prSet presAssocID="{813C5CAA-D021-4991-8E5E-FD8354C653EF}" presName="root2" presStyleCnt="0"/>
      <dgm:spPr/>
    </dgm:pt>
    <dgm:pt modelId="{084370A9-3C8B-47A6-ACA9-6A11A90D1369}" type="pres">
      <dgm:prSet presAssocID="{813C5CAA-D021-4991-8E5E-FD8354C653EF}" presName="LevelTwoTextNode" presStyleLbl="node3" presStyleIdx="5" presStyleCnt="6" custScaleX="215305">
        <dgm:presLayoutVars>
          <dgm:chPref val="3"/>
        </dgm:presLayoutVars>
      </dgm:prSet>
      <dgm:spPr/>
    </dgm:pt>
    <dgm:pt modelId="{64C2F8AF-42BD-4D72-A384-D8675BA39E27}" type="pres">
      <dgm:prSet presAssocID="{813C5CAA-D021-4991-8E5E-FD8354C653EF}" presName="level3hierChild" presStyleCnt="0"/>
      <dgm:spPr/>
    </dgm:pt>
    <dgm:pt modelId="{DDBE4BB8-E0F8-4F1C-BBC6-D776132CBE72}" type="pres">
      <dgm:prSet presAssocID="{82C2B109-CB9F-49A6-B295-953614055E48}" presName="conn2-1" presStyleLbl="parChTrans1D4" presStyleIdx="0" presStyleCnt="1"/>
      <dgm:spPr/>
    </dgm:pt>
    <dgm:pt modelId="{BB3BA2E2-FEF6-4861-B7D5-7D8069841046}" type="pres">
      <dgm:prSet presAssocID="{82C2B109-CB9F-49A6-B295-953614055E48}" presName="connTx" presStyleLbl="parChTrans1D4" presStyleIdx="0" presStyleCnt="1"/>
      <dgm:spPr/>
    </dgm:pt>
    <dgm:pt modelId="{F19B3C9C-BB31-427D-9816-0677CC7D69E6}" type="pres">
      <dgm:prSet presAssocID="{448B003F-0B7F-4213-8A6C-B68B63237F5D}" presName="root2" presStyleCnt="0"/>
      <dgm:spPr/>
    </dgm:pt>
    <dgm:pt modelId="{23BE6E21-BC77-433B-A76A-298FD6164589}" type="pres">
      <dgm:prSet presAssocID="{448B003F-0B7F-4213-8A6C-B68B63237F5D}" presName="LevelTwoTextNode" presStyleLbl="node4" presStyleIdx="0" presStyleCnt="1" custScaleX="292686" custScaleY="277165">
        <dgm:presLayoutVars>
          <dgm:chPref val="3"/>
        </dgm:presLayoutVars>
      </dgm:prSet>
      <dgm:spPr/>
    </dgm:pt>
    <dgm:pt modelId="{6BE066A2-D6A6-4B7C-9628-AA7C1A130A53}" type="pres">
      <dgm:prSet presAssocID="{448B003F-0B7F-4213-8A6C-B68B63237F5D}" presName="level3hierChild" presStyleCnt="0"/>
      <dgm:spPr/>
    </dgm:pt>
  </dgm:ptLst>
  <dgm:cxnLst>
    <dgm:cxn modelId="{8541CC06-4B08-4040-8397-D64271D4F1DB}" srcId="{F1FB7C0C-16C8-4E84-9AAF-62EF1070EC7C}" destId="{62AB1664-AEAE-457C-ACE6-C8B7103BDFC6}" srcOrd="1" destOrd="0" parTransId="{8151948C-EDC9-4A56-AD84-2DDC330B04D3}" sibTransId="{C3A15979-5C48-4CF5-970D-09BDF7EB4B07}"/>
    <dgm:cxn modelId="{DB11780E-89F0-4001-8CAE-03334A4921DB}" type="presOf" srcId="{DFD15F45-1725-4649-8F46-795B17ECBE93}" destId="{0F89F6ED-522C-432D-8357-51060F09653E}" srcOrd="0" destOrd="0" presId="urn:microsoft.com/office/officeart/2008/layout/HorizontalMultiLevelHierarchy"/>
    <dgm:cxn modelId="{E629CE10-4F72-4A18-A460-CD56D877EAC5}" srcId="{C2E6B1B1-FD94-4142-99B2-3B5DF186906D}" destId="{813C5CAA-D021-4991-8E5E-FD8354C653EF}" srcOrd="1" destOrd="0" parTransId="{6FA6DB64-0594-4825-8D0F-5B49E79CE70C}" sibTransId="{99B2CE25-AD86-46D1-A712-D6990425B13C}"/>
    <dgm:cxn modelId="{42BC1B16-587E-4203-9F43-5AC20483AED6}" type="presOf" srcId="{D4448964-B551-4794-85DB-75F7588A2F26}" destId="{8A66EA11-C9A2-4A5A-9489-8404D2645B05}" srcOrd="1" destOrd="0" presId="urn:microsoft.com/office/officeart/2008/layout/HorizontalMultiLevelHierarchy"/>
    <dgm:cxn modelId="{0EBF4717-AC46-4493-ADB2-A14484096733}" srcId="{62AB1664-AEAE-457C-ACE6-C8B7103BDFC6}" destId="{087E2E78-66B7-47A7-BBCD-1C8B855B3439}" srcOrd="0" destOrd="0" parTransId="{D4448964-B551-4794-85DB-75F7588A2F26}" sibTransId="{43DAF3EB-BC4A-45ED-BAC5-CE7E9EE60618}"/>
    <dgm:cxn modelId="{DEFC6322-D7BF-42CB-A628-99EBFBA05FFC}" type="presOf" srcId="{C2E6B1B1-FD94-4142-99B2-3B5DF186906D}" destId="{6A43AD05-1C55-4D64-BA0E-BCDF337A6570}" srcOrd="0" destOrd="0" presId="urn:microsoft.com/office/officeart/2008/layout/HorizontalMultiLevelHierarchy"/>
    <dgm:cxn modelId="{10DCD829-1489-42E3-B59F-A61ECC8B23B4}" type="presOf" srcId="{CEB74DEA-8718-4777-A7F1-5D7B698829D1}" destId="{3C814362-45E6-4429-9228-16732973D06A}" srcOrd="1" destOrd="0" presId="urn:microsoft.com/office/officeart/2008/layout/HorizontalMultiLevelHierarchy"/>
    <dgm:cxn modelId="{BAB1832E-8E59-4DAB-B479-F42DFD47674B}" type="presOf" srcId="{BA67549B-92DF-4611-A0C1-DF13E57A5926}" destId="{C59C520F-2B28-48E1-A93B-036FC09C7403}" srcOrd="1" destOrd="0" presId="urn:microsoft.com/office/officeart/2008/layout/HorizontalMultiLevelHierarchy"/>
    <dgm:cxn modelId="{41632834-169D-449C-A850-20F2394A7D6E}" type="presOf" srcId="{F1FB7C0C-16C8-4E84-9AAF-62EF1070EC7C}" destId="{1099C22B-897F-48A8-8BE4-02FD21761C4E}" srcOrd="0" destOrd="0" presId="urn:microsoft.com/office/officeart/2008/layout/HorizontalMultiLevelHierarchy"/>
    <dgm:cxn modelId="{BDD97343-FAC6-407C-9604-CC9177D7D159}" type="presOf" srcId="{6FA6DB64-0594-4825-8D0F-5B49E79CE70C}" destId="{36EEAEA7-A054-4CB9-9E9E-5B5C2631B395}" srcOrd="0" destOrd="0" presId="urn:microsoft.com/office/officeart/2008/layout/HorizontalMultiLevelHierarchy"/>
    <dgm:cxn modelId="{ED017B43-B906-4DD3-B87B-4F1236E3892A}" srcId="{2D8579EC-C08F-4496-9E17-54707A4E4447}" destId="{F1FB7C0C-16C8-4E84-9AAF-62EF1070EC7C}" srcOrd="0" destOrd="0" parTransId="{98446766-E570-47B8-AC5F-5E8CAB341C75}" sibTransId="{07521371-D47F-4F0F-BF4F-E3E23482722A}"/>
    <dgm:cxn modelId="{985B8664-9A97-4B5D-9D5A-66CE355F3468}" srcId="{DFD15F45-1725-4649-8F46-795B17ECBE93}" destId="{76ADC0BD-3040-4C2F-A3FD-A6CCEA522E47}" srcOrd="0" destOrd="0" parTransId="{7931FEE4-E20F-4E37-ACA3-6481BCB5E2D3}" sibTransId="{EA5ECB1E-26FE-45D3-9C0B-39F5DF92FBF4}"/>
    <dgm:cxn modelId="{1653A268-BAE6-4FF6-B6C0-148A78A79FC1}" type="presOf" srcId="{2D8579EC-C08F-4496-9E17-54707A4E4447}" destId="{E18DBC0B-C11E-4B80-9363-1D15A89D8AB3}" srcOrd="0" destOrd="0" presId="urn:microsoft.com/office/officeart/2008/layout/HorizontalMultiLevelHierarchy"/>
    <dgm:cxn modelId="{7D01F44A-E3B0-458F-A36C-E237F8DD3515}" type="presOf" srcId="{07DF4C8D-9733-489C-83D5-B171AAF6CE8F}" destId="{2B90C885-4619-479D-AA13-744BA00D00BF}" srcOrd="0" destOrd="0" presId="urn:microsoft.com/office/officeart/2008/layout/HorizontalMultiLevelHierarchy"/>
    <dgm:cxn modelId="{E21FE96C-24D3-4891-8E91-81EA80D2B8B0}" type="presOf" srcId="{82C2B109-CB9F-49A6-B295-953614055E48}" destId="{BB3BA2E2-FEF6-4861-B7D5-7D8069841046}" srcOrd="1" destOrd="0" presId="urn:microsoft.com/office/officeart/2008/layout/HorizontalMultiLevelHierarchy"/>
    <dgm:cxn modelId="{9E65F771-7D39-46A8-B315-187D5DAE089B}" type="presOf" srcId="{76ADC0BD-3040-4C2F-A3FD-A6CCEA522E47}" destId="{BEB90E25-4BEB-416F-8731-7536FDF51AFE}" srcOrd="0" destOrd="0" presId="urn:microsoft.com/office/officeart/2008/layout/HorizontalMultiLevelHierarchy"/>
    <dgm:cxn modelId="{190A5F52-7695-4497-A7F4-972AB57BDB7C}" type="presOf" srcId="{798C7F9D-7790-4020-97D6-3C542A38FDA1}" destId="{E2829C99-6FDE-4C3F-9D0A-B4B286FA367A}" srcOrd="0" destOrd="0" presId="urn:microsoft.com/office/officeart/2008/layout/HorizontalMultiLevelHierarchy"/>
    <dgm:cxn modelId="{1C65A455-C40B-4124-A7C6-D5CE4F589531}" type="presOf" srcId="{7931FEE4-E20F-4E37-ACA3-6481BCB5E2D3}" destId="{C33C4565-7B15-4BA2-883D-D27DBEDDE667}" srcOrd="1" destOrd="0" presId="urn:microsoft.com/office/officeart/2008/layout/HorizontalMultiLevelHierarchy"/>
    <dgm:cxn modelId="{AB2CCE75-A7B1-41AB-B157-EB6D591E8EE6}" type="presOf" srcId="{D4448964-B551-4794-85DB-75F7588A2F26}" destId="{9602D55B-918E-4ACE-B219-5FFC0BBF6497}" srcOrd="0" destOrd="0" presId="urn:microsoft.com/office/officeart/2008/layout/HorizontalMultiLevelHierarchy"/>
    <dgm:cxn modelId="{ED84F780-9C14-460C-BBDC-5B0A638E31F9}" type="presOf" srcId="{6FA6DB64-0594-4825-8D0F-5B49E79CE70C}" destId="{A6C95B0A-8028-449F-8BA0-73FB83974333}" srcOrd="1" destOrd="0" presId="urn:microsoft.com/office/officeart/2008/layout/HorizontalMultiLevelHierarchy"/>
    <dgm:cxn modelId="{A46B3C81-FB93-4390-98A9-CC38ACE7C700}" srcId="{DFD15F45-1725-4649-8F46-795B17ECBE93}" destId="{07DF4C8D-9733-489C-83D5-B171AAF6CE8F}" srcOrd="1" destOrd="0" parTransId="{BA67549B-92DF-4611-A0C1-DF13E57A5926}" sibTransId="{C26C3026-E23A-4651-84BF-4BC929B7D551}"/>
    <dgm:cxn modelId="{C687C48B-D475-4BEF-AC67-4A6699024974}" type="presOf" srcId="{053EF3EC-0D25-44BC-B5A0-CE2F4928D686}" destId="{ED988D2C-3EEB-4843-92B9-4FEC80AC6DBF}" srcOrd="1" destOrd="0" presId="urn:microsoft.com/office/officeart/2008/layout/HorizontalMultiLevelHierarchy"/>
    <dgm:cxn modelId="{6AAFD08C-026A-4EF3-A2EC-CA6EB402C452}" type="presOf" srcId="{5949290D-2822-40F0-AAEF-542599E38779}" destId="{372237A7-7443-42ED-BE75-3767E7E38EF1}" srcOrd="0" destOrd="0" presId="urn:microsoft.com/office/officeart/2008/layout/HorizontalMultiLevelHierarchy"/>
    <dgm:cxn modelId="{78DA728D-99CC-434D-B879-B93F1DB6D6BA}" type="presOf" srcId="{7931FEE4-E20F-4E37-ACA3-6481BCB5E2D3}" destId="{5B8D31E0-2308-4125-ADC1-405CBB7C8252}" srcOrd="0" destOrd="0" presId="urn:microsoft.com/office/officeart/2008/layout/HorizontalMultiLevelHierarchy"/>
    <dgm:cxn modelId="{68D20391-EB54-4376-8D8C-6DCD2E48817B}" type="presOf" srcId="{8151948C-EDC9-4A56-AD84-2DDC330B04D3}" destId="{2A51AB79-A7AB-49E5-8112-9DEF309189A8}" srcOrd="0" destOrd="0" presId="urn:microsoft.com/office/officeart/2008/layout/HorizontalMultiLevelHierarchy"/>
    <dgm:cxn modelId="{4A961E95-E876-4E77-8D7C-7E296DF5036C}" type="presOf" srcId="{82C2B109-CB9F-49A6-B295-953614055E48}" destId="{DDBE4BB8-E0F8-4F1C-BBC6-D776132CBE72}" srcOrd="0" destOrd="0" presId="urn:microsoft.com/office/officeart/2008/layout/HorizontalMultiLevelHierarchy"/>
    <dgm:cxn modelId="{D6AE9098-0FA3-42F7-B851-B5782CF779D2}" type="presOf" srcId="{087E2E78-66B7-47A7-BBCD-1C8B855B3439}" destId="{14F2EEC2-03B4-43BB-92FD-F8D9A9640510}" srcOrd="0" destOrd="0" presId="urn:microsoft.com/office/officeart/2008/layout/HorizontalMultiLevelHierarchy"/>
    <dgm:cxn modelId="{F105799A-7C48-4C55-8291-DCE26EE720F0}" type="presOf" srcId="{62AB1664-AEAE-457C-ACE6-C8B7103BDFC6}" destId="{29F373E5-F43A-418F-B899-DAF0704CEA59}" srcOrd="0" destOrd="0" presId="urn:microsoft.com/office/officeart/2008/layout/HorizontalMultiLevelHierarchy"/>
    <dgm:cxn modelId="{FA983A9D-3770-49A9-BEB6-FCE25EB5D95F}" type="presOf" srcId="{813C5CAA-D021-4991-8E5E-FD8354C653EF}" destId="{084370A9-3C8B-47A6-ACA9-6A11A90D1369}" srcOrd="0" destOrd="0" presId="urn:microsoft.com/office/officeart/2008/layout/HorizontalMultiLevelHierarchy"/>
    <dgm:cxn modelId="{E41F49A0-92BC-49C2-8092-0D08505B3700}" type="presOf" srcId="{448B003F-0B7F-4213-8A6C-B68B63237F5D}" destId="{23BE6E21-BC77-433B-A76A-298FD6164589}" srcOrd="0" destOrd="0" presId="urn:microsoft.com/office/officeart/2008/layout/HorizontalMultiLevelHierarchy"/>
    <dgm:cxn modelId="{9588D6AF-F1E6-4DD5-B2DF-02625EA6DCCE}" srcId="{813C5CAA-D021-4991-8E5E-FD8354C653EF}" destId="{448B003F-0B7F-4213-8A6C-B68B63237F5D}" srcOrd="0" destOrd="0" parTransId="{82C2B109-CB9F-49A6-B295-953614055E48}" sibTransId="{58421BE7-211E-4061-A566-6A278964379A}"/>
    <dgm:cxn modelId="{D8C47BB9-5A6E-4CE6-BF82-27F2E8CAF6F4}" type="presOf" srcId="{92CE7655-6D7E-4768-821E-44B16756B671}" destId="{221B038C-888D-4683-A7DC-21580F5511B9}" srcOrd="0" destOrd="0" presId="urn:microsoft.com/office/officeart/2008/layout/HorizontalMultiLevelHierarchy"/>
    <dgm:cxn modelId="{3660B6BB-0931-4F9E-BFDF-970BDAF4F1BD}" type="presOf" srcId="{8151948C-EDC9-4A56-AD84-2DDC330B04D3}" destId="{73DD6A2B-1CBF-4909-ACC2-ACA217F26211}" srcOrd="1" destOrd="0" presId="urn:microsoft.com/office/officeart/2008/layout/HorizontalMultiLevelHierarchy"/>
    <dgm:cxn modelId="{09ED48BF-F225-45D4-BC0A-1ABA6A692CA0}" type="presOf" srcId="{053EF3EC-0D25-44BC-B5A0-CE2F4928D686}" destId="{24E96782-6C5A-475E-9E31-16093C0F038D}" srcOrd="0" destOrd="0" presId="urn:microsoft.com/office/officeart/2008/layout/HorizontalMultiLevelHierarchy"/>
    <dgm:cxn modelId="{F7ACE0C4-2522-480B-9341-6A603DD65B36}" type="presOf" srcId="{798C7F9D-7790-4020-97D6-3C542A38FDA1}" destId="{065ACD34-5788-40F8-94E8-B5E10AB883DB}" srcOrd="1" destOrd="0" presId="urn:microsoft.com/office/officeart/2008/layout/HorizontalMultiLevelHierarchy"/>
    <dgm:cxn modelId="{E46EA0D3-8039-418F-8E9F-3889E1D45AE1}" srcId="{C2E6B1B1-FD94-4142-99B2-3B5DF186906D}" destId="{7107C0F7-5799-4F53-8C83-D38428F56BC8}" srcOrd="0" destOrd="0" parTransId="{053EF3EC-0D25-44BC-B5A0-CE2F4928D686}" sibTransId="{7AE570C1-97C8-413A-82F2-8B4DE0B18F33}"/>
    <dgm:cxn modelId="{F0CCEDD7-2033-45A1-87E0-E614058F7BB5}" type="presOf" srcId="{CEB74DEA-8718-4777-A7F1-5D7B698829D1}" destId="{DF2A549A-D0F0-4C02-A85A-8D174220EF68}" srcOrd="0" destOrd="0" presId="urn:microsoft.com/office/officeart/2008/layout/HorizontalMultiLevelHierarchy"/>
    <dgm:cxn modelId="{948EF7E7-0F77-49DE-91B0-9FE5729BC63E}" type="presOf" srcId="{BA67549B-92DF-4611-A0C1-DF13E57A5926}" destId="{B5380C63-A0C7-4BF5-ABCE-6ACDC704C76B}" srcOrd="0" destOrd="0" presId="urn:microsoft.com/office/officeart/2008/layout/HorizontalMultiLevelHierarchy"/>
    <dgm:cxn modelId="{066555E8-44E4-4D79-BABB-80144183A845}" srcId="{F1FB7C0C-16C8-4E84-9AAF-62EF1070EC7C}" destId="{C2E6B1B1-FD94-4142-99B2-3B5DF186906D}" srcOrd="2" destOrd="0" parTransId="{CEB74DEA-8718-4777-A7F1-5D7B698829D1}" sibTransId="{71E0BF21-2784-4ED7-AD93-803D4C339B2D}"/>
    <dgm:cxn modelId="{232A8EEA-B4ED-40EA-B115-ECA9B2C465AF}" srcId="{F1FB7C0C-16C8-4E84-9AAF-62EF1070EC7C}" destId="{DFD15F45-1725-4649-8F46-795B17ECBE93}" srcOrd="0" destOrd="0" parTransId="{798C7F9D-7790-4020-97D6-3C542A38FDA1}" sibTransId="{7B91E865-91BC-4285-AB66-971765D5B142}"/>
    <dgm:cxn modelId="{5BE1DBEF-9326-49E7-9166-CCF7F21A7637}" srcId="{62AB1664-AEAE-457C-ACE6-C8B7103BDFC6}" destId="{5949290D-2822-40F0-AAEF-542599E38779}" srcOrd="1" destOrd="0" parTransId="{92CE7655-6D7E-4768-821E-44B16756B671}" sibTransId="{0F496D54-D41E-4533-98B0-8A28B4F7C846}"/>
    <dgm:cxn modelId="{DED38FF1-6B67-4E66-9E9B-A9F469206A0E}" type="presOf" srcId="{92CE7655-6D7E-4768-821E-44B16756B671}" destId="{9A2DE131-22E9-49DF-8D85-0037389657D1}" srcOrd="1" destOrd="0" presId="urn:microsoft.com/office/officeart/2008/layout/HorizontalMultiLevelHierarchy"/>
    <dgm:cxn modelId="{516F70FC-AC41-4E1B-89C0-842A8CC0717C}" type="presOf" srcId="{7107C0F7-5799-4F53-8C83-D38428F56BC8}" destId="{22C2C947-1F52-4111-9E5A-B7D50DDF3917}" srcOrd="0" destOrd="0" presId="urn:microsoft.com/office/officeart/2008/layout/HorizontalMultiLevelHierarchy"/>
    <dgm:cxn modelId="{0B507CF4-A962-4611-918B-F6588118B3A1}" type="presParOf" srcId="{E18DBC0B-C11E-4B80-9363-1D15A89D8AB3}" destId="{BD6E5561-355F-43B4-A07B-17DC10E91B3C}" srcOrd="0" destOrd="0" presId="urn:microsoft.com/office/officeart/2008/layout/HorizontalMultiLevelHierarchy"/>
    <dgm:cxn modelId="{F4640A66-988B-4373-9874-0C1180D229FD}" type="presParOf" srcId="{BD6E5561-355F-43B4-A07B-17DC10E91B3C}" destId="{1099C22B-897F-48A8-8BE4-02FD21761C4E}" srcOrd="0" destOrd="0" presId="urn:microsoft.com/office/officeart/2008/layout/HorizontalMultiLevelHierarchy"/>
    <dgm:cxn modelId="{055F0C88-BB83-4175-8B1A-80D915FAB3B0}" type="presParOf" srcId="{BD6E5561-355F-43B4-A07B-17DC10E91B3C}" destId="{3F98CBDA-5B2A-4DA8-977B-D16510B88F68}" srcOrd="1" destOrd="0" presId="urn:microsoft.com/office/officeart/2008/layout/HorizontalMultiLevelHierarchy"/>
    <dgm:cxn modelId="{A3781DCA-DDD5-4CB0-B929-2513D94E9D71}" type="presParOf" srcId="{3F98CBDA-5B2A-4DA8-977B-D16510B88F68}" destId="{E2829C99-6FDE-4C3F-9D0A-B4B286FA367A}" srcOrd="0" destOrd="0" presId="urn:microsoft.com/office/officeart/2008/layout/HorizontalMultiLevelHierarchy"/>
    <dgm:cxn modelId="{C79A2EC9-B040-4CEE-BDD0-51342BE2D516}" type="presParOf" srcId="{E2829C99-6FDE-4C3F-9D0A-B4B286FA367A}" destId="{065ACD34-5788-40F8-94E8-B5E10AB883DB}" srcOrd="0" destOrd="0" presId="urn:microsoft.com/office/officeart/2008/layout/HorizontalMultiLevelHierarchy"/>
    <dgm:cxn modelId="{B3BB3165-975F-40FA-8037-732D28F0798C}" type="presParOf" srcId="{3F98CBDA-5B2A-4DA8-977B-D16510B88F68}" destId="{1331A9F2-1115-40A8-800A-A1ADA01DF87B}" srcOrd="1" destOrd="0" presId="urn:microsoft.com/office/officeart/2008/layout/HorizontalMultiLevelHierarchy"/>
    <dgm:cxn modelId="{C27D19EA-D064-43A9-A646-0BD5B620DA31}" type="presParOf" srcId="{1331A9F2-1115-40A8-800A-A1ADA01DF87B}" destId="{0F89F6ED-522C-432D-8357-51060F09653E}" srcOrd="0" destOrd="0" presId="urn:microsoft.com/office/officeart/2008/layout/HorizontalMultiLevelHierarchy"/>
    <dgm:cxn modelId="{A177A457-BD86-4279-B1D4-B3754200D46E}" type="presParOf" srcId="{1331A9F2-1115-40A8-800A-A1ADA01DF87B}" destId="{AC72E5C1-C8DE-471D-B822-98FF1B338A94}" srcOrd="1" destOrd="0" presId="urn:microsoft.com/office/officeart/2008/layout/HorizontalMultiLevelHierarchy"/>
    <dgm:cxn modelId="{3735F7C9-28A1-4465-86B2-346F52680608}" type="presParOf" srcId="{AC72E5C1-C8DE-471D-B822-98FF1B338A94}" destId="{5B8D31E0-2308-4125-ADC1-405CBB7C8252}" srcOrd="0" destOrd="0" presId="urn:microsoft.com/office/officeart/2008/layout/HorizontalMultiLevelHierarchy"/>
    <dgm:cxn modelId="{4C40B406-90B6-4094-953F-F4D6F61CEFBF}" type="presParOf" srcId="{5B8D31E0-2308-4125-ADC1-405CBB7C8252}" destId="{C33C4565-7B15-4BA2-883D-D27DBEDDE667}" srcOrd="0" destOrd="0" presId="urn:microsoft.com/office/officeart/2008/layout/HorizontalMultiLevelHierarchy"/>
    <dgm:cxn modelId="{A6BACE85-E2D8-442C-BD76-EE74860D8D2F}" type="presParOf" srcId="{AC72E5C1-C8DE-471D-B822-98FF1B338A94}" destId="{D811D40A-0478-43F9-9582-38751B04D1E1}" srcOrd="1" destOrd="0" presId="urn:microsoft.com/office/officeart/2008/layout/HorizontalMultiLevelHierarchy"/>
    <dgm:cxn modelId="{DDB143E7-C25C-4A61-85D4-F444142FBB37}" type="presParOf" srcId="{D811D40A-0478-43F9-9582-38751B04D1E1}" destId="{BEB90E25-4BEB-416F-8731-7536FDF51AFE}" srcOrd="0" destOrd="0" presId="urn:microsoft.com/office/officeart/2008/layout/HorizontalMultiLevelHierarchy"/>
    <dgm:cxn modelId="{A8D32791-1C83-4BBE-9FF7-A708DF111227}" type="presParOf" srcId="{D811D40A-0478-43F9-9582-38751B04D1E1}" destId="{2E42DBC0-FD1E-4695-9BC9-27A6F2DD5582}" srcOrd="1" destOrd="0" presId="urn:microsoft.com/office/officeart/2008/layout/HorizontalMultiLevelHierarchy"/>
    <dgm:cxn modelId="{FFE13658-C964-450F-949E-B9AD0EAF4234}" type="presParOf" srcId="{AC72E5C1-C8DE-471D-B822-98FF1B338A94}" destId="{B5380C63-A0C7-4BF5-ABCE-6ACDC704C76B}" srcOrd="2" destOrd="0" presId="urn:microsoft.com/office/officeart/2008/layout/HorizontalMultiLevelHierarchy"/>
    <dgm:cxn modelId="{3488594E-6552-4C20-8D96-22F97280A27A}" type="presParOf" srcId="{B5380C63-A0C7-4BF5-ABCE-6ACDC704C76B}" destId="{C59C520F-2B28-48E1-A93B-036FC09C7403}" srcOrd="0" destOrd="0" presId="urn:microsoft.com/office/officeart/2008/layout/HorizontalMultiLevelHierarchy"/>
    <dgm:cxn modelId="{B963F255-AEAB-4C34-8DD1-DB3C2BE055E8}" type="presParOf" srcId="{AC72E5C1-C8DE-471D-B822-98FF1B338A94}" destId="{C453124D-2076-449B-884C-DC58A300F066}" srcOrd="3" destOrd="0" presId="urn:microsoft.com/office/officeart/2008/layout/HorizontalMultiLevelHierarchy"/>
    <dgm:cxn modelId="{F65A3B1A-2572-42A8-A166-A50B1B091F7B}" type="presParOf" srcId="{C453124D-2076-449B-884C-DC58A300F066}" destId="{2B90C885-4619-479D-AA13-744BA00D00BF}" srcOrd="0" destOrd="0" presId="urn:microsoft.com/office/officeart/2008/layout/HorizontalMultiLevelHierarchy"/>
    <dgm:cxn modelId="{25A0881A-C293-400F-A68D-6F2BFED58718}" type="presParOf" srcId="{C453124D-2076-449B-884C-DC58A300F066}" destId="{20BA9B13-1BC2-4EC9-B5BC-35A7BD3132ED}" srcOrd="1" destOrd="0" presId="urn:microsoft.com/office/officeart/2008/layout/HorizontalMultiLevelHierarchy"/>
    <dgm:cxn modelId="{194966B9-9109-45EF-BF22-3A5C55C59583}" type="presParOf" srcId="{3F98CBDA-5B2A-4DA8-977B-D16510B88F68}" destId="{2A51AB79-A7AB-49E5-8112-9DEF309189A8}" srcOrd="2" destOrd="0" presId="urn:microsoft.com/office/officeart/2008/layout/HorizontalMultiLevelHierarchy"/>
    <dgm:cxn modelId="{CE19DC21-7E2F-42FC-A57C-CCB559150C61}" type="presParOf" srcId="{2A51AB79-A7AB-49E5-8112-9DEF309189A8}" destId="{73DD6A2B-1CBF-4909-ACC2-ACA217F26211}" srcOrd="0" destOrd="0" presId="urn:microsoft.com/office/officeart/2008/layout/HorizontalMultiLevelHierarchy"/>
    <dgm:cxn modelId="{53BE7FBF-F082-4259-ACA9-B1C477D3A1CA}" type="presParOf" srcId="{3F98CBDA-5B2A-4DA8-977B-D16510B88F68}" destId="{F478C734-0A24-4F65-BF6E-1BE2925B84C8}" srcOrd="3" destOrd="0" presId="urn:microsoft.com/office/officeart/2008/layout/HorizontalMultiLevelHierarchy"/>
    <dgm:cxn modelId="{29388BD6-8F08-4651-BFB7-198BD52514E2}" type="presParOf" srcId="{F478C734-0A24-4F65-BF6E-1BE2925B84C8}" destId="{29F373E5-F43A-418F-B899-DAF0704CEA59}" srcOrd="0" destOrd="0" presId="urn:microsoft.com/office/officeart/2008/layout/HorizontalMultiLevelHierarchy"/>
    <dgm:cxn modelId="{D7C6A51C-C7A0-42DA-9C59-137A51CF026E}" type="presParOf" srcId="{F478C734-0A24-4F65-BF6E-1BE2925B84C8}" destId="{8E9A32E4-4948-49CB-97F6-9AA938754AF0}" srcOrd="1" destOrd="0" presId="urn:microsoft.com/office/officeart/2008/layout/HorizontalMultiLevelHierarchy"/>
    <dgm:cxn modelId="{19F022BB-3547-4635-9A66-DEC034C57B96}" type="presParOf" srcId="{8E9A32E4-4948-49CB-97F6-9AA938754AF0}" destId="{9602D55B-918E-4ACE-B219-5FFC0BBF6497}" srcOrd="0" destOrd="0" presId="urn:microsoft.com/office/officeart/2008/layout/HorizontalMultiLevelHierarchy"/>
    <dgm:cxn modelId="{4F5B076E-ECCC-4112-9D55-17A36503B998}" type="presParOf" srcId="{9602D55B-918E-4ACE-B219-5FFC0BBF6497}" destId="{8A66EA11-C9A2-4A5A-9489-8404D2645B05}" srcOrd="0" destOrd="0" presId="urn:microsoft.com/office/officeart/2008/layout/HorizontalMultiLevelHierarchy"/>
    <dgm:cxn modelId="{1353F7E1-620B-4C70-A19D-76ED23FC8445}" type="presParOf" srcId="{8E9A32E4-4948-49CB-97F6-9AA938754AF0}" destId="{0D847E11-B99E-4771-A3A3-467144F9A669}" srcOrd="1" destOrd="0" presId="urn:microsoft.com/office/officeart/2008/layout/HorizontalMultiLevelHierarchy"/>
    <dgm:cxn modelId="{8595A86D-D229-4156-B9FC-F42193BC3C58}" type="presParOf" srcId="{0D847E11-B99E-4771-A3A3-467144F9A669}" destId="{14F2EEC2-03B4-43BB-92FD-F8D9A9640510}" srcOrd="0" destOrd="0" presId="urn:microsoft.com/office/officeart/2008/layout/HorizontalMultiLevelHierarchy"/>
    <dgm:cxn modelId="{3324F837-4806-4874-BB38-18A7B6087B94}" type="presParOf" srcId="{0D847E11-B99E-4771-A3A3-467144F9A669}" destId="{8401022B-40A3-4F0A-A412-E1CF496127CC}" srcOrd="1" destOrd="0" presId="urn:microsoft.com/office/officeart/2008/layout/HorizontalMultiLevelHierarchy"/>
    <dgm:cxn modelId="{050C8D9D-401C-401F-BC3E-8AE8C58BF781}" type="presParOf" srcId="{8E9A32E4-4948-49CB-97F6-9AA938754AF0}" destId="{221B038C-888D-4683-A7DC-21580F5511B9}" srcOrd="2" destOrd="0" presId="urn:microsoft.com/office/officeart/2008/layout/HorizontalMultiLevelHierarchy"/>
    <dgm:cxn modelId="{1C21F7F2-0CAB-4845-9C13-2957CB063A14}" type="presParOf" srcId="{221B038C-888D-4683-A7DC-21580F5511B9}" destId="{9A2DE131-22E9-49DF-8D85-0037389657D1}" srcOrd="0" destOrd="0" presId="urn:microsoft.com/office/officeart/2008/layout/HorizontalMultiLevelHierarchy"/>
    <dgm:cxn modelId="{686A3955-F243-43FB-98E3-93EA00DC38B3}" type="presParOf" srcId="{8E9A32E4-4948-49CB-97F6-9AA938754AF0}" destId="{B2D00F48-D859-45C2-8A76-5E975F4CF61B}" srcOrd="3" destOrd="0" presId="urn:microsoft.com/office/officeart/2008/layout/HorizontalMultiLevelHierarchy"/>
    <dgm:cxn modelId="{416F1C42-3D71-4501-A9E6-273557514D87}" type="presParOf" srcId="{B2D00F48-D859-45C2-8A76-5E975F4CF61B}" destId="{372237A7-7443-42ED-BE75-3767E7E38EF1}" srcOrd="0" destOrd="0" presId="urn:microsoft.com/office/officeart/2008/layout/HorizontalMultiLevelHierarchy"/>
    <dgm:cxn modelId="{B2A8CA60-2057-472A-B53D-7D157EB314F9}" type="presParOf" srcId="{B2D00F48-D859-45C2-8A76-5E975F4CF61B}" destId="{A9C9092C-401A-4E71-9C21-BB0C530A2002}" srcOrd="1" destOrd="0" presId="urn:microsoft.com/office/officeart/2008/layout/HorizontalMultiLevelHierarchy"/>
    <dgm:cxn modelId="{B09E2CD1-C8CB-4B8E-ABB5-EAF4AE765D7E}" type="presParOf" srcId="{3F98CBDA-5B2A-4DA8-977B-D16510B88F68}" destId="{DF2A549A-D0F0-4C02-A85A-8D174220EF68}" srcOrd="4" destOrd="0" presId="urn:microsoft.com/office/officeart/2008/layout/HorizontalMultiLevelHierarchy"/>
    <dgm:cxn modelId="{1C457FF1-4A6D-4047-9F8F-AF916D70E6EE}" type="presParOf" srcId="{DF2A549A-D0F0-4C02-A85A-8D174220EF68}" destId="{3C814362-45E6-4429-9228-16732973D06A}" srcOrd="0" destOrd="0" presId="urn:microsoft.com/office/officeart/2008/layout/HorizontalMultiLevelHierarchy"/>
    <dgm:cxn modelId="{6A8DF82A-A6DB-4520-A125-800E849DCB2E}" type="presParOf" srcId="{3F98CBDA-5B2A-4DA8-977B-D16510B88F68}" destId="{56C8681F-BB1E-4332-AAF7-0EC489DA3562}" srcOrd="5" destOrd="0" presId="urn:microsoft.com/office/officeart/2008/layout/HorizontalMultiLevelHierarchy"/>
    <dgm:cxn modelId="{13D9D58B-38E3-4FFB-BB4A-DBA6A9A7323F}" type="presParOf" srcId="{56C8681F-BB1E-4332-AAF7-0EC489DA3562}" destId="{6A43AD05-1C55-4D64-BA0E-BCDF337A6570}" srcOrd="0" destOrd="0" presId="urn:microsoft.com/office/officeart/2008/layout/HorizontalMultiLevelHierarchy"/>
    <dgm:cxn modelId="{1A2A858D-349D-40D0-AB87-26F53156947F}" type="presParOf" srcId="{56C8681F-BB1E-4332-AAF7-0EC489DA3562}" destId="{94A712C9-E6EA-493D-B84A-737177ECAFF0}" srcOrd="1" destOrd="0" presId="urn:microsoft.com/office/officeart/2008/layout/HorizontalMultiLevelHierarchy"/>
    <dgm:cxn modelId="{BB9D21FA-6008-4B10-AA8E-0D7DDF2D868C}" type="presParOf" srcId="{94A712C9-E6EA-493D-B84A-737177ECAFF0}" destId="{24E96782-6C5A-475E-9E31-16093C0F038D}" srcOrd="0" destOrd="0" presId="urn:microsoft.com/office/officeart/2008/layout/HorizontalMultiLevelHierarchy"/>
    <dgm:cxn modelId="{B21D3234-1F32-4A40-90CE-B3130E9EF8EF}" type="presParOf" srcId="{24E96782-6C5A-475E-9E31-16093C0F038D}" destId="{ED988D2C-3EEB-4843-92B9-4FEC80AC6DBF}" srcOrd="0" destOrd="0" presId="urn:microsoft.com/office/officeart/2008/layout/HorizontalMultiLevelHierarchy"/>
    <dgm:cxn modelId="{5C739618-A2F9-4E36-8E6D-D5617B6B6AC6}" type="presParOf" srcId="{94A712C9-E6EA-493D-B84A-737177ECAFF0}" destId="{8942E876-5C71-4BDD-8E54-26873ABCDA4B}" srcOrd="1" destOrd="0" presId="urn:microsoft.com/office/officeart/2008/layout/HorizontalMultiLevelHierarchy"/>
    <dgm:cxn modelId="{947C0DEC-A758-4033-AC64-12FA23C39637}" type="presParOf" srcId="{8942E876-5C71-4BDD-8E54-26873ABCDA4B}" destId="{22C2C947-1F52-4111-9E5A-B7D50DDF3917}" srcOrd="0" destOrd="0" presId="urn:microsoft.com/office/officeart/2008/layout/HorizontalMultiLevelHierarchy"/>
    <dgm:cxn modelId="{3E5B8D78-DC8E-4075-91DC-A37F73B3920F}" type="presParOf" srcId="{8942E876-5C71-4BDD-8E54-26873ABCDA4B}" destId="{4CD6C8E3-130E-43C7-9AA3-15455D163169}" srcOrd="1" destOrd="0" presId="urn:microsoft.com/office/officeart/2008/layout/HorizontalMultiLevelHierarchy"/>
    <dgm:cxn modelId="{0A8976B4-F50A-4A0C-98E9-B2AA70218676}" type="presParOf" srcId="{94A712C9-E6EA-493D-B84A-737177ECAFF0}" destId="{36EEAEA7-A054-4CB9-9E9E-5B5C2631B395}" srcOrd="2" destOrd="0" presId="urn:microsoft.com/office/officeart/2008/layout/HorizontalMultiLevelHierarchy"/>
    <dgm:cxn modelId="{865CC1DD-FA25-4FF1-8686-32D6EFEF548A}" type="presParOf" srcId="{36EEAEA7-A054-4CB9-9E9E-5B5C2631B395}" destId="{A6C95B0A-8028-449F-8BA0-73FB83974333}" srcOrd="0" destOrd="0" presId="urn:microsoft.com/office/officeart/2008/layout/HorizontalMultiLevelHierarchy"/>
    <dgm:cxn modelId="{75C1604D-AABA-48C6-9702-4A107BD1EDA4}" type="presParOf" srcId="{94A712C9-E6EA-493D-B84A-737177ECAFF0}" destId="{DC40E0D4-9757-4895-ADAD-AE242641EA78}" srcOrd="3" destOrd="0" presId="urn:microsoft.com/office/officeart/2008/layout/HorizontalMultiLevelHierarchy"/>
    <dgm:cxn modelId="{4BFB16DD-093D-4146-9426-EBB01A935FB2}" type="presParOf" srcId="{DC40E0D4-9757-4895-ADAD-AE242641EA78}" destId="{084370A9-3C8B-47A6-ACA9-6A11A90D1369}" srcOrd="0" destOrd="0" presId="urn:microsoft.com/office/officeart/2008/layout/HorizontalMultiLevelHierarchy"/>
    <dgm:cxn modelId="{B8220F47-8161-4F27-8649-8D9018560AC7}" type="presParOf" srcId="{DC40E0D4-9757-4895-ADAD-AE242641EA78}" destId="{64C2F8AF-42BD-4D72-A384-D8675BA39E27}" srcOrd="1" destOrd="0" presId="urn:microsoft.com/office/officeart/2008/layout/HorizontalMultiLevelHierarchy"/>
    <dgm:cxn modelId="{83570EC2-5B85-4C84-B001-A9706299512F}" type="presParOf" srcId="{64C2F8AF-42BD-4D72-A384-D8675BA39E27}" destId="{DDBE4BB8-E0F8-4F1C-BBC6-D776132CBE72}" srcOrd="0" destOrd="0" presId="urn:microsoft.com/office/officeart/2008/layout/HorizontalMultiLevelHierarchy"/>
    <dgm:cxn modelId="{AB4A16E3-DB4A-45EE-A2BE-922E91E9F63C}" type="presParOf" srcId="{DDBE4BB8-E0F8-4F1C-BBC6-D776132CBE72}" destId="{BB3BA2E2-FEF6-4861-B7D5-7D8069841046}" srcOrd="0" destOrd="0" presId="urn:microsoft.com/office/officeart/2008/layout/HorizontalMultiLevelHierarchy"/>
    <dgm:cxn modelId="{32AFCB8C-40A2-41DB-8EAD-53937971FAF8}" type="presParOf" srcId="{64C2F8AF-42BD-4D72-A384-D8675BA39E27}" destId="{F19B3C9C-BB31-427D-9816-0677CC7D69E6}" srcOrd="1" destOrd="0" presId="urn:microsoft.com/office/officeart/2008/layout/HorizontalMultiLevelHierarchy"/>
    <dgm:cxn modelId="{4FB9A6AC-D734-4E0F-A91F-C8634CB25F18}" type="presParOf" srcId="{F19B3C9C-BB31-427D-9816-0677CC7D69E6}" destId="{23BE6E21-BC77-433B-A76A-298FD6164589}" srcOrd="0" destOrd="0" presId="urn:microsoft.com/office/officeart/2008/layout/HorizontalMultiLevelHierarchy"/>
    <dgm:cxn modelId="{07B2096A-1A66-4BE7-B980-FD3E4BD470B7}" type="presParOf" srcId="{F19B3C9C-BB31-427D-9816-0677CC7D69E6}" destId="{6BE066A2-D6A6-4B7C-9628-AA7C1A130A53}"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F3A7992-4D9C-4ADA-8052-59F7A22831C6}" type="doc">
      <dgm:prSet loTypeId="urn:microsoft.com/office/officeart/2009/layout/CircleArrowProcess" loCatId="cycle" qsTypeId="urn:microsoft.com/office/officeart/2005/8/quickstyle/simple2" qsCatId="simple" csTypeId="urn:microsoft.com/office/officeart/2005/8/colors/accent1_2" csCatId="accent1" phldr="1"/>
      <dgm:spPr/>
    </dgm:pt>
    <dgm:pt modelId="{EAEF7E68-EEDB-462C-BB09-1506F33D5908}">
      <dgm:prSet phldrT="[Texto]" custT="1"/>
      <dgm:spPr/>
      <dgm:t>
        <a:bodyPr/>
        <a:lstStyle/>
        <a:p>
          <a:r>
            <a:rPr lang="es-ES" sz="1600" b="1" kern="1200" dirty="0">
              <a:solidFill>
                <a:schemeClr val="tx1"/>
              </a:solidFill>
              <a:latin typeface="Calibri"/>
              <a:ea typeface="+mn-ea"/>
              <a:cs typeface="+mn-cs"/>
            </a:rPr>
            <a:t>Unidad tramitadora origen</a:t>
          </a:r>
        </a:p>
      </dgm:t>
    </dgm:pt>
    <dgm:pt modelId="{EDF0B5D6-D025-45B7-82BA-9EC92A1763E2}" type="sibTrans" cxnId="{FEC486ED-C25E-4702-AF34-F3C9EBCBC936}">
      <dgm:prSet/>
      <dgm:spPr/>
      <dgm:t>
        <a:bodyPr/>
        <a:lstStyle/>
        <a:p>
          <a:endParaRPr lang="es-ES"/>
        </a:p>
      </dgm:t>
    </dgm:pt>
    <dgm:pt modelId="{ED8ECFE8-C81B-4811-9048-2BCCA434A7D4}" type="parTrans" cxnId="{FEC486ED-C25E-4702-AF34-F3C9EBCBC936}">
      <dgm:prSet/>
      <dgm:spPr/>
      <dgm:t>
        <a:bodyPr/>
        <a:lstStyle/>
        <a:p>
          <a:endParaRPr lang="es-ES"/>
        </a:p>
      </dgm:t>
    </dgm:pt>
    <dgm:pt modelId="{8D1C9260-A096-4E08-BF4A-C7989F3CE216}">
      <dgm:prSet phldrT="[Texto]" custT="1"/>
      <dgm:spPr/>
      <dgm:t>
        <a:bodyPr/>
        <a:lstStyle/>
        <a:p>
          <a:r>
            <a:rPr lang="es-ES" sz="1600" b="1" kern="1200" dirty="0">
              <a:solidFill>
                <a:schemeClr val="tx1"/>
              </a:solidFill>
              <a:latin typeface="Calibri"/>
              <a:ea typeface="+mn-ea"/>
              <a:cs typeface="+mn-cs"/>
            </a:rPr>
            <a:t>Unidad tramitadora destino</a:t>
          </a:r>
        </a:p>
      </dgm:t>
    </dgm:pt>
    <dgm:pt modelId="{CC8CF5A0-2D92-45E2-8985-256BF8EBF502}" type="parTrans" cxnId="{5F66672C-B52C-43CA-AFEF-2090B5489648}">
      <dgm:prSet/>
      <dgm:spPr/>
      <dgm:t>
        <a:bodyPr/>
        <a:lstStyle/>
        <a:p>
          <a:endParaRPr lang="es-ES"/>
        </a:p>
      </dgm:t>
    </dgm:pt>
    <dgm:pt modelId="{2AB15B0C-5F78-4261-9EC8-35C4371EDDDD}" type="sibTrans" cxnId="{5F66672C-B52C-43CA-AFEF-2090B5489648}">
      <dgm:prSet/>
      <dgm:spPr/>
      <dgm:t>
        <a:bodyPr/>
        <a:lstStyle/>
        <a:p>
          <a:endParaRPr lang="es-ES"/>
        </a:p>
      </dgm:t>
    </dgm:pt>
    <dgm:pt modelId="{6F61D381-C07E-4E7B-90D7-7893A94A693D}">
      <dgm:prSet phldrT="[Texto]" custT="1"/>
      <dgm:spPr/>
      <dgm:t>
        <a:bodyPr/>
        <a:lstStyle/>
        <a:p>
          <a:r>
            <a:rPr lang="es-ES" sz="1600" b="1" kern="1200" dirty="0">
              <a:solidFill>
                <a:schemeClr val="tx1"/>
              </a:solidFill>
              <a:latin typeface="Calibri"/>
              <a:ea typeface="+mn-ea"/>
              <a:cs typeface="+mn-cs"/>
            </a:rPr>
            <a:t>Resolución del Expediente</a:t>
          </a:r>
        </a:p>
      </dgm:t>
    </dgm:pt>
    <dgm:pt modelId="{A3DBCE10-2BFD-4B98-A246-507D97580543}" type="parTrans" cxnId="{35730D9B-D63E-40A0-B3B1-0F123B1D4795}">
      <dgm:prSet/>
      <dgm:spPr/>
      <dgm:t>
        <a:bodyPr/>
        <a:lstStyle/>
        <a:p>
          <a:endParaRPr lang="es-ES"/>
        </a:p>
      </dgm:t>
    </dgm:pt>
    <dgm:pt modelId="{32F7A44F-D5B5-46E1-9792-14A829DDEEEF}" type="sibTrans" cxnId="{35730D9B-D63E-40A0-B3B1-0F123B1D4795}">
      <dgm:prSet/>
      <dgm:spPr/>
      <dgm:t>
        <a:bodyPr/>
        <a:lstStyle/>
        <a:p>
          <a:endParaRPr lang="es-ES"/>
        </a:p>
      </dgm:t>
    </dgm:pt>
    <dgm:pt modelId="{25685D1A-00E5-46FD-9DFB-3B702E58BDF2}">
      <dgm:prSet phldrT="[Texto]" custT="1"/>
      <dgm:spPr/>
      <dgm:t>
        <a:bodyPr/>
        <a:lstStyle/>
        <a:p>
          <a:r>
            <a:rPr lang="es-ES" sz="1600" b="1" kern="1200" dirty="0">
              <a:solidFill>
                <a:schemeClr val="tx1"/>
              </a:solidFill>
              <a:latin typeface="Calibri"/>
              <a:ea typeface="+mn-ea"/>
              <a:cs typeface="+mn-cs"/>
            </a:rPr>
            <a:t>Apertura del Expediente</a:t>
          </a:r>
        </a:p>
      </dgm:t>
    </dgm:pt>
    <dgm:pt modelId="{85A640F0-8077-4C5F-A8D7-BEF2A1EF3F1D}" type="parTrans" cxnId="{219F9647-D1FE-4A22-B26B-44024762D946}">
      <dgm:prSet/>
      <dgm:spPr/>
      <dgm:t>
        <a:bodyPr/>
        <a:lstStyle/>
        <a:p>
          <a:endParaRPr lang="es-ES"/>
        </a:p>
      </dgm:t>
    </dgm:pt>
    <dgm:pt modelId="{6F3DCDCB-76AF-40C7-A9A8-0D8248703B4D}" type="sibTrans" cxnId="{219F9647-D1FE-4A22-B26B-44024762D946}">
      <dgm:prSet/>
      <dgm:spPr/>
      <dgm:t>
        <a:bodyPr/>
        <a:lstStyle/>
        <a:p>
          <a:endParaRPr lang="es-ES"/>
        </a:p>
      </dgm:t>
    </dgm:pt>
    <dgm:pt modelId="{B1CB8DFC-3F34-40BC-A2C9-21ECA06604FD}" type="pres">
      <dgm:prSet presAssocID="{9F3A7992-4D9C-4ADA-8052-59F7A22831C6}" presName="Name0" presStyleCnt="0">
        <dgm:presLayoutVars>
          <dgm:chMax val="7"/>
          <dgm:chPref val="7"/>
          <dgm:dir/>
          <dgm:animLvl val="lvl"/>
        </dgm:presLayoutVars>
      </dgm:prSet>
      <dgm:spPr/>
    </dgm:pt>
    <dgm:pt modelId="{79FA93A1-5CFA-4BAA-9B80-0448EE237538}" type="pres">
      <dgm:prSet presAssocID="{EAEF7E68-EEDB-462C-BB09-1506F33D5908}" presName="Accent1" presStyleCnt="0"/>
      <dgm:spPr/>
    </dgm:pt>
    <dgm:pt modelId="{51425744-5C4B-4AE8-BE6E-10569A0CC22B}" type="pres">
      <dgm:prSet presAssocID="{EAEF7E68-EEDB-462C-BB09-1506F33D5908}" presName="Accent" presStyleLbl="node1" presStyleIdx="0" presStyleCnt="2"/>
      <dgm:spPr/>
    </dgm:pt>
    <dgm:pt modelId="{AF47E1CC-B60F-4455-9653-923ABDA31F0E}" type="pres">
      <dgm:prSet presAssocID="{EAEF7E68-EEDB-462C-BB09-1506F33D5908}" presName="Child1" presStyleLbl="revTx" presStyleIdx="0" presStyleCnt="4">
        <dgm:presLayoutVars>
          <dgm:chMax val="0"/>
          <dgm:chPref val="0"/>
          <dgm:bulletEnabled val="1"/>
        </dgm:presLayoutVars>
      </dgm:prSet>
      <dgm:spPr/>
    </dgm:pt>
    <dgm:pt modelId="{D0D1161A-4D68-421D-A82C-59C60249A05D}" type="pres">
      <dgm:prSet presAssocID="{EAEF7E68-EEDB-462C-BB09-1506F33D5908}" presName="Parent1" presStyleLbl="revTx" presStyleIdx="1" presStyleCnt="4">
        <dgm:presLayoutVars>
          <dgm:chMax val="1"/>
          <dgm:chPref val="1"/>
          <dgm:bulletEnabled val="1"/>
        </dgm:presLayoutVars>
      </dgm:prSet>
      <dgm:spPr/>
    </dgm:pt>
    <dgm:pt modelId="{387F41A5-F743-4803-91C6-06CF0AB3331B}" type="pres">
      <dgm:prSet presAssocID="{8D1C9260-A096-4E08-BF4A-C7989F3CE216}" presName="Accent2" presStyleCnt="0"/>
      <dgm:spPr/>
    </dgm:pt>
    <dgm:pt modelId="{9EC90113-4E27-4E29-8580-68078AE75920}" type="pres">
      <dgm:prSet presAssocID="{8D1C9260-A096-4E08-BF4A-C7989F3CE216}" presName="Accent" presStyleLbl="node1" presStyleIdx="1" presStyleCnt="2"/>
      <dgm:spPr/>
    </dgm:pt>
    <dgm:pt modelId="{912C58CC-46E7-43FF-A022-FE8237980134}" type="pres">
      <dgm:prSet presAssocID="{8D1C9260-A096-4E08-BF4A-C7989F3CE216}" presName="Child2" presStyleLbl="revTx" presStyleIdx="2" presStyleCnt="4">
        <dgm:presLayoutVars>
          <dgm:chMax val="0"/>
          <dgm:chPref val="0"/>
          <dgm:bulletEnabled val="1"/>
        </dgm:presLayoutVars>
      </dgm:prSet>
      <dgm:spPr/>
    </dgm:pt>
    <dgm:pt modelId="{E5E0E788-1983-4268-938E-6716C1618FA0}" type="pres">
      <dgm:prSet presAssocID="{8D1C9260-A096-4E08-BF4A-C7989F3CE216}" presName="Parent2" presStyleLbl="revTx" presStyleIdx="3" presStyleCnt="4">
        <dgm:presLayoutVars>
          <dgm:chMax val="1"/>
          <dgm:chPref val="1"/>
          <dgm:bulletEnabled val="1"/>
        </dgm:presLayoutVars>
      </dgm:prSet>
      <dgm:spPr/>
    </dgm:pt>
  </dgm:ptLst>
  <dgm:cxnLst>
    <dgm:cxn modelId="{74C13C27-497F-42D0-8B90-43862ADA6EE3}" type="presOf" srcId="{EAEF7E68-EEDB-462C-BB09-1506F33D5908}" destId="{D0D1161A-4D68-421D-A82C-59C60249A05D}" srcOrd="0" destOrd="0" presId="urn:microsoft.com/office/officeart/2009/layout/CircleArrowProcess"/>
    <dgm:cxn modelId="{5F66672C-B52C-43CA-AFEF-2090B5489648}" srcId="{9F3A7992-4D9C-4ADA-8052-59F7A22831C6}" destId="{8D1C9260-A096-4E08-BF4A-C7989F3CE216}" srcOrd="1" destOrd="0" parTransId="{CC8CF5A0-2D92-45E2-8985-256BF8EBF502}" sibTransId="{2AB15B0C-5F78-4261-9EC8-35C4371EDDDD}"/>
    <dgm:cxn modelId="{DF596A36-2B68-4EC1-A4E0-C79EB007229D}" type="presOf" srcId="{9F3A7992-4D9C-4ADA-8052-59F7A22831C6}" destId="{B1CB8DFC-3F34-40BC-A2C9-21ECA06604FD}" srcOrd="0" destOrd="0" presId="urn:microsoft.com/office/officeart/2009/layout/CircleArrowProcess"/>
    <dgm:cxn modelId="{219F9647-D1FE-4A22-B26B-44024762D946}" srcId="{EAEF7E68-EEDB-462C-BB09-1506F33D5908}" destId="{25685D1A-00E5-46FD-9DFB-3B702E58BDF2}" srcOrd="0" destOrd="0" parTransId="{85A640F0-8077-4C5F-A8D7-BEF2A1EF3F1D}" sibTransId="{6F3DCDCB-76AF-40C7-A9A8-0D8248703B4D}"/>
    <dgm:cxn modelId="{708F9185-972F-4F2E-9021-E094EA253715}" type="presOf" srcId="{8D1C9260-A096-4E08-BF4A-C7989F3CE216}" destId="{E5E0E788-1983-4268-938E-6716C1618FA0}" srcOrd="0" destOrd="0" presId="urn:microsoft.com/office/officeart/2009/layout/CircleArrowProcess"/>
    <dgm:cxn modelId="{35730D9B-D63E-40A0-B3B1-0F123B1D4795}" srcId="{8D1C9260-A096-4E08-BF4A-C7989F3CE216}" destId="{6F61D381-C07E-4E7B-90D7-7893A94A693D}" srcOrd="0" destOrd="0" parTransId="{A3DBCE10-2BFD-4B98-A246-507D97580543}" sibTransId="{32F7A44F-D5B5-46E1-9792-14A829DDEEEF}"/>
    <dgm:cxn modelId="{E14A96B3-DB20-44EC-8FF8-7B53B6D17244}" type="presOf" srcId="{6F61D381-C07E-4E7B-90D7-7893A94A693D}" destId="{912C58CC-46E7-43FF-A022-FE8237980134}" srcOrd="0" destOrd="0" presId="urn:microsoft.com/office/officeart/2009/layout/CircleArrowProcess"/>
    <dgm:cxn modelId="{241593E1-E25B-44C4-A931-FBF1FC719A5F}" type="presOf" srcId="{25685D1A-00E5-46FD-9DFB-3B702E58BDF2}" destId="{AF47E1CC-B60F-4455-9653-923ABDA31F0E}" srcOrd="0" destOrd="0" presId="urn:microsoft.com/office/officeart/2009/layout/CircleArrowProcess"/>
    <dgm:cxn modelId="{FEC486ED-C25E-4702-AF34-F3C9EBCBC936}" srcId="{9F3A7992-4D9C-4ADA-8052-59F7A22831C6}" destId="{EAEF7E68-EEDB-462C-BB09-1506F33D5908}" srcOrd="0" destOrd="0" parTransId="{ED8ECFE8-C81B-4811-9048-2BCCA434A7D4}" sibTransId="{EDF0B5D6-D025-45B7-82BA-9EC92A1763E2}"/>
    <dgm:cxn modelId="{DAD2C20B-0C01-494C-B0C9-99A9FE429831}" type="presParOf" srcId="{B1CB8DFC-3F34-40BC-A2C9-21ECA06604FD}" destId="{79FA93A1-5CFA-4BAA-9B80-0448EE237538}" srcOrd="0" destOrd="0" presId="urn:microsoft.com/office/officeart/2009/layout/CircleArrowProcess"/>
    <dgm:cxn modelId="{901E7D2F-89F1-4762-95C3-E53699D55B12}" type="presParOf" srcId="{79FA93A1-5CFA-4BAA-9B80-0448EE237538}" destId="{51425744-5C4B-4AE8-BE6E-10569A0CC22B}" srcOrd="0" destOrd="0" presId="urn:microsoft.com/office/officeart/2009/layout/CircleArrowProcess"/>
    <dgm:cxn modelId="{AE43A24F-C42B-4A10-BF11-7B24207B56FF}" type="presParOf" srcId="{B1CB8DFC-3F34-40BC-A2C9-21ECA06604FD}" destId="{AF47E1CC-B60F-4455-9653-923ABDA31F0E}" srcOrd="1" destOrd="0" presId="urn:microsoft.com/office/officeart/2009/layout/CircleArrowProcess"/>
    <dgm:cxn modelId="{BE6BFEEF-8937-4B38-8D6A-946CC8E4337E}" type="presParOf" srcId="{B1CB8DFC-3F34-40BC-A2C9-21ECA06604FD}" destId="{D0D1161A-4D68-421D-A82C-59C60249A05D}" srcOrd="2" destOrd="0" presId="urn:microsoft.com/office/officeart/2009/layout/CircleArrowProcess"/>
    <dgm:cxn modelId="{C907E429-B2E5-4BD3-84C9-2F275B29BA78}" type="presParOf" srcId="{B1CB8DFC-3F34-40BC-A2C9-21ECA06604FD}" destId="{387F41A5-F743-4803-91C6-06CF0AB3331B}" srcOrd="3" destOrd="0" presId="urn:microsoft.com/office/officeart/2009/layout/CircleArrowProcess"/>
    <dgm:cxn modelId="{CE6A9E4D-8DA3-4F32-8B8A-6AA39EA3C81F}" type="presParOf" srcId="{387F41A5-F743-4803-91C6-06CF0AB3331B}" destId="{9EC90113-4E27-4E29-8580-68078AE75920}" srcOrd="0" destOrd="0" presId="urn:microsoft.com/office/officeart/2009/layout/CircleArrowProcess"/>
    <dgm:cxn modelId="{6A8013A9-146B-4B3F-8D72-977335B8E00C}" type="presParOf" srcId="{B1CB8DFC-3F34-40BC-A2C9-21ECA06604FD}" destId="{912C58CC-46E7-43FF-A022-FE8237980134}" srcOrd="4" destOrd="0" presId="urn:microsoft.com/office/officeart/2009/layout/CircleArrowProcess"/>
    <dgm:cxn modelId="{FD468E0C-ED7D-437B-85A2-49C994EA550B}" type="presParOf" srcId="{B1CB8DFC-3F34-40BC-A2C9-21ECA06604FD}" destId="{E5E0E788-1983-4268-938E-6716C1618FA0}"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F3A7992-4D9C-4ADA-8052-59F7A22831C6}" type="doc">
      <dgm:prSet loTypeId="urn:microsoft.com/office/officeart/2005/8/layout/hList3" loCatId="list" qsTypeId="urn:microsoft.com/office/officeart/2005/8/quickstyle/simple2" qsCatId="simple" csTypeId="urn:microsoft.com/office/officeart/2005/8/colors/accent1_2" csCatId="accent1" phldr="1"/>
      <dgm:spPr/>
    </dgm:pt>
    <dgm:pt modelId="{EAEF7E68-EEDB-462C-BB09-1506F33D5908}">
      <dgm:prSet phldrT="[Texto]" custT="1"/>
      <dgm:spPr/>
      <dgm:t>
        <a:bodyPr/>
        <a:lstStyle/>
        <a:p>
          <a:r>
            <a:rPr lang="es-ES" sz="1600" b="1" kern="1200" dirty="0">
              <a:solidFill>
                <a:schemeClr val="tx1"/>
              </a:solidFill>
              <a:latin typeface="Calibri"/>
              <a:ea typeface="+mn-ea"/>
              <a:cs typeface="+mn-cs"/>
            </a:rPr>
            <a:t>ACCIONES A REALIZAR POR LOS USUARIOS DE LA UNIDAD ORGÁNICA</a:t>
          </a:r>
        </a:p>
        <a:p>
          <a:endParaRPr lang="es-ES" sz="1600" b="1" kern="1200" dirty="0">
            <a:solidFill>
              <a:schemeClr val="tx1"/>
            </a:solidFill>
            <a:latin typeface="Calibri"/>
            <a:ea typeface="+mn-ea"/>
            <a:cs typeface="+mn-cs"/>
          </a:endParaRPr>
        </a:p>
        <a:p>
          <a:endParaRPr lang="es-ES" sz="1600" b="1" kern="1200" dirty="0">
            <a:solidFill>
              <a:schemeClr val="tx1"/>
            </a:solidFill>
            <a:latin typeface="Calibri"/>
            <a:ea typeface="+mn-ea"/>
            <a:cs typeface="+mn-cs"/>
          </a:endParaRPr>
        </a:p>
        <a:p>
          <a:r>
            <a:rPr lang="es-ES" sz="1600" b="1" kern="1200" dirty="0">
              <a:solidFill>
                <a:schemeClr val="tx1"/>
              </a:solidFill>
              <a:latin typeface="Calibri"/>
              <a:ea typeface="+mn-ea"/>
              <a:cs typeface="+mn-cs"/>
            </a:rPr>
            <a:t>TRAMITACIÓN DE DOCUMENTOS CONTABLES</a:t>
          </a:r>
        </a:p>
      </dgm:t>
    </dgm:pt>
    <dgm:pt modelId="{EDF0B5D6-D025-45B7-82BA-9EC92A1763E2}" type="sibTrans" cxnId="{FEC486ED-C25E-4702-AF34-F3C9EBCBC936}">
      <dgm:prSet/>
      <dgm:spPr/>
      <dgm:t>
        <a:bodyPr/>
        <a:lstStyle/>
        <a:p>
          <a:endParaRPr lang="es-ES"/>
        </a:p>
      </dgm:t>
    </dgm:pt>
    <dgm:pt modelId="{ED8ECFE8-C81B-4811-9048-2BCCA434A7D4}" type="parTrans" cxnId="{FEC486ED-C25E-4702-AF34-F3C9EBCBC936}">
      <dgm:prSet/>
      <dgm:spPr/>
      <dgm:t>
        <a:bodyPr/>
        <a:lstStyle/>
        <a:p>
          <a:endParaRPr lang="es-ES"/>
        </a:p>
      </dgm:t>
    </dgm:pt>
    <dgm:pt modelId="{55F0E185-0E5A-44CA-9148-15B95687E6CB}">
      <dgm:prSet phldrT="[Texto]" custT="1"/>
      <dgm:spPr/>
      <dgm:t>
        <a:bodyPr/>
        <a:lstStyle/>
        <a:p>
          <a:r>
            <a:rPr lang="es-ES" sz="1600" b="1" kern="1200" dirty="0">
              <a:solidFill>
                <a:schemeClr val="tx1"/>
              </a:solidFill>
              <a:latin typeface="Calibri"/>
              <a:ea typeface="+mn-ea"/>
              <a:cs typeface="+mn-cs"/>
            </a:rPr>
            <a:t>ACCESO A EXPEDIENTES: Dar acceso por seguimiento.</a:t>
          </a:r>
        </a:p>
      </dgm:t>
    </dgm:pt>
    <dgm:pt modelId="{EFFEAEE3-A61B-47DF-AAB1-14061F5097EB}" type="parTrans" cxnId="{5D4016F4-ECBE-437D-8073-739DEF836048}">
      <dgm:prSet/>
      <dgm:spPr/>
      <dgm:t>
        <a:bodyPr/>
        <a:lstStyle/>
        <a:p>
          <a:endParaRPr lang="es-ES"/>
        </a:p>
      </dgm:t>
    </dgm:pt>
    <dgm:pt modelId="{F4A8A26F-C071-4DC6-ADF3-3D88FB6064AD}" type="sibTrans" cxnId="{5D4016F4-ECBE-437D-8073-739DEF836048}">
      <dgm:prSet/>
      <dgm:spPr/>
      <dgm:t>
        <a:bodyPr/>
        <a:lstStyle/>
        <a:p>
          <a:endParaRPr lang="es-ES"/>
        </a:p>
      </dgm:t>
    </dgm:pt>
    <dgm:pt modelId="{CC367F22-8613-4A9C-AAD4-E59CE2133AD9}">
      <dgm:prSet phldrT="[Texto]" custT="1"/>
      <dgm:spPr/>
      <dgm:t>
        <a:bodyPr/>
        <a:lstStyle/>
        <a:p>
          <a:r>
            <a:rPr lang="es-ES" sz="1600" b="1" kern="1200" dirty="0">
              <a:solidFill>
                <a:schemeClr val="tx1"/>
              </a:solidFill>
              <a:latin typeface="Calibri"/>
              <a:ea typeface="+mn-ea"/>
              <a:cs typeface="+mn-cs"/>
            </a:rPr>
            <a:t>APERTURA EXPEDIENTE: Homogeneidad en las descripciones.</a:t>
          </a:r>
        </a:p>
      </dgm:t>
    </dgm:pt>
    <dgm:pt modelId="{97D8BE91-C65F-46F0-B3D0-A91FD661F5F5}" type="parTrans" cxnId="{F19863E4-1895-45A3-A90B-20D91EB7EED7}">
      <dgm:prSet/>
      <dgm:spPr/>
      <dgm:t>
        <a:bodyPr/>
        <a:lstStyle/>
        <a:p>
          <a:endParaRPr lang="es-ES"/>
        </a:p>
      </dgm:t>
    </dgm:pt>
    <dgm:pt modelId="{D56D8AAD-CFCB-41F7-A8C6-57D1683C0B9D}" type="sibTrans" cxnId="{F19863E4-1895-45A3-A90B-20D91EB7EED7}">
      <dgm:prSet/>
      <dgm:spPr/>
      <dgm:t>
        <a:bodyPr/>
        <a:lstStyle/>
        <a:p>
          <a:endParaRPr lang="es-ES"/>
        </a:p>
      </dgm:t>
    </dgm:pt>
    <dgm:pt modelId="{1CF3B031-956D-4A98-933E-85156BBE6968}">
      <dgm:prSet phldrT="[Texto]" custT="1"/>
      <dgm:spPr/>
      <dgm:t>
        <a:bodyPr/>
        <a:lstStyle/>
        <a:p>
          <a:r>
            <a:rPr lang="es-ES" sz="1600" b="1" kern="1200" dirty="0">
              <a:solidFill>
                <a:prstClr val="black"/>
              </a:solidFill>
              <a:latin typeface="Calibri"/>
              <a:ea typeface="+mn-ea"/>
              <a:cs typeface="+mn-cs"/>
            </a:rPr>
            <a:t>INCORPORACIÓN FICHEROS PDF: Debidamente firmados </a:t>
          </a:r>
          <a:r>
            <a:rPr lang="es-ES" sz="1600" b="1" kern="1200" dirty="0">
              <a:solidFill>
                <a:schemeClr val="tx1"/>
              </a:solidFill>
              <a:latin typeface="Calibri"/>
              <a:ea typeface="+mn-ea"/>
              <a:cs typeface="+mn-cs"/>
            </a:rPr>
            <a:t>electrónicamente</a:t>
          </a:r>
        </a:p>
        <a:p>
          <a:endParaRPr lang="es-ES" sz="1600" b="1" kern="1200" dirty="0">
            <a:solidFill>
              <a:schemeClr val="tx1"/>
            </a:solidFill>
            <a:latin typeface="Calibri"/>
            <a:ea typeface="+mn-ea"/>
            <a:cs typeface="+mn-cs"/>
          </a:endParaRPr>
        </a:p>
      </dgm:t>
    </dgm:pt>
    <dgm:pt modelId="{ED56813B-E809-469B-9E9A-4EA81E556A40}" type="parTrans" cxnId="{9F05FF1F-7EAF-4579-8AA6-4D60BD63796A}">
      <dgm:prSet/>
      <dgm:spPr/>
      <dgm:t>
        <a:bodyPr/>
        <a:lstStyle/>
        <a:p>
          <a:endParaRPr lang="es-ES"/>
        </a:p>
      </dgm:t>
    </dgm:pt>
    <dgm:pt modelId="{535CE6FB-CB11-42CE-936B-AACC56DEAE5F}" type="sibTrans" cxnId="{9F05FF1F-7EAF-4579-8AA6-4D60BD63796A}">
      <dgm:prSet/>
      <dgm:spPr/>
      <dgm:t>
        <a:bodyPr/>
        <a:lstStyle/>
        <a:p>
          <a:endParaRPr lang="es-ES"/>
        </a:p>
      </dgm:t>
    </dgm:pt>
    <dgm:pt modelId="{74C825D4-E235-40C0-AA50-D14513E5CA60}">
      <dgm:prSet phldrT="[Texto]" custT="1"/>
      <dgm:spPr/>
      <dgm:t>
        <a:bodyPr/>
        <a:lstStyle/>
        <a:p>
          <a:r>
            <a:rPr lang="es-ES" sz="1600" b="1" kern="1200" dirty="0">
              <a:solidFill>
                <a:schemeClr val="tx1"/>
              </a:solidFill>
              <a:latin typeface="Calibri"/>
              <a:ea typeface="+mn-ea"/>
              <a:cs typeface="+mn-cs"/>
            </a:rPr>
            <a:t>TRANSFERENCIA DEL EXPEDIENTE: Servicio Información Contable.</a:t>
          </a:r>
        </a:p>
      </dgm:t>
    </dgm:pt>
    <dgm:pt modelId="{BB9D7B1D-4F65-4FC8-AB75-7D2E9C2B4859}" type="parTrans" cxnId="{D45D2C3A-4C98-41E6-839A-2635A0307C1E}">
      <dgm:prSet/>
      <dgm:spPr/>
      <dgm:t>
        <a:bodyPr/>
        <a:lstStyle/>
        <a:p>
          <a:endParaRPr lang="es-ES"/>
        </a:p>
      </dgm:t>
    </dgm:pt>
    <dgm:pt modelId="{6263FFA7-518B-476E-BD3F-861553546EDC}" type="sibTrans" cxnId="{D45D2C3A-4C98-41E6-839A-2635A0307C1E}">
      <dgm:prSet/>
      <dgm:spPr/>
      <dgm:t>
        <a:bodyPr/>
        <a:lstStyle/>
        <a:p>
          <a:endParaRPr lang="es-ES"/>
        </a:p>
      </dgm:t>
    </dgm:pt>
    <dgm:pt modelId="{22A11323-6088-4F2D-84AF-254FC2DAD1FD}">
      <dgm:prSet phldrT="[Texto]" custT="1"/>
      <dgm:spPr/>
      <dgm:t>
        <a:bodyPr/>
        <a:lstStyle/>
        <a:p>
          <a:r>
            <a:rPr lang="es-ES" sz="1600" b="1" kern="1200" dirty="0">
              <a:solidFill>
                <a:schemeClr val="tx1"/>
              </a:solidFill>
              <a:latin typeface="Calibri"/>
              <a:ea typeface="+mn-ea"/>
              <a:cs typeface="+mn-cs"/>
            </a:rPr>
            <a:t>DOCUMENTOS NO VALIDOS: Devolución del Expediente.</a:t>
          </a:r>
        </a:p>
      </dgm:t>
    </dgm:pt>
    <dgm:pt modelId="{D8D1E620-D9BA-4536-BC1A-D04EC4E50E35}" type="parTrans" cxnId="{5B98B142-E3B5-429C-B3F7-6331E811B066}">
      <dgm:prSet/>
      <dgm:spPr/>
      <dgm:t>
        <a:bodyPr/>
        <a:lstStyle/>
        <a:p>
          <a:endParaRPr lang="es-ES"/>
        </a:p>
      </dgm:t>
    </dgm:pt>
    <dgm:pt modelId="{DC0AEC0C-6ECA-4705-B46E-2F18AE5134D5}" type="sibTrans" cxnId="{5B98B142-E3B5-429C-B3F7-6331E811B066}">
      <dgm:prSet/>
      <dgm:spPr/>
      <dgm:t>
        <a:bodyPr/>
        <a:lstStyle/>
        <a:p>
          <a:endParaRPr lang="es-ES"/>
        </a:p>
      </dgm:t>
    </dgm:pt>
    <dgm:pt modelId="{5AA89440-6620-4F85-BC9A-FE34CC4FF624}">
      <dgm:prSet phldrT="[Texto]" custT="1"/>
      <dgm:spPr/>
      <dgm:t>
        <a:bodyPr/>
        <a:lstStyle/>
        <a:p>
          <a:pPr algn="ctr"/>
          <a:r>
            <a:rPr lang="es-ES" sz="1600" b="1" kern="1200" dirty="0">
              <a:solidFill>
                <a:schemeClr val="tx1"/>
              </a:solidFill>
              <a:latin typeface="Calibri"/>
              <a:ea typeface="+mn-ea"/>
              <a:cs typeface="+mn-cs"/>
            </a:rPr>
            <a:t>REFERENCIA DEL EXPEDIENTE: Cumplimentación en casos específicos.</a:t>
          </a:r>
        </a:p>
      </dgm:t>
    </dgm:pt>
    <dgm:pt modelId="{905223B7-1AC8-4756-BFB6-FCC72E618EB0}" type="parTrans" cxnId="{5FDA5B57-3723-44B9-9658-FC723A02FF47}">
      <dgm:prSet/>
      <dgm:spPr/>
      <dgm:t>
        <a:bodyPr/>
        <a:lstStyle/>
        <a:p>
          <a:endParaRPr lang="es-ES"/>
        </a:p>
      </dgm:t>
    </dgm:pt>
    <dgm:pt modelId="{D55E62C2-5AD7-4345-A836-F9ED74974102}" type="sibTrans" cxnId="{5FDA5B57-3723-44B9-9658-FC723A02FF47}">
      <dgm:prSet/>
      <dgm:spPr/>
      <dgm:t>
        <a:bodyPr/>
        <a:lstStyle/>
        <a:p>
          <a:endParaRPr lang="es-ES"/>
        </a:p>
      </dgm:t>
    </dgm:pt>
    <dgm:pt modelId="{CAC0CCA3-A1F2-41F2-912F-FE5C757AA19F}">
      <dgm:prSet phldrT="[Texto]" custT="1"/>
      <dgm:spPr/>
      <dgm:t>
        <a:bodyPr/>
        <a:lstStyle/>
        <a:p>
          <a:r>
            <a:rPr lang="es-ES" sz="1600" b="1" kern="1200" dirty="0">
              <a:solidFill>
                <a:schemeClr val="tx1"/>
              </a:solidFill>
              <a:latin typeface="Calibri"/>
              <a:ea typeface="+mn-ea"/>
              <a:cs typeface="+mn-cs"/>
            </a:rPr>
            <a:t>METADATOS: Debidamente cumplimentados.</a:t>
          </a:r>
        </a:p>
      </dgm:t>
    </dgm:pt>
    <dgm:pt modelId="{291F9B7A-8371-416E-953D-C07726053587}" type="parTrans" cxnId="{4DAB1D28-5122-412C-AA77-C9BCAFDC8C21}">
      <dgm:prSet/>
      <dgm:spPr/>
      <dgm:t>
        <a:bodyPr/>
        <a:lstStyle/>
        <a:p>
          <a:endParaRPr lang="es-ES"/>
        </a:p>
      </dgm:t>
    </dgm:pt>
    <dgm:pt modelId="{4EE8461A-F9CA-4EBA-B6DB-1799E2D611AD}" type="sibTrans" cxnId="{4DAB1D28-5122-412C-AA77-C9BCAFDC8C21}">
      <dgm:prSet/>
      <dgm:spPr/>
      <dgm:t>
        <a:bodyPr/>
        <a:lstStyle/>
        <a:p>
          <a:endParaRPr lang="es-ES"/>
        </a:p>
      </dgm:t>
    </dgm:pt>
    <dgm:pt modelId="{A7491FE8-6A12-4F53-A3D3-0FDE789334C0}" type="pres">
      <dgm:prSet presAssocID="{9F3A7992-4D9C-4ADA-8052-59F7A22831C6}" presName="composite" presStyleCnt="0">
        <dgm:presLayoutVars>
          <dgm:chMax val="1"/>
          <dgm:dir/>
          <dgm:resizeHandles val="exact"/>
        </dgm:presLayoutVars>
      </dgm:prSet>
      <dgm:spPr/>
    </dgm:pt>
    <dgm:pt modelId="{197F2F9C-0BED-42AB-B24E-0331BA160203}" type="pres">
      <dgm:prSet presAssocID="{EAEF7E68-EEDB-462C-BB09-1506F33D5908}" presName="roof" presStyleLbl="dkBgShp" presStyleIdx="0" presStyleCnt="2"/>
      <dgm:spPr/>
    </dgm:pt>
    <dgm:pt modelId="{A969BE7B-652C-4AFE-B263-EF70246692DA}" type="pres">
      <dgm:prSet presAssocID="{EAEF7E68-EEDB-462C-BB09-1506F33D5908}" presName="pillars" presStyleCnt="0"/>
      <dgm:spPr/>
    </dgm:pt>
    <dgm:pt modelId="{052BBA65-F20E-4124-8A9C-7E25A1FF20C6}" type="pres">
      <dgm:prSet presAssocID="{EAEF7E68-EEDB-462C-BB09-1506F33D5908}" presName="pillar1" presStyleLbl="node1" presStyleIdx="0" presStyleCnt="7">
        <dgm:presLayoutVars>
          <dgm:bulletEnabled val="1"/>
        </dgm:presLayoutVars>
      </dgm:prSet>
      <dgm:spPr/>
    </dgm:pt>
    <dgm:pt modelId="{0B7A460F-971C-49D9-B2E2-08B4F3BFDEBA}" type="pres">
      <dgm:prSet presAssocID="{5AA89440-6620-4F85-BC9A-FE34CC4FF624}" presName="pillarX" presStyleLbl="node1" presStyleIdx="1" presStyleCnt="7">
        <dgm:presLayoutVars>
          <dgm:bulletEnabled val="1"/>
        </dgm:presLayoutVars>
      </dgm:prSet>
      <dgm:spPr/>
    </dgm:pt>
    <dgm:pt modelId="{0F808300-BD42-4C09-B2E4-80BAD7702856}" type="pres">
      <dgm:prSet presAssocID="{1CF3B031-956D-4A98-933E-85156BBE6968}" presName="pillarX" presStyleLbl="node1" presStyleIdx="2" presStyleCnt="7">
        <dgm:presLayoutVars>
          <dgm:bulletEnabled val="1"/>
        </dgm:presLayoutVars>
      </dgm:prSet>
      <dgm:spPr/>
    </dgm:pt>
    <dgm:pt modelId="{444716D6-5A20-4BE1-8415-81FAC275879E}" type="pres">
      <dgm:prSet presAssocID="{CAC0CCA3-A1F2-41F2-912F-FE5C757AA19F}" presName="pillarX" presStyleLbl="node1" presStyleIdx="3" presStyleCnt="7">
        <dgm:presLayoutVars>
          <dgm:bulletEnabled val="1"/>
        </dgm:presLayoutVars>
      </dgm:prSet>
      <dgm:spPr/>
    </dgm:pt>
    <dgm:pt modelId="{2DFF707A-BF98-49AE-A781-1615650CF726}" type="pres">
      <dgm:prSet presAssocID="{74C825D4-E235-40C0-AA50-D14513E5CA60}" presName="pillarX" presStyleLbl="node1" presStyleIdx="4" presStyleCnt="7">
        <dgm:presLayoutVars>
          <dgm:bulletEnabled val="1"/>
        </dgm:presLayoutVars>
      </dgm:prSet>
      <dgm:spPr/>
    </dgm:pt>
    <dgm:pt modelId="{6E856DCE-2C20-4105-9954-3BCA3AA853FC}" type="pres">
      <dgm:prSet presAssocID="{22A11323-6088-4F2D-84AF-254FC2DAD1FD}" presName="pillarX" presStyleLbl="node1" presStyleIdx="5" presStyleCnt="7">
        <dgm:presLayoutVars>
          <dgm:bulletEnabled val="1"/>
        </dgm:presLayoutVars>
      </dgm:prSet>
      <dgm:spPr/>
    </dgm:pt>
    <dgm:pt modelId="{40C2D06E-5C1E-44D0-A1E3-EF79DA128CF5}" type="pres">
      <dgm:prSet presAssocID="{55F0E185-0E5A-44CA-9148-15B95687E6CB}" presName="pillarX" presStyleLbl="node1" presStyleIdx="6" presStyleCnt="7">
        <dgm:presLayoutVars>
          <dgm:bulletEnabled val="1"/>
        </dgm:presLayoutVars>
      </dgm:prSet>
      <dgm:spPr/>
    </dgm:pt>
    <dgm:pt modelId="{BACAC868-8D60-4FEF-B07E-F32A89E8F9F6}" type="pres">
      <dgm:prSet presAssocID="{EAEF7E68-EEDB-462C-BB09-1506F33D5908}" presName="base" presStyleLbl="dkBgShp" presStyleIdx="1" presStyleCnt="2"/>
      <dgm:spPr/>
    </dgm:pt>
  </dgm:ptLst>
  <dgm:cxnLst>
    <dgm:cxn modelId="{634B9C07-89FD-4B4B-903E-B418ED26D223}" type="presOf" srcId="{5AA89440-6620-4F85-BC9A-FE34CC4FF624}" destId="{0B7A460F-971C-49D9-B2E2-08B4F3BFDEBA}" srcOrd="0" destOrd="0" presId="urn:microsoft.com/office/officeart/2005/8/layout/hList3"/>
    <dgm:cxn modelId="{6312270B-1DB4-4206-898B-81CB8D893856}" type="presOf" srcId="{22A11323-6088-4F2D-84AF-254FC2DAD1FD}" destId="{6E856DCE-2C20-4105-9954-3BCA3AA853FC}" srcOrd="0" destOrd="0" presId="urn:microsoft.com/office/officeart/2005/8/layout/hList3"/>
    <dgm:cxn modelId="{24FE5416-5A69-4413-B8C9-79493C8F1AC6}" type="presOf" srcId="{55F0E185-0E5A-44CA-9148-15B95687E6CB}" destId="{40C2D06E-5C1E-44D0-A1E3-EF79DA128CF5}" srcOrd="0" destOrd="0" presId="urn:microsoft.com/office/officeart/2005/8/layout/hList3"/>
    <dgm:cxn modelId="{9F05FF1F-7EAF-4579-8AA6-4D60BD63796A}" srcId="{EAEF7E68-EEDB-462C-BB09-1506F33D5908}" destId="{1CF3B031-956D-4A98-933E-85156BBE6968}" srcOrd="2" destOrd="0" parTransId="{ED56813B-E809-469B-9E9A-4EA81E556A40}" sibTransId="{535CE6FB-CB11-42CE-936B-AACC56DEAE5F}"/>
    <dgm:cxn modelId="{4DAB1D28-5122-412C-AA77-C9BCAFDC8C21}" srcId="{EAEF7E68-EEDB-462C-BB09-1506F33D5908}" destId="{CAC0CCA3-A1F2-41F2-912F-FE5C757AA19F}" srcOrd="3" destOrd="0" parTransId="{291F9B7A-8371-416E-953D-C07726053587}" sibTransId="{4EE8461A-F9CA-4EBA-B6DB-1799E2D611AD}"/>
    <dgm:cxn modelId="{D45D2C3A-4C98-41E6-839A-2635A0307C1E}" srcId="{EAEF7E68-EEDB-462C-BB09-1506F33D5908}" destId="{74C825D4-E235-40C0-AA50-D14513E5CA60}" srcOrd="4" destOrd="0" parTransId="{BB9D7B1D-4F65-4FC8-AB75-7D2E9C2B4859}" sibTransId="{6263FFA7-518B-476E-BD3F-861553546EDC}"/>
    <dgm:cxn modelId="{5B98B142-E3B5-429C-B3F7-6331E811B066}" srcId="{EAEF7E68-EEDB-462C-BB09-1506F33D5908}" destId="{22A11323-6088-4F2D-84AF-254FC2DAD1FD}" srcOrd="5" destOrd="0" parTransId="{D8D1E620-D9BA-4536-BC1A-D04EC4E50E35}" sibTransId="{DC0AEC0C-6ECA-4705-B46E-2F18AE5134D5}"/>
    <dgm:cxn modelId="{8B7C0252-68EE-41F6-A6BA-7EDE9EADFB6F}" type="presOf" srcId="{1CF3B031-956D-4A98-933E-85156BBE6968}" destId="{0F808300-BD42-4C09-B2E4-80BAD7702856}" srcOrd="0" destOrd="0" presId="urn:microsoft.com/office/officeart/2005/8/layout/hList3"/>
    <dgm:cxn modelId="{5FDA5B57-3723-44B9-9658-FC723A02FF47}" srcId="{EAEF7E68-EEDB-462C-BB09-1506F33D5908}" destId="{5AA89440-6620-4F85-BC9A-FE34CC4FF624}" srcOrd="1" destOrd="0" parTransId="{905223B7-1AC8-4756-BFB6-FCC72E618EB0}" sibTransId="{D55E62C2-5AD7-4345-A836-F9ED74974102}"/>
    <dgm:cxn modelId="{B9718796-4859-4598-BBF6-959EED974AD7}" type="presOf" srcId="{9F3A7992-4D9C-4ADA-8052-59F7A22831C6}" destId="{A7491FE8-6A12-4F53-A3D3-0FDE789334C0}" srcOrd="0" destOrd="0" presId="urn:microsoft.com/office/officeart/2005/8/layout/hList3"/>
    <dgm:cxn modelId="{B5E2719E-A447-452E-8E5E-5C597DC74D8C}" type="presOf" srcId="{EAEF7E68-EEDB-462C-BB09-1506F33D5908}" destId="{197F2F9C-0BED-42AB-B24E-0331BA160203}" srcOrd="0" destOrd="0" presId="urn:microsoft.com/office/officeart/2005/8/layout/hList3"/>
    <dgm:cxn modelId="{E805EA9E-5E3C-42FA-8097-4CB85C2F99B5}" type="presOf" srcId="{CC367F22-8613-4A9C-AAD4-E59CE2133AD9}" destId="{052BBA65-F20E-4124-8A9C-7E25A1FF20C6}" srcOrd="0" destOrd="0" presId="urn:microsoft.com/office/officeart/2005/8/layout/hList3"/>
    <dgm:cxn modelId="{74BFCDBE-C900-49EF-9119-73867A04B90D}" type="presOf" srcId="{CAC0CCA3-A1F2-41F2-912F-FE5C757AA19F}" destId="{444716D6-5A20-4BE1-8415-81FAC275879E}" srcOrd="0" destOrd="0" presId="urn:microsoft.com/office/officeart/2005/8/layout/hList3"/>
    <dgm:cxn modelId="{F19863E4-1895-45A3-A90B-20D91EB7EED7}" srcId="{EAEF7E68-EEDB-462C-BB09-1506F33D5908}" destId="{CC367F22-8613-4A9C-AAD4-E59CE2133AD9}" srcOrd="0" destOrd="0" parTransId="{97D8BE91-C65F-46F0-B3D0-A91FD661F5F5}" sibTransId="{D56D8AAD-CFCB-41F7-A8C6-57D1683C0B9D}"/>
    <dgm:cxn modelId="{821E58ED-527E-4BF9-A517-4810143CE5F1}" type="presOf" srcId="{74C825D4-E235-40C0-AA50-D14513E5CA60}" destId="{2DFF707A-BF98-49AE-A781-1615650CF726}" srcOrd="0" destOrd="0" presId="urn:microsoft.com/office/officeart/2005/8/layout/hList3"/>
    <dgm:cxn modelId="{FEC486ED-C25E-4702-AF34-F3C9EBCBC936}" srcId="{9F3A7992-4D9C-4ADA-8052-59F7A22831C6}" destId="{EAEF7E68-EEDB-462C-BB09-1506F33D5908}" srcOrd="0" destOrd="0" parTransId="{ED8ECFE8-C81B-4811-9048-2BCCA434A7D4}" sibTransId="{EDF0B5D6-D025-45B7-82BA-9EC92A1763E2}"/>
    <dgm:cxn modelId="{5D4016F4-ECBE-437D-8073-739DEF836048}" srcId="{EAEF7E68-EEDB-462C-BB09-1506F33D5908}" destId="{55F0E185-0E5A-44CA-9148-15B95687E6CB}" srcOrd="6" destOrd="0" parTransId="{EFFEAEE3-A61B-47DF-AAB1-14061F5097EB}" sibTransId="{F4A8A26F-C071-4DC6-ADF3-3D88FB6064AD}"/>
    <dgm:cxn modelId="{DBE43956-2775-4B42-95F2-445FEF1005D0}" type="presParOf" srcId="{A7491FE8-6A12-4F53-A3D3-0FDE789334C0}" destId="{197F2F9C-0BED-42AB-B24E-0331BA160203}" srcOrd="0" destOrd="0" presId="urn:microsoft.com/office/officeart/2005/8/layout/hList3"/>
    <dgm:cxn modelId="{4F0C9424-A5B9-4216-9350-91468E1E444F}" type="presParOf" srcId="{A7491FE8-6A12-4F53-A3D3-0FDE789334C0}" destId="{A969BE7B-652C-4AFE-B263-EF70246692DA}" srcOrd="1" destOrd="0" presId="urn:microsoft.com/office/officeart/2005/8/layout/hList3"/>
    <dgm:cxn modelId="{10C315D6-F2FD-4955-9831-A5648C02067D}" type="presParOf" srcId="{A969BE7B-652C-4AFE-B263-EF70246692DA}" destId="{052BBA65-F20E-4124-8A9C-7E25A1FF20C6}" srcOrd="0" destOrd="0" presId="urn:microsoft.com/office/officeart/2005/8/layout/hList3"/>
    <dgm:cxn modelId="{2C230C3F-D00D-417F-89E1-FCB70F8A7B66}" type="presParOf" srcId="{A969BE7B-652C-4AFE-B263-EF70246692DA}" destId="{0B7A460F-971C-49D9-B2E2-08B4F3BFDEBA}" srcOrd="1" destOrd="0" presId="urn:microsoft.com/office/officeart/2005/8/layout/hList3"/>
    <dgm:cxn modelId="{ABC5CD6F-95EF-48F6-BC00-4B9401274455}" type="presParOf" srcId="{A969BE7B-652C-4AFE-B263-EF70246692DA}" destId="{0F808300-BD42-4C09-B2E4-80BAD7702856}" srcOrd="2" destOrd="0" presId="urn:microsoft.com/office/officeart/2005/8/layout/hList3"/>
    <dgm:cxn modelId="{EBF1F777-E761-4775-B9CC-FBCD81CF2A6E}" type="presParOf" srcId="{A969BE7B-652C-4AFE-B263-EF70246692DA}" destId="{444716D6-5A20-4BE1-8415-81FAC275879E}" srcOrd="3" destOrd="0" presId="urn:microsoft.com/office/officeart/2005/8/layout/hList3"/>
    <dgm:cxn modelId="{81C5E3D0-3744-4037-BD23-D5A9FC10A336}" type="presParOf" srcId="{A969BE7B-652C-4AFE-B263-EF70246692DA}" destId="{2DFF707A-BF98-49AE-A781-1615650CF726}" srcOrd="4" destOrd="0" presId="urn:microsoft.com/office/officeart/2005/8/layout/hList3"/>
    <dgm:cxn modelId="{1CB070B2-B56C-4D71-AAB1-3ACB9C400F21}" type="presParOf" srcId="{A969BE7B-652C-4AFE-B263-EF70246692DA}" destId="{6E856DCE-2C20-4105-9954-3BCA3AA853FC}" srcOrd="5" destOrd="0" presId="urn:microsoft.com/office/officeart/2005/8/layout/hList3"/>
    <dgm:cxn modelId="{918D9EE4-FB89-4534-B3FE-B6D0B442C0BA}" type="presParOf" srcId="{A969BE7B-652C-4AFE-B263-EF70246692DA}" destId="{40C2D06E-5C1E-44D0-A1E3-EF79DA128CF5}" srcOrd="6" destOrd="0" presId="urn:microsoft.com/office/officeart/2005/8/layout/hList3"/>
    <dgm:cxn modelId="{9B56DF51-0756-4468-84EE-C7B16DD9222E}" type="presParOf" srcId="{A7491FE8-6A12-4F53-A3D3-0FDE789334C0}" destId="{BACAC868-8D60-4FEF-B07E-F32A89E8F9F6}"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E50A953-0CB0-464C-AE9E-E56D132ACAE0}" type="doc">
      <dgm:prSet loTypeId="urn:microsoft.com/office/officeart/2005/8/layout/bList2" loCatId="list" qsTypeId="urn:microsoft.com/office/officeart/2005/8/quickstyle/3d3" qsCatId="3D" csTypeId="urn:microsoft.com/office/officeart/2005/8/colors/accent1_2" csCatId="accent1" phldr="1"/>
      <dgm:spPr/>
      <dgm:t>
        <a:bodyPr/>
        <a:lstStyle/>
        <a:p>
          <a:endParaRPr lang="es-ES"/>
        </a:p>
      </dgm:t>
    </dgm:pt>
    <dgm:pt modelId="{3446F88D-D82D-4074-A440-9961EC836891}">
      <dgm:prSet phldrT="[Texto]"/>
      <dgm:spPr/>
      <dgm:t>
        <a:bodyPr/>
        <a:lstStyle/>
        <a:p>
          <a:r>
            <a:rPr lang="es-ES" dirty="0"/>
            <a:t>Tramitación Contrato Menor</a:t>
          </a:r>
        </a:p>
      </dgm:t>
    </dgm:pt>
    <dgm:pt modelId="{B57AAED9-C415-4A96-9A8F-1FCD1EE17A4E}" type="parTrans" cxnId="{95D965EE-7F15-4806-A439-BB5E4F3E303C}">
      <dgm:prSet/>
      <dgm:spPr/>
      <dgm:t>
        <a:bodyPr/>
        <a:lstStyle/>
        <a:p>
          <a:endParaRPr lang="es-ES"/>
        </a:p>
      </dgm:t>
    </dgm:pt>
    <dgm:pt modelId="{15B7FC76-9CC7-4FE3-A628-2E52BECDB8CA}" type="sibTrans" cxnId="{95D965EE-7F15-4806-A439-BB5E4F3E303C}">
      <dgm:prSet/>
      <dgm:spPr/>
      <dgm:t>
        <a:bodyPr/>
        <a:lstStyle/>
        <a:p>
          <a:endParaRPr lang="es-ES"/>
        </a:p>
      </dgm:t>
    </dgm:pt>
    <dgm:pt modelId="{68C411C6-0FEA-497F-98B9-E2F706792545}">
      <dgm:prSet phldrT="[Texto]"/>
      <dgm:spPr/>
      <dgm:t>
        <a:bodyPr/>
        <a:lstStyle/>
        <a:p>
          <a:r>
            <a:rPr lang="es-ES" dirty="0"/>
            <a:t>Tramitación resto de gastos</a:t>
          </a:r>
        </a:p>
      </dgm:t>
    </dgm:pt>
    <dgm:pt modelId="{5D09649A-18CE-48A1-A1D1-BFFEA9A6B2EA}" type="parTrans" cxnId="{30EC800C-3764-4594-A326-917289CA4D1A}">
      <dgm:prSet/>
      <dgm:spPr/>
      <dgm:t>
        <a:bodyPr/>
        <a:lstStyle/>
        <a:p>
          <a:endParaRPr lang="es-ES"/>
        </a:p>
      </dgm:t>
    </dgm:pt>
    <dgm:pt modelId="{4B780FEF-E16A-49B0-AF13-E3FF770DA2FB}" type="sibTrans" cxnId="{30EC800C-3764-4594-A326-917289CA4D1A}">
      <dgm:prSet/>
      <dgm:spPr/>
      <dgm:t>
        <a:bodyPr/>
        <a:lstStyle/>
        <a:p>
          <a:endParaRPr lang="es-ES"/>
        </a:p>
      </dgm:t>
    </dgm:pt>
    <dgm:pt modelId="{DCC56A94-0A60-41EF-816F-DA016ED5FEBE}">
      <dgm:prSet phldrT="[Texto]"/>
      <dgm:spPr/>
      <dgm:t>
        <a:bodyPr/>
        <a:lstStyle/>
        <a:p>
          <a:r>
            <a:rPr lang="es-ES" dirty="0"/>
            <a:t>Tramitación Acuerdo Marco</a:t>
          </a:r>
        </a:p>
      </dgm:t>
    </dgm:pt>
    <dgm:pt modelId="{5B5D1E84-300D-4876-AAE2-1B2A4CBBE424}" type="parTrans" cxnId="{1B1D46C2-ACBA-4089-A399-0F1165FBD33B}">
      <dgm:prSet/>
      <dgm:spPr/>
      <dgm:t>
        <a:bodyPr/>
        <a:lstStyle/>
        <a:p>
          <a:endParaRPr lang="es-ES"/>
        </a:p>
      </dgm:t>
    </dgm:pt>
    <dgm:pt modelId="{57A201BA-8E1D-4368-A939-F4AB5F71250A}" type="sibTrans" cxnId="{1B1D46C2-ACBA-4089-A399-0F1165FBD33B}">
      <dgm:prSet/>
      <dgm:spPr/>
      <dgm:t>
        <a:bodyPr/>
        <a:lstStyle/>
        <a:p>
          <a:endParaRPr lang="es-ES"/>
        </a:p>
      </dgm:t>
    </dgm:pt>
    <dgm:pt modelId="{E00F9142-062C-4F2C-BB16-EC51BBBA0306}">
      <dgm:prSet phldrT="[Texto]" custT="1"/>
      <dgm:spPr/>
      <dgm:t>
        <a:bodyPr/>
        <a:lstStyle/>
        <a:p>
          <a:r>
            <a:rPr lang="es-ES" sz="1600" b="1" dirty="0"/>
            <a:t>Procedimiento del AM concreto.</a:t>
          </a:r>
        </a:p>
      </dgm:t>
    </dgm:pt>
    <dgm:pt modelId="{D12176FE-D510-43B9-8510-1A6219EFAE3C}" type="parTrans" cxnId="{0D5B9B4F-903F-451F-93E1-8692AA0738B5}">
      <dgm:prSet/>
      <dgm:spPr/>
      <dgm:t>
        <a:bodyPr/>
        <a:lstStyle/>
        <a:p>
          <a:endParaRPr lang="es-ES"/>
        </a:p>
      </dgm:t>
    </dgm:pt>
    <dgm:pt modelId="{38D34438-F4D4-464D-B18E-DA83F123D21B}" type="sibTrans" cxnId="{0D5B9B4F-903F-451F-93E1-8692AA0738B5}">
      <dgm:prSet/>
      <dgm:spPr/>
      <dgm:t>
        <a:bodyPr/>
        <a:lstStyle/>
        <a:p>
          <a:endParaRPr lang="es-ES"/>
        </a:p>
      </dgm:t>
    </dgm:pt>
    <dgm:pt modelId="{72E3CA79-BFDF-43EF-9FD5-597236ED9E91}">
      <dgm:prSet phldrT="[Texto]" custT="1"/>
      <dgm:spPr/>
      <dgm:t>
        <a:bodyPr/>
        <a:lstStyle/>
        <a:p>
          <a:r>
            <a:rPr lang="es-ES" sz="1800" b="1" dirty="0"/>
            <a:t>Procedimiento específico establecido.</a:t>
          </a:r>
        </a:p>
      </dgm:t>
    </dgm:pt>
    <dgm:pt modelId="{DD942C49-FF32-4D76-A891-70D0DFD0AF99}" type="parTrans" cxnId="{2BEF58ED-A0C2-48EC-B3D9-E9AF275522FC}">
      <dgm:prSet/>
      <dgm:spPr/>
      <dgm:t>
        <a:bodyPr/>
        <a:lstStyle/>
        <a:p>
          <a:endParaRPr lang="es-ES"/>
        </a:p>
      </dgm:t>
    </dgm:pt>
    <dgm:pt modelId="{0EDF5738-2FF6-4781-AFC7-55BB39DEB230}" type="sibTrans" cxnId="{2BEF58ED-A0C2-48EC-B3D9-E9AF275522FC}">
      <dgm:prSet/>
      <dgm:spPr/>
      <dgm:t>
        <a:bodyPr/>
        <a:lstStyle/>
        <a:p>
          <a:endParaRPr lang="es-ES"/>
        </a:p>
      </dgm:t>
    </dgm:pt>
    <dgm:pt modelId="{23DFC201-8203-47D9-8096-9D25D7DBFF27}">
      <dgm:prSet phldrT="[Texto]" custT="1"/>
      <dgm:spPr/>
      <dgm:t>
        <a:bodyPr/>
        <a:lstStyle/>
        <a:p>
          <a:r>
            <a:rPr lang="es-ES" sz="1600" b="1" dirty="0"/>
            <a:t>Documentación a incorporar en el Expediente:</a:t>
          </a:r>
        </a:p>
      </dgm:t>
    </dgm:pt>
    <dgm:pt modelId="{642AA3B5-D47B-402F-BCC4-432582F971FF}" type="parTrans" cxnId="{994650A8-3A37-4419-BD4D-24F64BB271B8}">
      <dgm:prSet/>
      <dgm:spPr/>
      <dgm:t>
        <a:bodyPr/>
        <a:lstStyle/>
        <a:p>
          <a:endParaRPr lang="es-ES"/>
        </a:p>
      </dgm:t>
    </dgm:pt>
    <dgm:pt modelId="{6E306E2F-8C71-4D8A-A179-4227CA09674C}" type="sibTrans" cxnId="{994650A8-3A37-4419-BD4D-24F64BB271B8}">
      <dgm:prSet/>
      <dgm:spPr/>
      <dgm:t>
        <a:bodyPr/>
        <a:lstStyle/>
        <a:p>
          <a:endParaRPr lang="es-ES"/>
        </a:p>
      </dgm:t>
    </dgm:pt>
    <dgm:pt modelId="{54DDCBD3-1D0B-44F6-B69D-451D1591335E}">
      <dgm:prSet phldrT="[Texto]" custT="1"/>
      <dgm:spPr/>
      <dgm:t>
        <a:bodyPr/>
        <a:lstStyle/>
        <a:p>
          <a:r>
            <a:rPr lang="es-ES" sz="1600" b="1" dirty="0"/>
            <a:t>ADO.</a:t>
          </a:r>
        </a:p>
      </dgm:t>
    </dgm:pt>
    <dgm:pt modelId="{8BC4A89D-39A1-40BD-8EE7-4442E503257A}" type="parTrans" cxnId="{3780F973-746A-4C53-A492-F2783007CF4E}">
      <dgm:prSet/>
      <dgm:spPr/>
      <dgm:t>
        <a:bodyPr/>
        <a:lstStyle/>
        <a:p>
          <a:endParaRPr lang="es-ES"/>
        </a:p>
      </dgm:t>
    </dgm:pt>
    <dgm:pt modelId="{28D6DEBE-9498-4DDF-8835-78B61E0F59C8}" type="sibTrans" cxnId="{3780F973-746A-4C53-A492-F2783007CF4E}">
      <dgm:prSet/>
      <dgm:spPr/>
      <dgm:t>
        <a:bodyPr/>
        <a:lstStyle/>
        <a:p>
          <a:endParaRPr lang="es-ES"/>
        </a:p>
      </dgm:t>
    </dgm:pt>
    <dgm:pt modelId="{C82CA781-C753-4915-B35D-F763B4994073}">
      <dgm:prSet phldrT="[Texto]" custT="1"/>
      <dgm:spPr/>
      <dgm:t>
        <a:bodyPr/>
        <a:lstStyle/>
        <a:p>
          <a:r>
            <a:rPr lang="es-ES" sz="1600" b="1" dirty="0"/>
            <a:t>Factura.</a:t>
          </a:r>
        </a:p>
      </dgm:t>
    </dgm:pt>
    <dgm:pt modelId="{A54A9D91-8C87-4DB0-AFC9-06FF401D4C46}" type="parTrans" cxnId="{847D1BB2-1A2B-4239-8583-B89B06B5294C}">
      <dgm:prSet/>
      <dgm:spPr/>
      <dgm:t>
        <a:bodyPr/>
        <a:lstStyle/>
        <a:p>
          <a:endParaRPr lang="es-ES"/>
        </a:p>
      </dgm:t>
    </dgm:pt>
    <dgm:pt modelId="{2F56A629-03C2-473C-907C-AEEE1BA94D3E}" type="sibTrans" cxnId="{847D1BB2-1A2B-4239-8583-B89B06B5294C}">
      <dgm:prSet/>
      <dgm:spPr/>
      <dgm:t>
        <a:bodyPr/>
        <a:lstStyle/>
        <a:p>
          <a:endParaRPr lang="es-ES"/>
        </a:p>
      </dgm:t>
    </dgm:pt>
    <dgm:pt modelId="{E687C16C-B908-4467-87D0-0A371CC9F3E9}">
      <dgm:prSet phldrT="[Texto]" custT="1"/>
      <dgm:spPr/>
      <dgm:t>
        <a:bodyPr/>
        <a:lstStyle/>
        <a:p>
          <a:r>
            <a:rPr lang="es-ES" sz="1600" b="1" dirty="0"/>
            <a:t>Anexo de la agrupación del gasto del Justificante de Gasto.</a:t>
          </a:r>
        </a:p>
      </dgm:t>
    </dgm:pt>
    <dgm:pt modelId="{34B6DC85-FC9A-4FCF-8CDE-D82A220887F3}" type="parTrans" cxnId="{D6237F7E-C39B-4882-BF35-5D016D711687}">
      <dgm:prSet/>
      <dgm:spPr/>
      <dgm:t>
        <a:bodyPr/>
        <a:lstStyle/>
        <a:p>
          <a:endParaRPr lang="es-ES"/>
        </a:p>
      </dgm:t>
    </dgm:pt>
    <dgm:pt modelId="{11FBD1E5-3C80-4F33-A1B5-3F53FDEC2EE7}" type="sibTrans" cxnId="{D6237F7E-C39B-4882-BF35-5D016D711687}">
      <dgm:prSet/>
      <dgm:spPr/>
      <dgm:t>
        <a:bodyPr/>
        <a:lstStyle/>
        <a:p>
          <a:endParaRPr lang="es-ES"/>
        </a:p>
      </dgm:t>
    </dgm:pt>
    <dgm:pt modelId="{02EBF53D-BFA2-4426-9D8F-E6D128B315F0}">
      <dgm:prSet phldrT="[Texto]" custT="1"/>
      <dgm:spPr/>
      <dgm:t>
        <a:bodyPr/>
        <a:lstStyle/>
        <a:p>
          <a:r>
            <a:rPr lang="es-ES" sz="1600" b="1" dirty="0"/>
            <a:t>Procedimiento del Contrato menor (Módulo CM).</a:t>
          </a:r>
          <a:endParaRPr lang="es-ES" sz="6200" dirty="0"/>
        </a:p>
      </dgm:t>
    </dgm:pt>
    <dgm:pt modelId="{584FE2A0-767B-43C5-9FD4-A4143CABBEE7}" type="parTrans" cxnId="{F4CF0600-9FB7-44C1-87F5-B5C0539B9DC4}">
      <dgm:prSet/>
      <dgm:spPr/>
      <dgm:t>
        <a:bodyPr/>
        <a:lstStyle/>
        <a:p>
          <a:endParaRPr lang="es-ES"/>
        </a:p>
      </dgm:t>
    </dgm:pt>
    <dgm:pt modelId="{40CB776A-C6E5-4D9F-9444-80B5FB415E3B}" type="sibTrans" cxnId="{F4CF0600-9FB7-44C1-87F5-B5C0539B9DC4}">
      <dgm:prSet/>
      <dgm:spPr/>
      <dgm:t>
        <a:bodyPr/>
        <a:lstStyle/>
        <a:p>
          <a:endParaRPr lang="es-ES"/>
        </a:p>
      </dgm:t>
    </dgm:pt>
    <dgm:pt modelId="{ADD54961-E413-4533-B2B3-46CF2BA6165F}">
      <dgm:prSet phldrT="[Texto]" custT="1"/>
      <dgm:spPr/>
      <dgm:t>
        <a:bodyPr/>
        <a:lstStyle/>
        <a:p>
          <a:r>
            <a:rPr lang="es-ES" sz="1600" b="1" dirty="0"/>
            <a:t>Documentación a incorporar en el Expediente:</a:t>
          </a:r>
        </a:p>
      </dgm:t>
    </dgm:pt>
    <dgm:pt modelId="{9097BA06-999B-4FFC-B81C-C908D51BB4CF}" type="parTrans" cxnId="{A9320840-13B2-4275-ABEA-1B35CCD9F4C6}">
      <dgm:prSet/>
      <dgm:spPr/>
      <dgm:t>
        <a:bodyPr/>
        <a:lstStyle/>
        <a:p>
          <a:endParaRPr lang="es-ES"/>
        </a:p>
      </dgm:t>
    </dgm:pt>
    <dgm:pt modelId="{8E5D3292-F8A8-4C64-8ECD-36E208B9A619}" type="sibTrans" cxnId="{A9320840-13B2-4275-ABEA-1B35CCD9F4C6}">
      <dgm:prSet/>
      <dgm:spPr/>
      <dgm:t>
        <a:bodyPr/>
        <a:lstStyle/>
        <a:p>
          <a:endParaRPr lang="es-ES"/>
        </a:p>
      </dgm:t>
    </dgm:pt>
    <dgm:pt modelId="{BAAF29DA-AB02-4DEF-BC0C-D99401A20A73}">
      <dgm:prSet phldrT="[Texto]" custT="1"/>
      <dgm:spPr/>
      <dgm:t>
        <a:bodyPr/>
        <a:lstStyle/>
        <a:p>
          <a:r>
            <a:rPr lang="es-ES" sz="1600" b="1" dirty="0"/>
            <a:t>ADO. Factura.</a:t>
          </a:r>
        </a:p>
      </dgm:t>
    </dgm:pt>
    <dgm:pt modelId="{118DDE50-068D-4EDC-8911-9D6CD09ED492}" type="parTrans" cxnId="{E58BC69F-6142-4A57-A02B-2D390FCBC66F}">
      <dgm:prSet/>
      <dgm:spPr/>
      <dgm:t>
        <a:bodyPr/>
        <a:lstStyle/>
        <a:p>
          <a:endParaRPr lang="es-ES"/>
        </a:p>
      </dgm:t>
    </dgm:pt>
    <dgm:pt modelId="{493FE376-ACDA-4C17-9F7D-F6BD4F8348B3}" type="sibTrans" cxnId="{E58BC69F-6142-4A57-A02B-2D390FCBC66F}">
      <dgm:prSet/>
      <dgm:spPr/>
      <dgm:t>
        <a:bodyPr/>
        <a:lstStyle/>
        <a:p>
          <a:endParaRPr lang="es-ES"/>
        </a:p>
      </dgm:t>
    </dgm:pt>
    <dgm:pt modelId="{76B1C7EF-0D5C-447A-8382-3F2373F20A9E}">
      <dgm:prSet phldrT="[Texto]" custT="1"/>
      <dgm:spPr/>
      <dgm:t>
        <a:bodyPr/>
        <a:lstStyle/>
        <a:p>
          <a:r>
            <a:rPr lang="es-ES" sz="1600" b="1" dirty="0"/>
            <a:t>Informe de Necesidades.</a:t>
          </a:r>
        </a:p>
      </dgm:t>
    </dgm:pt>
    <dgm:pt modelId="{B8354855-8C6E-4174-8570-FE3B7DE44BA2}" type="parTrans" cxnId="{60D97700-AFB1-4953-B0F1-AA0ACEBBDA79}">
      <dgm:prSet/>
      <dgm:spPr/>
      <dgm:t>
        <a:bodyPr/>
        <a:lstStyle/>
        <a:p>
          <a:endParaRPr lang="es-ES"/>
        </a:p>
      </dgm:t>
    </dgm:pt>
    <dgm:pt modelId="{54BE57C1-1547-4606-BC30-BB69E5DA8063}" type="sibTrans" cxnId="{60D97700-AFB1-4953-B0F1-AA0ACEBBDA79}">
      <dgm:prSet/>
      <dgm:spPr/>
      <dgm:t>
        <a:bodyPr/>
        <a:lstStyle/>
        <a:p>
          <a:endParaRPr lang="es-ES"/>
        </a:p>
      </dgm:t>
    </dgm:pt>
    <dgm:pt modelId="{731C6465-35BE-48D0-A76C-3D4439ABC7D7}">
      <dgm:prSet phldrT="[Texto]" custT="1"/>
      <dgm:spPr/>
      <dgm:t>
        <a:bodyPr/>
        <a:lstStyle/>
        <a:p>
          <a:r>
            <a:rPr lang="es-ES" sz="1600" b="1" dirty="0"/>
            <a:t>Proposición Económica.</a:t>
          </a:r>
        </a:p>
      </dgm:t>
    </dgm:pt>
    <dgm:pt modelId="{D2F59C79-A2C6-4370-A6EC-1C28C58BA32A}" type="parTrans" cxnId="{85E797A8-B673-4B82-9CB8-720BABD6E92A}">
      <dgm:prSet/>
      <dgm:spPr/>
      <dgm:t>
        <a:bodyPr/>
        <a:lstStyle/>
        <a:p>
          <a:endParaRPr lang="es-ES"/>
        </a:p>
      </dgm:t>
    </dgm:pt>
    <dgm:pt modelId="{CDBC767C-4FED-440D-84F8-EDB9F02B513F}" type="sibTrans" cxnId="{85E797A8-B673-4B82-9CB8-720BABD6E92A}">
      <dgm:prSet/>
      <dgm:spPr/>
      <dgm:t>
        <a:bodyPr/>
        <a:lstStyle/>
        <a:p>
          <a:endParaRPr lang="es-ES"/>
        </a:p>
      </dgm:t>
    </dgm:pt>
    <dgm:pt modelId="{A35C18C0-5A6E-457E-86A3-B4A8F8C7E948}">
      <dgm:prSet phldrT="[Texto]" custT="1"/>
      <dgm:spPr/>
      <dgm:t>
        <a:bodyPr/>
        <a:lstStyle/>
        <a:p>
          <a:r>
            <a:rPr lang="es-ES" sz="1600" b="1" dirty="0"/>
            <a:t>Inventario, en su caso.</a:t>
          </a:r>
        </a:p>
      </dgm:t>
    </dgm:pt>
    <dgm:pt modelId="{8D308772-80F6-4865-8F5F-8DE783549A5C}" type="parTrans" cxnId="{AD7615B5-9407-412D-99FA-62BC2B2F4CC3}">
      <dgm:prSet/>
      <dgm:spPr/>
      <dgm:t>
        <a:bodyPr/>
        <a:lstStyle/>
        <a:p>
          <a:endParaRPr lang="es-ES"/>
        </a:p>
      </dgm:t>
    </dgm:pt>
    <dgm:pt modelId="{4430AC4E-D84F-412B-9394-098D138B1716}" type="sibTrans" cxnId="{AD7615B5-9407-412D-99FA-62BC2B2F4CC3}">
      <dgm:prSet/>
      <dgm:spPr/>
      <dgm:t>
        <a:bodyPr/>
        <a:lstStyle/>
        <a:p>
          <a:endParaRPr lang="es-ES"/>
        </a:p>
      </dgm:t>
    </dgm:pt>
    <dgm:pt modelId="{DFCF892C-A7EE-41AC-9121-3422D2E5784E}">
      <dgm:prSet phldrT="[Texto]" custT="1"/>
      <dgm:spPr/>
      <dgm:t>
        <a:bodyPr/>
        <a:lstStyle/>
        <a:p>
          <a:r>
            <a:rPr lang="es-ES" sz="1600" b="1" dirty="0"/>
            <a:t>Acta de recepción CM.</a:t>
          </a:r>
        </a:p>
      </dgm:t>
    </dgm:pt>
    <dgm:pt modelId="{7FEB2F7B-EC8C-4B02-8906-5E4C6AA4AB11}" type="parTrans" cxnId="{FF6F8C63-97B2-4738-A031-06E9CED1D995}">
      <dgm:prSet/>
      <dgm:spPr/>
      <dgm:t>
        <a:bodyPr/>
        <a:lstStyle/>
        <a:p>
          <a:endParaRPr lang="es-ES"/>
        </a:p>
      </dgm:t>
    </dgm:pt>
    <dgm:pt modelId="{7C9024D6-2472-4E6F-88C4-B838BE35C1A1}" type="sibTrans" cxnId="{FF6F8C63-97B2-4738-A031-06E9CED1D995}">
      <dgm:prSet/>
      <dgm:spPr/>
      <dgm:t>
        <a:bodyPr/>
        <a:lstStyle/>
        <a:p>
          <a:endParaRPr lang="es-ES"/>
        </a:p>
      </dgm:t>
    </dgm:pt>
    <dgm:pt modelId="{A45D6E73-D695-4FBB-B1AE-681B189EA511}">
      <dgm:prSet phldrT="[Texto]" custT="1"/>
      <dgm:spPr/>
      <dgm:t>
        <a:bodyPr/>
        <a:lstStyle/>
        <a:p>
          <a:r>
            <a:rPr lang="es-ES" sz="1600" b="1" dirty="0"/>
            <a:t>Inventario, en su caso.</a:t>
          </a:r>
        </a:p>
      </dgm:t>
    </dgm:pt>
    <dgm:pt modelId="{A4E524A7-E288-4C4A-A4A9-3333A204E0A7}" type="parTrans" cxnId="{95962B77-70AE-4C36-ABA2-EA42D313821C}">
      <dgm:prSet/>
      <dgm:spPr/>
      <dgm:t>
        <a:bodyPr/>
        <a:lstStyle/>
        <a:p>
          <a:endParaRPr lang="es-ES"/>
        </a:p>
      </dgm:t>
    </dgm:pt>
    <dgm:pt modelId="{39B07D4A-F190-4F93-B598-055AB8AB3146}" type="sibTrans" cxnId="{95962B77-70AE-4C36-ABA2-EA42D313821C}">
      <dgm:prSet/>
      <dgm:spPr/>
      <dgm:t>
        <a:bodyPr/>
        <a:lstStyle/>
        <a:p>
          <a:endParaRPr lang="es-ES"/>
        </a:p>
      </dgm:t>
    </dgm:pt>
    <dgm:pt modelId="{C1975585-09E7-4359-A016-2A0C536BE9F8}" type="pres">
      <dgm:prSet presAssocID="{9E50A953-0CB0-464C-AE9E-E56D132ACAE0}" presName="diagram" presStyleCnt="0">
        <dgm:presLayoutVars>
          <dgm:dir/>
          <dgm:animLvl val="lvl"/>
          <dgm:resizeHandles val="exact"/>
        </dgm:presLayoutVars>
      </dgm:prSet>
      <dgm:spPr/>
    </dgm:pt>
    <dgm:pt modelId="{143235DF-2705-4D74-9E2F-6547A7643D68}" type="pres">
      <dgm:prSet presAssocID="{DCC56A94-0A60-41EF-816F-DA016ED5FEBE}" presName="compNode" presStyleCnt="0"/>
      <dgm:spPr/>
    </dgm:pt>
    <dgm:pt modelId="{2833847C-80BF-4C51-B92E-755292D5B14D}" type="pres">
      <dgm:prSet presAssocID="{DCC56A94-0A60-41EF-816F-DA016ED5FEBE}" presName="childRect" presStyleLbl="bgAcc1" presStyleIdx="0" presStyleCnt="3">
        <dgm:presLayoutVars>
          <dgm:bulletEnabled val="1"/>
        </dgm:presLayoutVars>
      </dgm:prSet>
      <dgm:spPr/>
    </dgm:pt>
    <dgm:pt modelId="{DC665100-BA15-4F7C-919D-AB6858AEE1E8}" type="pres">
      <dgm:prSet presAssocID="{DCC56A94-0A60-41EF-816F-DA016ED5FEBE}" presName="parentText" presStyleLbl="node1" presStyleIdx="0" presStyleCnt="0">
        <dgm:presLayoutVars>
          <dgm:chMax val="0"/>
          <dgm:bulletEnabled val="1"/>
        </dgm:presLayoutVars>
      </dgm:prSet>
      <dgm:spPr/>
    </dgm:pt>
    <dgm:pt modelId="{21375BF8-B090-48B7-94BE-CC56E2271B1B}" type="pres">
      <dgm:prSet presAssocID="{DCC56A94-0A60-41EF-816F-DA016ED5FEBE}" presName="parentRect" presStyleLbl="alignNode1" presStyleIdx="0" presStyleCnt="3"/>
      <dgm:spPr/>
    </dgm:pt>
    <dgm:pt modelId="{47D3C629-DF8C-4191-844B-461F7355756F}" type="pres">
      <dgm:prSet presAssocID="{DCC56A94-0A60-41EF-816F-DA016ED5FEBE}" presName="adorn" presStyleLbl="fgAccFollowNode1" presStyleIdx="0" presStyleCnt="3"/>
      <dgm:spPr>
        <a:solidFill>
          <a:schemeClr val="accent1">
            <a:lumMod val="20000"/>
            <a:lumOff val="80000"/>
            <a:alpha val="90000"/>
          </a:schemeClr>
        </a:solidFill>
      </dgm:spPr>
    </dgm:pt>
    <dgm:pt modelId="{AFDFD832-A36F-413A-A2B3-3744FA64A241}" type="pres">
      <dgm:prSet presAssocID="{57A201BA-8E1D-4368-A939-F4AB5F71250A}" presName="sibTrans" presStyleLbl="sibTrans2D1" presStyleIdx="0" presStyleCnt="0"/>
      <dgm:spPr/>
    </dgm:pt>
    <dgm:pt modelId="{727BAC76-20CE-4ABF-B62C-20BC55ABA47C}" type="pres">
      <dgm:prSet presAssocID="{3446F88D-D82D-4074-A440-9961EC836891}" presName="compNode" presStyleCnt="0"/>
      <dgm:spPr/>
    </dgm:pt>
    <dgm:pt modelId="{2DF7A8C1-6AE8-4FE2-8D6C-416B130DD063}" type="pres">
      <dgm:prSet presAssocID="{3446F88D-D82D-4074-A440-9961EC836891}" presName="childRect" presStyleLbl="bgAcc1" presStyleIdx="1" presStyleCnt="3">
        <dgm:presLayoutVars>
          <dgm:bulletEnabled val="1"/>
        </dgm:presLayoutVars>
      </dgm:prSet>
      <dgm:spPr/>
    </dgm:pt>
    <dgm:pt modelId="{FAF53B75-3581-4D41-AA29-FBF04A3BD84A}" type="pres">
      <dgm:prSet presAssocID="{3446F88D-D82D-4074-A440-9961EC836891}" presName="parentText" presStyleLbl="node1" presStyleIdx="0" presStyleCnt="0">
        <dgm:presLayoutVars>
          <dgm:chMax val="0"/>
          <dgm:bulletEnabled val="1"/>
        </dgm:presLayoutVars>
      </dgm:prSet>
      <dgm:spPr/>
    </dgm:pt>
    <dgm:pt modelId="{4DF9FCD5-8E18-4624-95E6-9185EF96724D}" type="pres">
      <dgm:prSet presAssocID="{3446F88D-D82D-4074-A440-9961EC836891}" presName="parentRect" presStyleLbl="alignNode1" presStyleIdx="1" presStyleCnt="3"/>
      <dgm:spPr/>
    </dgm:pt>
    <dgm:pt modelId="{A97871D3-22D7-42CA-8E9E-2EA1EB8642DA}" type="pres">
      <dgm:prSet presAssocID="{3446F88D-D82D-4074-A440-9961EC836891}" presName="adorn" presStyleLbl="fgAccFollowNode1" presStyleIdx="1" presStyleCnt="3"/>
      <dgm:spPr>
        <a:solidFill>
          <a:schemeClr val="accent4">
            <a:lumMod val="20000"/>
            <a:lumOff val="80000"/>
            <a:alpha val="90000"/>
          </a:schemeClr>
        </a:solidFill>
      </dgm:spPr>
    </dgm:pt>
    <dgm:pt modelId="{D209B57E-0E65-4215-91DF-B7103BC48D49}" type="pres">
      <dgm:prSet presAssocID="{15B7FC76-9CC7-4FE3-A628-2E52BECDB8CA}" presName="sibTrans" presStyleLbl="sibTrans2D1" presStyleIdx="0" presStyleCnt="0"/>
      <dgm:spPr/>
    </dgm:pt>
    <dgm:pt modelId="{48C3C42E-53C8-4852-B5E1-94D0B44A98DF}" type="pres">
      <dgm:prSet presAssocID="{68C411C6-0FEA-497F-98B9-E2F706792545}" presName="compNode" presStyleCnt="0"/>
      <dgm:spPr/>
    </dgm:pt>
    <dgm:pt modelId="{8B6B4A9A-7812-41DC-B38D-BEEEFEE100AA}" type="pres">
      <dgm:prSet presAssocID="{68C411C6-0FEA-497F-98B9-E2F706792545}" presName="childRect" presStyleLbl="bgAcc1" presStyleIdx="2" presStyleCnt="3">
        <dgm:presLayoutVars>
          <dgm:bulletEnabled val="1"/>
        </dgm:presLayoutVars>
      </dgm:prSet>
      <dgm:spPr/>
    </dgm:pt>
    <dgm:pt modelId="{C9828629-60B1-4208-ABC8-96BFC507F782}" type="pres">
      <dgm:prSet presAssocID="{68C411C6-0FEA-497F-98B9-E2F706792545}" presName="parentText" presStyleLbl="node1" presStyleIdx="0" presStyleCnt="0">
        <dgm:presLayoutVars>
          <dgm:chMax val="0"/>
          <dgm:bulletEnabled val="1"/>
        </dgm:presLayoutVars>
      </dgm:prSet>
      <dgm:spPr/>
    </dgm:pt>
    <dgm:pt modelId="{EA1AC05A-220E-42FB-A015-3EF33D92FB24}" type="pres">
      <dgm:prSet presAssocID="{68C411C6-0FEA-497F-98B9-E2F706792545}" presName="parentRect" presStyleLbl="alignNode1" presStyleIdx="2" presStyleCnt="3"/>
      <dgm:spPr/>
    </dgm:pt>
    <dgm:pt modelId="{E7C5F6AA-7788-4654-8EDC-2AED9BC73DA1}" type="pres">
      <dgm:prSet presAssocID="{68C411C6-0FEA-497F-98B9-E2F706792545}" presName="adorn" presStyleLbl="fgAccFollowNode1" presStyleIdx="2" presStyleCnt="3"/>
      <dgm:spPr>
        <a:solidFill>
          <a:schemeClr val="accent6">
            <a:lumMod val="20000"/>
            <a:lumOff val="80000"/>
            <a:alpha val="90000"/>
          </a:schemeClr>
        </a:solidFill>
      </dgm:spPr>
    </dgm:pt>
  </dgm:ptLst>
  <dgm:cxnLst>
    <dgm:cxn modelId="{F4CF0600-9FB7-44C1-87F5-B5C0539B9DC4}" srcId="{3446F88D-D82D-4074-A440-9961EC836891}" destId="{02EBF53D-BFA2-4426-9D8F-E6D128B315F0}" srcOrd="0" destOrd="0" parTransId="{584FE2A0-767B-43C5-9FD4-A4143CABBEE7}" sibTransId="{40CB776A-C6E5-4D9F-9444-80B5FB415E3B}"/>
    <dgm:cxn modelId="{60D97700-AFB1-4953-B0F1-AA0ACEBBDA79}" srcId="{ADD54961-E413-4533-B2B3-46CF2BA6165F}" destId="{76B1C7EF-0D5C-447A-8382-3F2373F20A9E}" srcOrd="1" destOrd="0" parTransId="{B8354855-8C6E-4174-8570-FE3B7DE44BA2}" sibTransId="{54BE57C1-1547-4606-BC30-BB69E5DA8063}"/>
    <dgm:cxn modelId="{30EC800C-3764-4594-A326-917289CA4D1A}" srcId="{9E50A953-0CB0-464C-AE9E-E56D132ACAE0}" destId="{68C411C6-0FEA-497F-98B9-E2F706792545}" srcOrd="2" destOrd="0" parTransId="{5D09649A-18CE-48A1-A1D1-BFFEA9A6B2EA}" sibTransId="{4B780FEF-E16A-49B0-AF13-E3FF770DA2FB}"/>
    <dgm:cxn modelId="{CE138A10-73FE-4726-B681-4471D87D844F}" type="presOf" srcId="{9E50A953-0CB0-464C-AE9E-E56D132ACAE0}" destId="{C1975585-09E7-4359-A016-2A0C536BE9F8}" srcOrd="0" destOrd="0" presId="urn:microsoft.com/office/officeart/2005/8/layout/bList2"/>
    <dgm:cxn modelId="{42730216-A4AD-4504-84C2-6AAC743F6178}" type="presOf" srcId="{57A201BA-8E1D-4368-A939-F4AB5F71250A}" destId="{AFDFD832-A36F-413A-A2B3-3744FA64A241}" srcOrd="0" destOrd="0" presId="urn:microsoft.com/office/officeart/2005/8/layout/bList2"/>
    <dgm:cxn modelId="{DEC5C218-9258-47B9-B891-C75889AB0554}" type="presOf" srcId="{15B7FC76-9CC7-4FE3-A628-2E52BECDB8CA}" destId="{D209B57E-0E65-4215-91DF-B7103BC48D49}" srcOrd="0" destOrd="0" presId="urn:microsoft.com/office/officeart/2005/8/layout/bList2"/>
    <dgm:cxn modelId="{AF157420-896B-4587-9191-D646CE7ACDCA}" type="presOf" srcId="{E00F9142-062C-4F2C-BB16-EC51BBBA0306}" destId="{2833847C-80BF-4C51-B92E-755292D5B14D}" srcOrd="0" destOrd="0" presId="urn:microsoft.com/office/officeart/2005/8/layout/bList2"/>
    <dgm:cxn modelId="{F7B75522-3AB5-4601-96BE-A5A0978B26FE}" type="presOf" srcId="{76B1C7EF-0D5C-447A-8382-3F2373F20A9E}" destId="{2DF7A8C1-6AE8-4FE2-8D6C-416B130DD063}" srcOrd="0" destOrd="3" presId="urn:microsoft.com/office/officeart/2005/8/layout/bList2"/>
    <dgm:cxn modelId="{EC4D1A25-EC57-4BB3-B295-5466832E0C4A}" type="presOf" srcId="{A35C18C0-5A6E-457E-86A3-B4A8F8C7E948}" destId="{2833847C-80BF-4C51-B92E-755292D5B14D}" srcOrd="0" destOrd="5" presId="urn:microsoft.com/office/officeart/2005/8/layout/bList2"/>
    <dgm:cxn modelId="{C30BD52B-4247-477D-925D-4CCCA66B7EB9}" type="presOf" srcId="{DCC56A94-0A60-41EF-816F-DA016ED5FEBE}" destId="{21375BF8-B090-48B7-94BE-CC56E2271B1B}" srcOrd="1" destOrd="0" presId="urn:microsoft.com/office/officeart/2005/8/layout/bList2"/>
    <dgm:cxn modelId="{8A5A042C-465A-4D27-9F67-1E4C65843CF4}" type="presOf" srcId="{23DFC201-8203-47D9-8096-9D25D7DBFF27}" destId="{2833847C-80BF-4C51-B92E-755292D5B14D}" srcOrd="0" destOrd="1" presId="urn:microsoft.com/office/officeart/2005/8/layout/bList2"/>
    <dgm:cxn modelId="{A9320840-13B2-4275-ABEA-1B35CCD9F4C6}" srcId="{3446F88D-D82D-4074-A440-9961EC836891}" destId="{ADD54961-E413-4533-B2B3-46CF2BA6165F}" srcOrd="1" destOrd="0" parTransId="{9097BA06-999B-4FFC-B81C-C908D51BB4CF}" sibTransId="{8E5D3292-F8A8-4C64-8ECD-36E208B9A619}"/>
    <dgm:cxn modelId="{FF6F8C63-97B2-4738-A031-06E9CED1D995}" srcId="{ADD54961-E413-4533-B2B3-46CF2BA6165F}" destId="{DFCF892C-A7EE-41AC-9121-3422D2E5784E}" srcOrd="3" destOrd="0" parTransId="{7FEB2F7B-EC8C-4B02-8906-5E4C6AA4AB11}" sibTransId="{7C9024D6-2472-4E6F-88C4-B838BE35C1A1}"/>
    <dgm:cxn modelId="{9E722C64-76D5-48F4-8688-45859923B5D3}" type="presOf" srcId="{A45D6E73-D695-4FBB-B1AE-681B189EA511}" destId="{2DF7A8C1-6AE8-4FE2-8D6C-416B130DD063}" srcOrd="0" destOrd="6" presId="urn:microsoft.com/office/officeart/2005/8/layout/bList2"/>
    <dgm:cxn modelId="{7DE25E65-5F9D-4E23-A0DF-564C25FB1532}" type="presOf" srcId="{DFCF892C-A7EE-41AC-9121-3422D2E5784E}" destId="{2DF7A8C1-6AE8-4FE2-8D6C-416B130DD063}" srcOrd="0" destOrd="5" presId="urn:microsoft.com/office/officeart/2005/8/layout/bList2"/>
    <dgm:cxn modelId="{E408106A-5934-4339-9F02-B2F98CE90B62}" type="presOf" srcId="{3446F88D-D82D-4074-A440-9961EC836891}" destId="{4DF9FCD5-8E18-4624-95E6-9185EF96724D}" srcOrd="1" destOrd="0" presId="urn:microsoft.com/office/officeart/2005/8/layout/bList2"/>
    <dgm:cxn modelId="{0AE7BE6D-E94D-49B4-95B2-05BC926A3031}" type="presOf" srcId="{E687C16C-B908-4467-87D0-0A371CC9F3E9}" destId="{2833847C-80BF-4C51-B92E-755292D5B14D}" srcOrd="0" destOrd="4" presId="urn:microsoft.com/office/officeart/2005/8/layout/bList2"/>
    <dgm:cxn modelId="{0D5B9B4F-903F-451F-93E1-8692AA0738B5}" srcId="{DCC56A94-0A60-41EF-816F-DA016ED5FEBE}" destId="{E00F9142-062C-4F2C-BB16-EC51BBBA0306}" srcOrd="0" destOrd="0" parTransId="{D12176FE-D510-43B9-8510-1A6219EFAE3C}" sibTransId="{38D34438-F4D4-464D-B18E-DA83F123D21B}"/>
    <dgm:cxn modelId="{3780F973-746A-4C53-A492-F2783007CF4E}" srcId="{23DFC201-8203-47D9-8096-9D25D7DBFF27}" destId="{54DDCBD3-1D0B-44F6-B69D-451D1591335E}" srcOrd="0" destOrd="0" parTransId="{8BC4A89D-39A1-40BD-8EE7-4442E503257A}" sibTransId="{28D6DEBE-9498-4DDF-8835-78B61E0F59C8}"/>
    <dgm:cxn modelId="{95962B77-70AE-4C36-ABA2-EA42D313821C}" srcId="{ADD54961-E413-4533-B2B3-46CF2BA6165F}" destId="{A45D6E73-D695-4FBB-B1AE-681B189EA511}" srcOrd="4" destOrd="0" parTransId="{A4E524A7-E288-4C4A-A4A9-3333A204E0A7}" sibTransId="{39B07D4A-F190-4F93-B598-055AB8AB3146}"/>
    <dgm:cxn modelId="{D6237F7E-C39B-4882-BF35-5D016D711687}" srcId="{23DFC201-8203-47D9-8096-9D25D7DBFF27}" destId="{E687C16C-B908-4467-87D0-0A371CC9F3E9}" srcOrd="2" destOrd="0" parTransId="{34B6DC85-FC9A-4FCF-8CDE-D82A220887F3}" sibTransId="{11FBD1E5-3C80-4F33-A1B5-3F53FDEC2EE7}"/>
    <dgm:cxn modelId="{9726D887-C725-48D4-A62D-77525C4C9DFC}" type="presOf" srcId="{ADD54961-E413-4533-B2B3-46CF2BA6165F}" destId="{2DF7A8C1-6AE8-4FE2-8D6C-416B130DD063}" srcOrd="0" destOrd="1" presId="urn:microsoft.com/office/officeart/2005/8/layout/bList2"/>
    <dgm:cxn modelId="{CDF14D9B-12A0-41B1-86E0-54D47A459E47}" type="presOf" srcId="{731C6465-35BE-48D0-A76C-3D4439ABC7D7}" destId="{2DF7A8C1-6AE8-4FE2-8D6C-416B130DD063}" srcOrd="0" destOrd="4" presId="urn:microsoft.com/office/officeart/2005/8/layout/bList2"/>
    <dgm:cxn modelId="{E58BC69F-6142-4A57-A02B-2D390FCBC66F}" srcId="{ADD54961-E413-4533-B2B3-46CF2BA6165F}" destId="{BAAF29DA-AB02-4DEF-BC0C-D99401A20A73}" srcOrd="0" destOrd="0" parTransId="{118DDE50-068D-4EDC-8911-9D6CD09ED492}" sibTransId="{493FE376-ACDA-4C17-9F7D-F6BD4F8348B3}"/>
    <dgm:cxn modelId="{488976A1-0BAE-40A0-A009-5D09AB095A29}" type="presOf" srcId="{72E3CA79-BFDF-43EF-9FD5-597236ED9E91}" destId="{8B6B4A9A-7812-41DC-B38D-BEEEFEE100AA}" srcOrd="0" destOrd="0" presId="urn:microsoft.com/office/officeart/2005/8/layout/bList2"/>
    <dgm:cxn modelId="{F78153A3-EA08-4D3A-B603-C6DB61CC4088}" type="presOf" srcId="{54DDCBD3-1D0B-44F6-B69D-451D1591335E}" destId="{2833847C-80BF-4C51-B92E-755292D5B14D}" srcOrd="0" destOrd="2" presId="urn:microsoft.com/office/officeart/2005/8/layout/bList2"/>
    <dgm:cxn modelId="{795D41A7-1B9C-457C-B5F9-5A67394613CE}" type="presOf" srcId="{68C411C6-0FEA-497F-98B9-E2F706792545}" destId="{C9828629-60B1-4208-ABC8-96BFC507F782}" srcOrd="0" destOrd="0" presId="urn:microsoft.com/office/officeart/2005/8/layout/bList2"/>
    <dgm:cxn modelId="{994650A8-3A37-4419-BD4D-24F64BB271B8}" srcId="{DCC56A94-0A60-41EF-816F-DA016ED5FEBE}" destId="{23DFC201-8203-47D9-8096-9D25D7DBFF27}" srcOrd="1" destOrd="0" parTransId="{642AA3B5-D47B-402F-BCC4-432582F971FF}" sibTransId="{6E306E2F-8C71-4D8A-A179-4227CA09674C}"/>
    <dgm:cxn modelId="{85E797A8-B673-4B82-9CB8-720BABD6E92A}" srcId="{ADD54961-E413-4533-B2B3-46CF2BA6165F}" destId="{731C6465-35BE-48D0-A76C-3D4439ABC7D7}" srcOrd="2" destOrd="0" parTransId="{D2F59C79-A2C6-4370-A6EC-1C28C58BA32A}" sibTransId="{CDBC767C-4FED-440D-84F8-EDB9F02B513F}"/>
    <dgm:cxn modelId="{847D1BB2-1A2B-4239-8583-B89B06B5294C}" srcId="{23DFC201-8203-47D9-8096-9D25D7DBFF27}" destId="{C82CA781-C753-4915-B35D-F763B4994073}" srcOrd="1" destOrd="0" parTransId="{A54A9D91-8C87-4DB0-AFC9-06FF401D4C46}" sibTransId="{2F56A629-03C2-473C-907C-AEEE1BA94D3E}"/>
    <dgm:cxn modelId="{6B64AFB4-B30B-4090-BD54-BD18520B4413}" type="presOf" srcId="{3446F88D-D82D-4074-A440-9961EC836891}" destId="{FAF53B75-3581-4D41-AA29-FBF04A3BD84A}" srcOrd="0" destOrd="0" presId="urn:microsoft.com/office/officeart/2005/8/layout/bList2"/>
    <dgm:cxn modelId="{AD7615B5-9407-412D-99FA-62BC2B2F4CC3}" srcId="{23DFC201-8203-47D9-8096-9D25D7DBFF27}" destId="{A35C18C0-5A6E-457E-86A3-B4A8F8C7E948}" srcOrd="3" destOrd="0" parTransId="{8D308772-80F6-4865-8F5F-8DE783549A5C}" sibTransId="{4430AC4E-D84F-412B-9394-098D138B1716}"/>
    <dgm:cxn modelId="{1B1D46C2-ACBA-4089-A399-0F1165FBD33B}" srcId="{9E50A953-0CB0-464C-AE9E-E56D132ACAE0}" destId="{DCC56A94-0A60-41EF-816F-DA016ED5FEBE}" srcOrd="0" destOrd="0" parTransId="{5B5D1E84-300D-4876-AAE2-1B2A4CBBE424}" sibTransId="{57A201BA-8E1D-4368-A939-F4AB5F71250A}"/>
    <dgm:cxn modelId="{F7112CC9-29A0-485F-A79D-445F92CC6F7B}" type="presOf" srcId="{DCC56A94-0A60-41EF-816F-DA016ED5FEBE}" destId="{DC665100-BA15-4F7C-919D-AB6858AEE1E8}" srcOrd="0" destOrd="0" presId="urn:microsoft.com/office/officeart/2005/8/layout/bList2"/>
    <dgm:cxn modelId="{FBF51ECF-B1A7-4540-8219-E19E097FFC76}" type="presOf" srcId="{02EBF53D-BFA2-4426-9D8F-E6D128B315F0}" destId="{2DF7A8C1-6AE8-4FE2-8D6C-416B130DD063}" srcOrd="0" destOrd="0" presId="urn:microsoft.com/office/officeart/2005/8/layout/bList2"/>
    <dgm:cxn modelId="{9C7A4BDA-71F1-49F4-A01D-42BD4D539CA5}" type="presOf" srcId="{68C411C6-0FEA-497F-98B9-E2F706792545}" destId="{EA1AC05A-220E-42FB-A015-3EF33D92FB24}" srcOrd="1" destOrd="0" presId="urn:microsoft.com/office/officeart/2005/8/layout/bList2"/>
    <dgm:cxn modelId="{C12633E3-9B34-4225-A5A0-46C4EFAE92D7}" type="presOf" srcId="{C82CA781-C753-4915-B35D-F763B4994073}" destId="{2833847C-80BF-4C51-B92E-755292D5B14D}" srcOrd="0" destOrd="3" presId="urn:microsoft.com/office/officeart/2005/8/layout/bList2"/>
    <dgm:cxn modelId="{2BEF58ED-A0C2-48EC-B3D9-E9AF275522FC}" srcId="{68C411C6-0FEA-497F-98B9-E2F706792545}" destId="{72E3CA79-BFDF-43EF-9FD5-597236ED9E91}" srcOrd="0" destOrd="0" parTransId="{DD942C49-FF32-4D76-A891-70D0DFD0AF99}" sibTransId="{0EDF5738-2FF6-4781-AFC7-55BB39DEB230}"/>
    <dgm:cxn modelId="{95D965EE-7F15-4806-A439-BB5E4F3E303C}" srcId="{9E50A953-0CB0-464C-AE9E-E56D132ACAE0}" destId="{3446F88D-D82D-4074-A440-9961EC836891}" srcOrd="1" destOrd="0" parTransId="{B57AAED9-C415-4A96-9A8F-1FCD1EE17A4E}" sibTransId="{15B7FC76-9CC7-4FE3-A628-2E52BECDB8CA}"/>
    <dgm:cxn modelId="{A47DBDF4-A84F-4D68-AEDF-F9D6AD2B2672}" type="presOf" srcId="{BAAF29DA-AB02-4DEF-BC0C-D99401A20A73}" destId="{2DF7A8C1-6AE8-4FE2-8D6C-416B130DD063}" srcOrd="0" destOrd="2" presId="urn:microsoft.com/office/officeart/2005/8/layout/bList2"/>
    <dgm:cxn modelId="{81D968C6-0E79-4FB9-80D4-6FB064D6254B}" type="presParOf" srcId="{C1975585-09E7-4359-A016-2A0C536BE9F8}" destId="{143235DF-2705-4D74-9E2F-6547A7643D68}" srcOrd="0" destOrd="0" presId="urn:microsoft.com/office/officeart/2005/8/layout/bList2"/>
    <dgm:cxn modelId="{5E6467BF-EE66-4537-91AF-B091A6F0A5CA}" type="presParOf" srcId="{143235DF-2705-4D74-9E2F-6547A7643D68}" destId="{2833847C-80BF-4C51-B92E-755292D5B14D}" srcOrd="0" destOrd="0" presId="urn:microsoft.com/office/officeart/2005/8/layout/bList2"/>
    <dgm:cxn modelId="{82981B0C-8BB3-41FD-A635-114E40F057E1}" type="presParOf" srcId="{143235DF-2705-4D74-9E2F-6547A7643D68}" destId="{DC665100-BA15-4F7C-919D-AB6858AEE1E8}" srcOrd="1" destOrd="0" presId="urn:microsoft.com/office/officeart/2005/8/layout/bList2"/>
    <dgm:cxn modelId="{7BB95DFF-5221-47BE-8C40-29ACDD1EFC7C}" type="presParOf" srcId="{143235DF-2705-4D74-9E2F-6547A7643D68}" destId="{21375BF8-B090-48B7-94BE-CC56E2271B1B}" srcOrd="2" destOrd="0" presId="urn:microsoft.com/office/officeart/2005/8/layout/bList2"/>
    <dgm:cxn modelId="{F19F1CBA-B3B1-4256-8522-8219257CF03B}" type="presParOf" srcId="{143235DF-2705-4D74-9E2F-6547A7643D68}" destId="{47D3C629-DF8C-4191-844B-461F7355756F}" srcOrd="3" destOrd="0" presId="urn:microsoft.com/office/officeart/2005/8/layout/bList2"/>
    <dgm:cxn modelId="{7DC25A10-A193-4A35-8C07-F13923771BC0}" type="presParOf" srcId="{C1975585-09E7-4359-A016-2A0C536BE9F8}" destId="{AFDFD832-A36F-413A-A2B3-3744FA64A241}" srcOrd="1" destOrd="0" presId="urn:microsoft.com/office/officeart/2005/8/layout/bList2"/>
    <dgm:cxn modelId="{4F3AE47D-D333-4AF1-8981-4769BDD71B92}" type="presParOf" srcId="{C1975585-09E7-4359-A016-2A0C536BE9F8}" destId="{727BAC76-20CE-4ABF-B62C-20BC55ABA47C}" srcOrd="2" destOrd="0" presId="urn:microsoft.com/office/officeart/2005/8/layout/bList2"/>
    <dgm:cxn modelId="{C06D33EA-E670-497B-B7A4-EAE6659D4DFD}" type="presParOf" srcId="{727BAC76-20CE-4ABF-B62C-20BC55ABA47C}" destId="{2DF7A8C1-6AE8-4FE2-8D6C-416B130DD063}" srcOrd="0" destOrd="0" presId="urn:microsoft.com/office/officeart/2005/8/layout/bList2"/>
    <dgm:cxn modelId="{78D4D867-3571-4C00-86CF-D705C63B1288}" type="presParOf" srcId="{727BAC76-20CE-4ABF-B62C-20BC55ABA47C}" destId="{FAF53B75-3581-4D41-AA29-FBF04A3BD84A}" srcOrd="1" destOrd="0" presId="urn:microsoft.com/office/officeart/2005/8/layout/bList2"/>
    <dgm:cxn modelId="{0D02A11F-A6D2-41AE-BF08-E0A0C069070A}" type="presParOf" srcId="{727BAC76-20CE-4ABF-B62C-20BC55ABA47C}" destId="{4DF9FCD5-8E18-4624-95E6-9185EF96724D}" srcOrd="2" destOrd="0" presId="urn:microsoft.com/office/officeart/2005/8/layout/bList2"/>
    <dgm:cxn modelId="{6F7A219D-79B2-4E97-A9F2-76158439A927}" type="presParOf" srcId="{727BAC76-20CE-4ABF-B62C-20BC55ABA47C}" destId="{A97871D3-22D7-42CA-8E9E-2EA1EB8642DA}" srcOrd="3" destOrd="0" presId="urn:microsoft.com/office/officeart/2005/8/layout/bList2"/>
    <dgm:cxn modelId="{3C2EA99C-F0B2-42D8-9C2F-8D71F7564959}" type="presParOf" srcId="{C1975585-09E7-4359-A016-2A0C536BE9F8}" destId="{D209B57E-0E65-4215-91DF-B7103BC48D49}" srcOrd="3" destOrd="0" presId="urn:microsoft.com/office/officeart/2005/8/layout/bList2"/>
    <dgm:cxn modelId="{B8FB1417-2B77-4193-A871-883B7F909AAA}" type="presParOf" srcId="{C1975585-09E7-4359-A016-2A0C536BE9F8}" destId="{48C3C42E-53C8-4852-B5E1-94D0B44A98DF}" srcOrd="4" destOrd="0" presId="urn:microsoft.com/office/officeart/2005/8/layout/bList2"/>
    <dgm:cxn modelId="{ADC88DA9-DEEE-4B48-A75E-B69B5FBD0A5F}" type="presParOf" srcId="{48C3C42E-53C8-4852-B5E1-94D0B44A98DF}" destId="{8B6B4A9A-7812-41DC-B38D-BEEEFEE100AA}" srcOrd="0" destOrd="0" presId="urn:microsoft.com/office/officeart/2005/8/layout/bList2"/>
    <dgm:cxn modelId="{47980D25-699D-4844-B953-01E916E119C5}" type="presParOf" srcId="{48C3C42E-53C8-4852-B5E1-94D0B44A98DF}" destId="{C9828629-60B1-4208-ABC8-96BFC507F782}" srcOrd="1" destOrd="0" presId="urn:microsoft.com/office/officeart/2005/8/layout/bList2"/>
    <dgm:cxn modelId="{89B7294E-A8D0-4FCA-84F8-ED370DCE6D6B}" type="presParOf" srcId="{48C3C42E-53C8-4852-B5E1-94D0B44A98DF}" destId="{EA1AC05A-220E-42FB-A015-3EF33D92FB24}" srcOrd="2" destOrd="0" presId="urn:microsoft.com/office/officeart/2005/8/layout/bList2"/>
    <dgm:cxn modelId="{04E5CA3A-56DD-4799-8983-998F14BA7838}" type="presParOf" srcId="{48C3C42E-53C8-4852-B5E1-94D0B44A98DF}" destId="{E7C5F6AA-7788-4654-8EDC-2AED9BC73DA1}" srcOrd="3" destOrd="0" presId="urn:microsoft.com/office/officeart/2005/8/layout/b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F3A7992-4D9C-4ADA-8052-59F7A22831C6}" type="doc">
      <dgm:prSet loTypeId="urn:microsoft.com/office/officeart/2009/layout/CircleArrowProcess" loCatId="cycle" qsTypeId="urn:microsoft.com/office/officeart/2005/8/quickstyle/simple2" qsCatId="simple" csTypeId="urn:microsoft.com/office/officeart/2005/8/colors/accent1_2" csCatId="accent1" phldr="1"/>
      <dgm:spPr/>
    </dgm:pt>
    <dgm:pt modelId="{EAEF7E68-EEDB-462C-BB09-1506F33D5908}">
      <dgm:prSet phldrT="[Texto]" custT="1"/>
      <dgm:spPr/>
      <dgm:t>
        <a:bodyPr/>
        <a:lstStyle/>
        <a:p>
          <a:r>
            <a:rPr lang="es-ES" sz="1600" b="1" kern="1200" dirty="0">
              <a:solidFill>
                <a:schemeClr val="tx1"/>
              </a:solidFill>
              <a:latin typeface="Calibri"/>
              <a:ea typeface="+mn-ea"/>
              <a:cs typeface="+mn-cs"/>
            </a:rPr>
            <a:t>Unidad tramitadora origen</a:t>
          </a:r>
        </a:p>
      </dgm:t>
    </dgm:pt>
    <dgm:pt modelId="{EDF0B5D6-D025-45B7-82BA-9EC92A1763E2}" type="sibTrans" cxnId="{FEC486ED-C25E-4702-AF34-F3C9EBCBC936}">
      <dgm:prSet/>
      <dgm:spPr/>
      <dgm:t>
        <a:bodyPr/>
        <a:lstStyle/>
        <a:p>
          <a:endParaRPr lang="es-ES"/>
        </a:p>
      </dgm:t>
    </dgm:pt>
    <dgm:pt modelId="{ED8ECFE8-C81B-4811-9048-2BCCA434A7D4}" type="parTrans" cxnId="{FEC486ED-C25E-4702-AF34-F3C9EBCBC936}">
      <dgm:prSet/>
      <dgm:spPr/>
      <dgm:t>
        <a:bodyPr/>
        <a:lstStyle/>
        <a:p>
          <a:endParaRPr lang="es-ES"/>
        </a:p>
      </dgm:t>
    </dgm:pt>
    <dgm:pt modelId="{8D1C9260-A096-4E08-BF4A-C7989F3CE216}">
      <dgm:prSet phldrT="[Texto]" custT="1"/>
      <dgm:spPr/>
      <dgm:t>
        <a:bodyPr/>
        <a:lstStyle/>
        <a:p>
          <a:r>
            <a:rPr lang="es-ES" sz="1600" b="1" kern="1200" dirty="0">
              <a:solidFill>
                <a:schemeClr val="tx1"/>
              </a:solidFill>
              <a:latin typeface="Calibri"/>
              <a:ea typeface="+mn-ea"/>
              <a:cs typeface="+mn-cs"/>
            </a:rPr>
            <a:t>Unidad tramitadora destino</a:t>
          </a:r>
        </a:p>
      </dgm:t>
    </dgm:pt>
    <dgm:pt modelId="{CC8CF5A0-2D92-45E2-8985-256BF8EBF502}" type="parTrans" cxnId="{5F66672C-B52C-43CA-AFEF-2090B5489648}">
      <dgm:prSet/>
      <dgm:spPr/>
      <dgm:t>
        <a:bodyPr/>
        <a:lstStyle/>
        <a:p>
          <a:endParaRPr lang="es-ES"/>
        </a:p>
      </dgm:t>
    </dgm:pt>
    <dgm:pt modelId="{2AB15B0C-5F78-4261-9EC8-35C4371EDDDD}" type="sibTrans" cxnId="{5F66672C-B52C-43CA-AFEF-2090B5489648}">
      <dgm:prSet/>
      <dgm:spPr/>
      <dgm:t>
        <a:bodyPr/>
        <a:lstStyle/>
        <a:p>
          <a:endParaRPr lang="es-ES"/>
        </a:p>
      </dgm:t>
    </dgm:pt>
    <dgm:pt modelId="{6F61D381-C07E-4E7B-90D7-7893A94A693D}">
      <dgm:prSet phldrT="[Texto]" custT="1"/>
      <dgm:spPr/>
      <dgm:t>
        <a:bodyPr/>
        <a:lstStyle/>
        <a:p>
          <a:r>
            <a:rPr lang="es-ES" sz="1600" b="1" kern="1200" dirty="0">
              <a:solidFill>
                <a:schemeClr val="tx1"/>
              </a:solidFill>
              <a:latin typeface="Calibri"/>
              <a:ea typeface="+mn-ea"/>
              <a:cs typeface="+mn-cs"/>
            </a:rPr>
            <a:t>Resolución del Expediente</a:t>
          </a:r>
        </a:p>
      </dgm:t>
    </dgm:pt>
    <dgm:pt modelId="{A3DBCE10-2BFD-4B98-A246-507D97580543}" type="parTrans" cxnId="{35730D9B-D63E-40A0-B3B1-0F123B1D4795}">
      <dgm:prSet/>
      <dgm:spPr/>
      <dgm:t>
        <a:bodyPr/>
        <a:lstStyle/>
        <a:p>
          <a:endParaRPr lang="es-ES"/>
        </a:p>
      </dgm:t>
    </dgm:pt>
    <dgm:pt modelId="{32F7A44F-D5B5-46E1-9792-14A829DDEEEF}" type="sibTrans" cxnId="{35730D9B-D63E-40A0-B3B1-0F123B1D4795}">
      <dgm:prSet/>
      <dgm:spPr/>
      <dgm:t>
        <a:bodyPr/>
        <a:lstStyle/>
        <a:p>
          <a:endParaRPr lang="es-ES"/>
        </a:p>
      </dgm:t>
    </dgm:pt>
    <dgm:pt modelId="{25685D1A-00E5-46FD-9DFB-3B702E58BDF2}">
      <dgm:prSet phldrT="[Texto]" custT="1"/>
      <dgm:spPr/>
      <dgm:t>
        <a:bodyPr/>
        <a:lstStyle/>
        <a:p>
          <a:r>
            <a:rPr lang="es-ES" sz="1600" b="1" kern="1200" dirty="0">
              <a:solidFill>
                <a:schemeClr val="tx1"/>
              </a:solidFill>
              <a:latin typeface="Calibri"/>
              <a:ea typeface="+mn-ea"/>
              <a:cs typeface="+mn-cs"/>
            </a:rPr>
            <a:t>Apertura del Expediente</a:t>
          </a:r>
        </a:p>
      </dgm:t>
    </dgm:pt>
    <dgm:pt modelId="{85A640F0-8077-4C5F-A8D7-BEF2A1EF3F1D}" type="parTrans" cxnId="{219F9647-D1FE-4A22-B26B-44024762D946}">
      <dgm:prSet/>
      <dgm:spPr/>
      <dgm:t>
        <a:bodyPr/>
        <a:lstStyle/>
        <a:p>
          <a:endParaRPr lang="es-ES"/>
        </a:p>
      </dgm:t>
    </dgm:pt>
    <dgm:pt modelId="{6F3DCDCB-76AF-40C7-A9A8-0D8248703B4D}" type="sibTrans" cxnId="{219F9647-D1FE-4A22-B26B-44024762D946}">
      <dgm:prSet/>
      <dgm:spPr/>
      <dgm:t>
        <a:bodyPr/>
        <a:lstStyle/>
        <a:p>
          <a:endParaRPr lang="es-ES"/>
        </a:p>
      </dgm:t>
    </dgm:pt>
    <dgm:pt modelId="{B1CB8DFC-3F34-40BC-A2C9-21ECA06604FD}" type="pres">
      <dgm:prSet presAssocID="{9F3A7992-4D9C-4ADA-8052-59F7A22831C6}" presName="Name0" presStyleCnt="0">
        <dgm:presLayoutVars>
          <dgm:chMax val="7"/>
          <dgm:chPref val="7"/>
          <dgm:dir/>
          <dgm:animLvl val="lvl"/>
        </dgm:presLayoutVars>
      </dgm:prSet>
      <dgm:spPr/>
    </dgm:pt>
    <dgm:pt modelId="{79FA93A1-5CFA-4BAA-9B80-0448EE237538}" type="pres">
      <dgm:prSet presAssocID="{EAEF7E68-EEDB-462C-BB09-1506F33D5908}" presName="Accent1" presStyleCnt="0"/>
      <dgm:spPr/>
    </dgm:pt>
    <dgm:pt modelId="{51425744-5C4B-4AE8-BE6E-10569A0CC22B}" type="pres">
      <dgm:prSet presAssocID="{EAEF7E68-EEDB-462C-BB09-1506F33D5908}" presName="Accent" presStyleLbl="node1" presStyleIdx="0" presStyleCnt="2"/>
      <dgm:spPr/>
    </dgm:pt>
    <dgm:pt modelId="{AF47E1CC-B60F-4455-9653-923ABDA31F0E}" type="pres">
      <dgm:prSet presAssocID="{EAEF7E68-EEDB-462C-BB09-1506F33D5908}" presName="Child1" presStyleLbl="revTx" presStyleIdx="0" presStyleCnt="4">
        <dgm:presLayoutVars>
          <dgm:chMax val="0"/>
          <dgm:chPref val="0"/>
          <dgm:bulletEnabled val="1"/>
        </dgm:presLayoutVars>
      </dgm:prSet>
      <dgm:spPr/>
    </dgm:pt>
    <dgm:pt modelId="{D0D1161A-4D68-421D-A82C-59C60249A05D}" type="pres">
      <dgm:prSet presAssocID="{EAEF7E68-EEDB-462C-BB09-1506F33D5908}" presName="Parent1" presStyleLbl="revTx" presStyleIdx="1" presStyleCnt="4">
        <dgm:presLayoutVars>
          <dgm:chMax val="1"/>
          <dgm:chPref val="1"/>
          <dgm:bulletEnabled val="1"/>
        </dgm:presLayoutVars>
      </dgm:prSet>
      <dgm:spPr/>
    </dgm:pt>
    <dgm:pt modelId="{387F41A5-F743-4803-91C6-06CF0AB3331B}" type="pres">
      <dgm:prSet presAssocID="{8D1C9260-A096-4E08-BF4A-C7989F3CE216}" presName="Accent2" presStyleCnt="0"/>
      <dgm:spPr/>
    </dgm:pt>
    <dgm:pt modelId="{9EC90113-4E27-4E29-8580-68078AE75920}" type="pres">
      <dgm:prSet presAssocID="{8D1C9260-A096-4E08-BF4A-C7989F3CE216}" presName="Accent" presStyleLbl="node1" presStyleIdx="1" presStyleCnt="2"/>
      <dgm:spPr/>
    </dgm:pt>
    <dgm:pt modelId="{912C58CC-46E7-43FF-A022-FE8237980134}" type="pres">
      <dgm:prSet presAssocID="{8D1C9260-A096-4E08-BF4A-C7989F3CE216}" presName="Child2" presStyleLbl="revTx" presStyleIdx="2" presStyleCnt="4">
        <dgm:presLayoutVars>
          <dgm:chMax val="0"/>
          <dgm:chPref val="0"/>
          <dgm:bulletEnabled val="1"/>
        </dgm:presLayoutVars>
      </dgm:prSet>
      <dgm:spPr/>
    </dgm:pt>
    <dgm:pt modelId="{E5E0E788-1983-4268-938E-6716C1618FA0}" type="pres">
      <dgm:prSet presAssocID="{8D1C9260-A096-4E08-BF4A-C7989F3CE216}" presName="Parent2" presStyleLbl="revTx" presStyleIdx="3" presStyleCnt="4">
        <dgm:presLayoutVars>
          <dgm:chMax val="1"/>
          <dgm:chPref val="1"/>
          <dgm:bulletEnabled val="1"/>
        </dgm:presLayoutVars>
      </dgm:prSet>
      <dgm:spPr/>
    </dgm:pt>
  </dgm:ptLst>
  <dgm:cxnLst>
    <dgm:cxn modelId="{74C13C27-497F-42D0-8B90-43862ADA6EE3}" type="presOf" srcId="{EAEF7E68-EEDB-462C-BB09-1506F33D5908}" destId="{D0D1161A-4D68-421D-A82C-59C60249A05D}" srcOrd="0" destOrd="0" presId="urn:microsoft.com/office/officeart/2009/layout/CircleArrowProcess"/>
    <dgm:cxn modelId="{5F66672C-B52C-43CA-AFEF-2090B5489648}" srcId="{9F3A7992-4D9C-4ADA-8052-59F7A22831C6}" destId="{8D1C9260-A096-4E08-BF4A-C7989F3CE216}" srcOrd="1" destOrd="0" parTransId="{CC8CF5A0-2D92-45E2-8985-256BF8EBF502}" sibTransId="{2AB15B0C-5F78-4261-9EC8-35C4371EDDDD}"/>
    <dgm:cxn modelId="{DF596A36-2B68-4EC1-A4E0-C79EB007229D}" type="presOf" srcId="{9F3A7992-4D9C-4ADA-8052-59F7A22831C6}" destId="{B1CB8DFC-3F34-40BC-A2C9-21ECA06604FD}" srcOrd="0" destOrd="0" presId="urn:microsoft.com/office/officeart/2009/layout/CircleArrowProcess"/>
    <dgm:cxn modelId="{219F9647-D1FE-4A22-B26B-44024762D946}" srcId="{EAEF7E68-EEDB-462C-BB09-1506F33D5908}" destId="{25685D1A-00E5-46FD-9DFB-3B702E58BDF2}" srcOrd="0" destOrd="0" parTransId="{85A640F0-8077-4C5F-A8D7-BEF2A1EF3F1D}" sibTransId="{6F3DCDCB-76AF-40C7-A9A8-0D8248703B4D}"/>
    <dgm:cxn modelId="{708F9185-972F-4F2E-9021-E094EA253715}" type="presOf" srcId="{8D1C9260-A096-4E08-BF4A-C7989F3CE216}" destId="{E5E0E788-1983-4268-938E-6716C1618FA0}" srcOrd="0" destOrd="0" presId="urn:microsoft.com/office/officeart/2009/layout/CircleArrowProcess"/>
    <dgm:cxn modelId="{35730D9B-D63E-40A0-B3B1-0F123B1D4795}" srcId="{8D1C9260-A096-4E08-BF4A-C7989F3CE216}" destId="{6F61D381-C07E-4E7B-90D7-7893A94A693D}" srcOrd="0" destOrd="0" parTransId="{A3DBCE10-2BFD-4B98-A246-507D97580543}" sibTransId="{32F7A44F-D5B5-46E1-9792-14A829DDEEEF}"/>
    <dgm:cxn modelId="{E14A96B3-DB20-44EC-8FF8-7B53B6D17244}" type="presOf" srcId="{6F61D381-C07E-4E7B-90D7-7893A94A693D}" destId="{912C58CC-46E7-43FF-A022-FE8237980134}" srcOrd="0" destOrd="0" presId="urn:microsoft.com/office/officeart/2009/layout/CircleArrowProcess"/>
    <dgm:cxn modelId="{241593E1-E25B-44C4-A931-FBF1FC719A5F}" type="presOf" srcId="{25685D1A-00E5-46FD-9DFB-3B702E58BDF2}" destId="{AF47E1CC-B60F-4455-9653-923ABDA31F0E}" srcOrd="0" destOrd="0" presId="urn:microsoft.com/office/officeart/2009/layout/CircleArrowProcess"/>
    <dgm:cxn modelId="{FEC486ED-C25E-4702-AF34-F3C9EBCBC936}" srcId="{9F3A7992-4D9C-4ADA-8052-59F7A22831C6}" destId="{EAEF7E68-EEDB-462C-BB09-1506F33D5908}" srcOrd="0" destOrd="0" parTransId="{ED8ECFE8-C81B-4811-9048-2BCCA434A7D4}" sibTransId="{EDF0B5D6-D025-45B7-82BA-9EC92A1763E2}"/>
    <dgm:cxn modelId="{DAD2C20B-0C01-494C-B0C9-99A9FE429831}" type="presParOf" srcId="{B1CB8DFC-3F34-40BC-A2C9-21ECA06604FD}" destId="{79FA93A1-5CFA-4BAA-9B80-0448EE237538}" srcOrd="0" destOrd="0" presId="urn:microsoft.com/office/officeart/2009/layout/CircleArrowProcess"/>
    <dgm:cxn modelId="{901E7D2F-89F1-4762-95C3-E53699D55B12}" type="presParOf" srcId="{79FA93A1-5CFA-4BAA-9B80-0448EE237538}" destId="{51425744-5C4B-4AE8-BE6E-10569A0CC22B}" srcOrd="0" destOrd="0" presId="urn:microsoft.com/office/officeart/2009/layout/CircleArrowProcess"/>
    <dgm:cxn modelId="{AE43A24F-C42B-4A10-BF11-7B24207B56FF}" type="presParOf" srcId="{B1CB8DFC-3F34-40BC-A2C9-21ECA06604FD}" destId="{AF47E1CC-B60F-4455-9653-923ABDA31F0E}" srcOrd="1" destOrd="0" presId="urn:microsoft.com/office/officeart/2009/layout/CircleArrowProcess"/>
    <dgm:cxn modelId="{BE6BFEEF-8937-4B38-8D6A-946CC8E4337E}" type="presParOf" srcId="{B1CB8DFC-3F34-40BC-A2C9-21ECA06604FD}" destId="{D0D1161A-4D68-421D-A82C-59C60249A05D}" srcOrd="2" destOrd="0" presId="urn:microsoft.com/office/officeart/2009/layout/CircleArrowProcess"/>
    <dgm:cxn modelId="{C907E429-B2E5-4BD3-84C9-2F275B29BA78}" type="presParOf" srcId="{B1CB8DFC-3F34-40BC-A2C9-21ECA06604FD}" destId="{387F41A5-F743-4803-91C6-06CF0AB3331B}" srcOrd="3" destOrd="0" presId="urn:microsoft.com/office/officeart/2009/layout/CircleArrowProcess"/>
    <dgm:cxn modelId="{CE6A9E4D-8DA3-4F32-8B8A-6AA39EA3C81F}" type="presParOf" srcId="{387F41A5-F743-4803-91C6-06CF0AB3331B}" destId="{9EC90113-4E27-4E29-8580-68078AE75920}" srcOrd="0" destOrd="0" presId="urn:microsoft.com/office/officeart/2009/layout/CircleArrowProcess"/>
    <dgm:cxn modelId="{6A8013A9-146B-4B3F-8D72-977335B8E00C}" type="presParOf" srcId="{B1CB8DFC-3F34-40BC-A2C9-21ECA06604FD}" destId="{912C58CC-46E7-43FF-A022-FE8237980134}" srcOrd="4" destOrd="0" presId="urn:microsoft.com/office/officeart/2009/layout/CircleArrowProcess"/>
    <dgm:cxn modelId="{FD468E0C-ED7D-437B-85A2-49C994EA550B}" type="presParOf" srcId="{B1CB8DFC-3F34-40BC-A2C9-21ECA06604FD}" destId="{E5E0E788-1983-4268-938E-6716C1618FA0}"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F3A7992-4D9C-4ADA-8052-59F7A22831C6}" type="doc">
      <dgm:prSet loTypeId="urn:microsoft.com/office/officeart/2005/8/layout/hList3" loCatId="list" qsTypeId="urn:microsoft.com/office/officeart/2005/8/quickstyle/simple2" qsCatId="simple" csTypeId="urn:microsoft.com/office/officeart/2005/8/colors/accent1_2" csCatId="accent1" phldr="1"/>
      <dgm:spPr/>
    </dgm:pt>
    <dgm:pt modelId="{EAEF7E68-EEDB-462C-BB09-1506F33D5908}">
      <dgm:prSet phldrT="[Texto]" custT="1"/>
      <dgm:spPr/>
      <dgm:t>
        <a:bodyPr/>
        <a:lstStyle/>
        <a:p>
          <a:r>
            <a:rPr lang="es-ES" sz="1600" b="1" kern="1200" dirty="0">
              <a:solidFill>
                <a:schemeClr val="tx1"/>
              </a:solidFill>
              <a:latin typeface="Calibri"/>
              <a:ea typeface="+mn-ea"/>
              <a:cs typeface="+mn-cs"/>
            </a:rPr>
            <a:t>ACCIONES A REALIZAR POR LOS USUARIOS DE LA UNIDAD ORGÁNICA</a:t>
          </a:r>
        </a:p>
        <a:p>
          <a:endParaRPr lang="es-ES" sz="1600" b="1" kern="1200" dirty="0">
            <a:solidFill>
              <a:schemeClr val="tx1"/>
            </a:solidFill>
            <a:latin typeface="Calibri"/>
            <a:ea typeface="+mn-ea"/>
            <a:cs typeface="+mn-cs"/>
          </a:endParaRPr>
        </a:p>
        <a:p>
          <a:endParaRPr lang="es-ES" sz="1600" b="1" kern="1200" dirty="0">
            <a:solidFill>
              <a:schemeClr val="tx1"/>
            </a:solidFill>
            <a:latin typeface="Calibri"/>
            <a:ea typeface="+mn-ea"/>
            <a:cs typeface="+mn-cs"/>
          </a:endParaRPr>
        </a:p>
        <a:p>
          <a:r>
            <a:rPr lang="es-ES" sz="1600" b="1" kern="1200" dirty="0">
              <a:solidFill>
                <a:schemeClr val="tx1"/>
              </a:solidFill>
              <a:latin typeface="Calibri"/>
              <a:ea typeface="+mn-ea"/>
              <a:cs typeface="+mn-cs"/>
            </a:rPr>
            <a:t>TRAMITACIÓN DE JUSTIFICANTES DE GASTO</a:t>
          </a:r>
        </a:p>
      </dgm:t>
    </dgm:pt>
    <dgm:pt modelId="{EDF0B5D6-D025-45B7-82BA-9EC92A1763E2}" type="sibTrans" cxnId="{FEC486ED-C25E-4702-AF34-F3C9EBCBC936}">
      <dgm:prSet/>
      <dgm:spPr/>
      <dgm:t>
        <a:bodyPr/>
        <a:lstStyle/>
        <a:p>
          <a:endParaRPr lang="es-ES"/>
        </a:p>
      </dgm:t>
    </dgm:pt>
    <dgm:pt modelId="{ED8ECFE8-C81B-4811-9048-2BCCA434A7D4}" type="parTrans" cxnId="{FEC486ED-C25E-4702-AF34-F3C9EBCBC936}">
      <dgm:prSet/>
      <dgm:spPr/>
      <dgm:t>
        <a:bodyPr/>
        <a:lstStyle/>
        <a:p>
          <a:endParaRPr lang="es-ES"/>
        </a:p>
      </dgm:t>
    </dgm:pt>
    <dgm:pt modelId="{55F0E185-0E5A-44CA-9148-15B95687E6CB}">
      <dgm:prSet phldrT="[Texto]" custT="1"/>
      <dgm:spPr/>
      <dgm:t>
        <a:bodyPr/>
        <a:lstStyle/>
        <a:p>
          <a:r>
            <a:rPr lang="es-ES" sz="1600" b="1" kern="1200" dirty="0">
              <a:solidFill>
                <a:schemeClr val="tx1"/>
              </a:solidFill>
              <a:latin typeface="Calibri"/>
              <a:ea typeface="+mn-ea"/>
              <a:cs typeface="+mn-cs"/>
            </a:rPr>
            <a:t>ACCESO A EXPEDIENTES: Dar acceso por seguimiento.</a:t>
          </a:r>
        </a:p>
      </dgm:t>
    </dgm:pt>
    <dgm:pt modelId="{EFFEAEE3-A61B-47DF-AAB1-14061F5097EB}" type="parTrans" cxnId="{5D4016F4-ECBE-437D-8073-739DEF836048}">
      <dgm:prSet/>
      <dgm:spPr/>
      <dgm:t>
        <a:bodyPr/>
        <a:lstStyle/>
        <a:p>
          <a:endParaRPr lang="es-ES"/>
        </a:p>
      </dgm:t>
    </dgm:pt>
    <dgm:pt modelId="{F4A8A26F-C071-4DC6-ADF3-3D88FB6064AD}" type="sibTrans" cxnId="{5D4016F4-ECBE-437D-8073-739DEF836048}">
      <dgm:prSet/>
      <dgm:spPr/>
      <dgm:t>
        <a:bodyPr/>
        <a:lstStyle/>
        <a:p>
          <a:endParaRPr lang="es-ES"/>
        </a:p>
      </dgm:t>
    </dgm:pt>
    <dgm:pt modelId="{CC367F22-8613-4A9C-AAD4-E59CE2133AD9}">
      <dgm:prSet phldrT="[Texto]" custT="1"/>
      <dgm:spPr/>
      <dgm:t>
        <a:bodyPr/>
        <a:lstStyle/>
        <a:p>
          <a:r>
            <a:rPr lang="es-ES" sz="1600" b="1" kern="1200" dirty="0">
              <a:solidFill>
                <a:schemeClr val="tx1"/>
              </a:solidFill>
              <a:latin typeface="Calibri"/>
              <a:ea typeface="+mn-ea"/>
              <a:cs typeface="+mn-cs"/>
            </a:rPr>
            <a:t>APERTURA EXPEDIENTE: Homogeneidad en las descripciones.</a:t>
          </a:r>
        </a:p>
      </dgm:t>
    </dgm:pt>
    <dgm:pt modelId="{97D8BE91-C65F-46F0-B3D0-A91FD661F5F5}" type="parTrans" cxnId="{F19863E4-1895-45A3-A90B-20D91EB7EED7}">
      <dgm:prSet/>
      <dgm:spPr/>
      <dgm:t>
        <a:bodyPr/>
        <a:lstStyle/>
        <a:p>
          <a:endParaRPr lang="es-ES"/>
        </a:p>
      </dgm:t>
    </dgm:pt>
    <dgm:pt modelId="{D56D8AAD-CFCB-41F7-A8C6-57D1683C0B9D}" type="sibTrans" cxnId="{F19863E4-1895-45A3-A90B-20D91EB7EED7}">
      <dgm:prSet/>
      <dgm:spPr/>
      <dgm:t>
        <a:bodyPr/>
        <a:lstStyle/>
        <a:p>
          <a:endParaRPr lang="es-ES"/>
        </a:p>
      </dgm:t>
    </dgm:pt>
    <dgm:pt modelId="{1CF3B031-956D-4A98-933E-85156BBE6968}">
      <dgm:prSet phldrT="[Texto]" custT="1"/>
      <dgm:spPr/>
      <dgm:t>
        <a:bodyPr/>
        <a:lstStyle/>
        <a:p>
          <a:r>
            <a:rPr lang="es-ES" sz="1600" b="1" kern="1200" dirty="0">
              <a:solidFill>
                <a:prstClr val="black"/>
              </a:solidFill>
              <a:latin typeface="Calibri"/>
              <a:ea typeface="+mn-ea"/>
              <a:cs typeface="+mn-cs"/>
            </a:rPr>
            <a:t>INCORPORACIÓN FICHEROS PDF: Debidamente firmados </a:t>
          </a:r>
          <a:r>
            <a:rPr lang="es-ES" sz="1600" b="1" kern="1200" dirty="0">
              <a:solidFill>
                <a:schemeClr val="tx1"/>
              </a:solidFill>
              <a:latin typeface="Calibri"/>
              <a:ea typeface="+mn-ea"/>
              <a:cs typeface="+mn-cs"/>
            </a:rPr>
            <a:t>electrónicamente</a:t>
          </a:r>
        </a:p>
        <a:p>
          <a:endParaRPr lang="es-ES" sz="1600" b="1" kern="1200" dirty="0">
            <a:solidFill>
              <a:schemeClr val="tx1"/>
            </a:solidFill>
            <a:latin typeface="Calibri"/>
            <a:ea typeface="+mn-ea"/>
            <a:cs typeface="+mn-cs"/>
          </a:endParaRPr>
        </a:p>
      </dgm:t>
    </dgm:pt>
    <dgm:pt modelId="{ED56813B-E809-469B-9E9A-4EA81E556A40}" type="parTrans" cxnId="{9F05FF1F-7EAF-4579-8AA6-4D60BD63796A}">
      <dgm:prSet/>
      <dgm:spPr/>
      <dgm:t>
        <a:bodyPr/>
        <a:lstStyle/>
        <a:p>
          <a:endParaRPr lang="es-ES"/>
        </a:p>
      </dgm:t>
    </dgm:pt>
    <dgm:pt modelId="{535CE6FB-CB11-42CE-936B-AACC56DEAE5F}" type="sibTrans" cxnId="{9F05FF1F-7EAF-4579-8AA6-4D60BD63796A}">
      <dgm:prSet/>
      <dgm:spPr/>
      <dgm:t>
        <a:bodyPr/>
        <a:lstStyle/>
        <a:p>
          <a:endParaRPr lang="es-ES"/>
        </a:p>
      </dgm:t>
    </dgm:pt>
    <dgm:pt modelId="{74C825D4-E235-40C0-AA50-D14513E5CA60}">
      <dgm:prSet phldrT="[Texto]" custT="1"/>
      <dgm:spPr/>
      <dgm:t>
        <a:bodyPr/>
        <a:lstStyle/>
        <a:p>
          <a:r>
            <a:rPr lang="es-ES" sz="1600" b="1" kern="1200" dirty="0">
              <a:solidFill>
                <a:schemeClr val="tx1"/>
              </a:solidFill>
              <a:latin typeface="Calibri"/>
              <a:ea typeface="+mn-ea"/>
              <a:cs typeface="+mn-cs"/>
            </a:rPr>
            <a:t>TRANSFERENCIA DEL EXPEDIENTE: CEGECA correspondiente.</a:t>
          </a:r>
        </a:p>
      </dgm:t>
    </dgm:pt>
    <dgm:pt modelId="{BB9D7B1D-4F65-4FC8-AB75-7D2E9C2B4859}" type="parTrans" cxnId="{D45D2C3A-4C98-41E6-839A-2635A0307C1E}">
      <dgm:prSet/>
      <dgm:spPr/>
      <dgm:t>
        <a:bodyPr/>
        <a:lstStyle/>
        <a:p>
          <a:endParaRPr lang="es-ES"/>
        </a:p>
      </dgm:t>
    </dgm:pt>
    <dgm:pt modelId="{6263FFA7-518B-476E-BD3F-861553546EDC}" type="sibTrans" cxnId="{D45D2C3A-4C98-41E6-839A-2635A0307C1E}">
      <dgm:prSet/>
      <dgm:spPr/>
      <dgm:t>
        <a:bodyPr/>
        <a:lstStyle/>
        <a:p>
          <a:endParaRPr lang="es-ES"/>
        </a:p>
      </dgm:t>
    </dgm:pt>
    <dgm:pt modelId="{22A11323-6088-4F2D-84AF-254FC2DAD1FD}">
      <dgm:prSet phldrT="[Texto]" custT="1"/>
      <dgm:spPr/>
      <dgm:t>
        <a:bodyPr/>
        <a:lstStyle/>
        <a:p>
          <a:r>
            <a:rPr lang="es-ES" sz="1600" b="1" kern="1200" dirty="0">
              <a:solidFill>
                <a:schemeClr val="tx1"/>
              </a:solidFill>
              <a:latin typeface="Calibri"/>
              <a:ea typeface="+mn-ea"/>
              <a:cs typeface="+mn-cs"/>
            </a:rPr>
            <a:t>DOCUMENTOS NO VALIDOS: Devolución del Expediente.</a:t>
          </a:r>
        </a:p>
      </dgm:t>
    </dgm:pt>
    <dgm:pt modelId="{D8D1E620-D9BA-4536-BC1A-D04EC4E50E35}" type="parTrans" cxnId="{5B98B142-E3B5-429C-B3F7-6331E811B066}">
      <dgm:prSet/>
      <dgm:spPr/>
      <dgm:t>
        <a:bodyPr/>
        <a:lstStyle/>
        <a:p>
          <a:endParaRPr lang="es-ES"/>
        </a:p>
      </dgm:t>
    </dgm:pt>
    <dgm:pt modelId="{DC0AEC0C-6ECA-4705-B46E-2F18AE5134D5}" type="sibTrans" cxnId="{5B98B142-E3B5-429C-B3F7-6331E811B066}">
      <dgm:prSet/>
      <dgm:spPr/>
      <dgm:t>
        <a:bodyPr/>
        <a:lstStyle/>
        <a:p>
          <a:endParaRPr lang="es-ES"/>
        </a:p>
      </dgm:t>
    </dgm:pt>
    <dgm:pt modelId="{5AA89440-6620-4F85-BC9A-FE34CC4FF624}">
      <dgm:prSet phldrT="[Texto]" custT="1"/>
      <dgm:spPr/>
      <dgm:t>
        <a:bodyPr/>
        <a:lstStyle/>
        <a:p>
          <a:pPr algn="ctr"/>
          <a:r>
            <a:rPr lang="es-ES" sz="1600" b="1" kern="1200" dirty="0">
              <a:solidFill>
                <a:schemeClr val="tx1"/>
              </a:solidFill>
              <a:latin typeface="Calibri"/>
              <a:ea typeface="+mn-ea"/>
              <a:cs typeface="+mn-cs"/>
            </a:rPr>
            <a:t>REFERENCIA DEL EXPEDIENTE: Cumplimentación en casos específicos.</a:t>
          </a:r>
        </a:p>
      </dgm:t>
    </dgm:pt>
    <dgm:pt modelId="{905223B7-1AC8-4756-BFB6-FCC72E618EB0}" type="parTrans" cxnId="{5FDA5B57-3723-44B9-9658-FC723A02FF47}">
      <dgm:prSet/>
      <dgm:spPr/>
      <dgm:t>
        <a:bodyPr/>
        <a:lstStyle/>
        <a:p>
          <a:endParaRPr lang="es-ES"/>
        </a:p>
      </dgm:t>
    </dgm:pt>
    <dgm:pt modelId="{D55E62C2-5AD7-4345-A836-F9ED74974102}" type="sibTrans" cxnId="{5FDA5B57-3723-44B9-9658-FC723A02FF47}">
      <dgm:prSet/>
      <dgm:spPr/>
      <dgm:t>
        <a:bodyPr/>
        <a:lstStyle/>
        <a:p>
          <a:endParaRPr lang="es-ES"/>
        </a:p>
      </dgm:t>
    </dgm:pt>
    <dgm:pt modelId="{CAC0CCA3-A1F2-41F2-912F-FE5C757AA19F}">
      <dgm:prSet phldrT="[Texto]" custT="1"/>
      <dgm:spPr/>
      <dgm:t>
        <a:bodyPr/>
        <a:lstStyle/>
        <a:p>
          <a:r>
            <a:rPr lang="es-ES" sz="1600" b="1" kern="1200" dirty="0">
              <a:solidFill>
                <a:schemeClr val="tx1"/>
              </a:solidFill>
              <a:latin typeface="Calibri"/>
              <a:ea typeface="+mn-ea"/>
              <a:cs typeface="+mn-cs"/>
            </a:rPr>
            <a:t>METADASTOS: Debidamente cumplimentados.</a:t>
          </a:r>
        </a:p>
      </dgm:t>
    </dgm:pt>
    <dgm:pt modelId="{291F9B7A-8371-416E-953D-C07726053587}" type="parTrans" cxnId="{4DAB1D28-5122-412C-AA77-C9BCAFDC8C21}">
      <dgm:prSet/>
      <dgm:spPr/>
      <dgm:t>
        <a:bodyPr/>
        <a:lstStyle/>
        <a:p>
          <a:endParaRPr lang="es-ES"/>
        </a:p>
      </dgm:t>
    </dgm:pt>
    <dgm:pt modelId="{4EE8461A-F9CA-4EBA-B6DB-1799E2D611AD}" type="sibTrans" cxnId="{4DAB1D28-5122-412C-AA77-C9BCAFDC8C21}">
      <dgm:prSet/>
      <dgm:spPr/>
      <dgm:t>
        <a:bodyPr/>
        <a:lstStyle/>
        <a:p>
          <a:endParaRPr lang="es-ES"/>
        </a:p>
      </dgm:t>
    </dgm:pt>
    <dgm:pt modelId="{A7491FE8-6A12-4F53-A3D3-0FDE789334C0}" type="pres">
      <dgm:prSet presAssocID="{9F3A7992-4D9C-4ADA-8052-59F7A22831C6}" presName="composite" presStyleCnt="0">
        <dgm:presLayoutVars>
          <dgm:chMax val="1"/>
          <dgm:dir/>
          <dgm:resizeHandles val="exact"/>
        </dgm:presLayoutVars>
      </dgm:prSet>
      <dgm:spPr/>
    </dgm:pt>
    <dgm:pt modelId="{197F2F9C-0BED-42AB-B24E-0331BA160203}" type="pres">
      <dgm:prSet presAssocID="{EAEF7E68-EEDB-462C-BB09-1506F33D5908}" presName="roof" presStyleLbl="dkBgShp" presStyleIdx="0" presStyleCnt="2"/>
      <dgm:spPr/>
    </dgm:pt>
    <dgm:pt modelId="{A969BE7B-652C-4AFE-B263-EF70246692DA}" type="pres">
      <dgm:prSet presAssocID="{EAEF7E68-EEDB-462C-BB09-1506F33D5908}" presName="pillars" presStyleCnt="0"/>
      <dgm:spPr/>
    </dgm:pt>
    <dgm:pt modelId="{052BBA65-F20E-4124-8A9C-7E25A1FF20C6}" type="pres">
      <dgm:prSet presAssocID="{EAEF7E68-EEDB-462C-BB09-1506F33D5908}" presName="pillar1" presStyleLbl="node1" presStyleIdx="0" presStyleCnt="7">
        <dgm:presLayoutVars>
          <dgm:bulletEnabled val="1"/>
        </dgm:presLayoutVars>
      </dgm:prSet>
      <dgm:spPr/>
    </dgm:pt>
    <dgm:pt modelId="{0B7A460F-971C-49D9-B2E2-08B4F3BFDEBA}" type="pres">
      <dgm:prSet presAssocID="{5AA89440-6620-4F85-BC9A-FE34CC4FF624}" presName="pillarX" presStyleLbl="node1" presStyleIdx="1" presStyleCnt="7">
        <dgm:presLayoutVars>
          <dgm:bulletEnabled val="1"/>
        </dgm:presLayoutVars>
      </dgm:prSet>
      <dgm:spPr/>
    </dgm:pt>
    <dgm:pt modelId="{0F808300-BD42-4C09-B2E4-80BAD7702856}" type="pres">
      <dgm:prSet presAssocID="{1CF3B031-956D-4A98-933E-85156BBE6968}" presName="pillarX" presStyleLbl="node1" presStyleIdx="2" presStyleCnt="7">
        <dgm:presLayoutVars>
          <dgm:bulletEnabled val="1"/>
        </dgm:presLayoutVars>
      </dgm:prSet>
      <dgm:spPr/>
    </dgm:pt>
    <dgm:pt modelId="{444716D6-5A20-4BE1-8415-81FAC275879E}" type="pres">
      <dgm:prSet presAssocID="{CAC0CCA3-A1F2-41F2-912F-FE5C757AA19F}" presName="pillarX" presStyleLbl="node1" presStyleIdx="3" presStyleCnt="7">
        <dgm:presLayoutVars>
          <dgm:bulletEnabled val="1"/>
        </dgm:presLayoutVars>
      </dgm:prSet>
      <dgm:spPr/>
    </dgm:pt>
    <dgm:pt modelId="{2DFF707A-BF98-49AE-A781-1615650CF726}" type="pres">
      <dgm:prSet presAssocID="{74C825D4-E235-40C0-AA50-D14513E5CA60}" presName="pillarX" presStyleLbl="node1" presStyleIdx="4" presStyleCnt="7">
        <dgm:presLayoutVars>
          <dgm:bulletEnabled val="1"/>
        </dgm:presLayoutVars>
      </dgm:prSet>
      <dgm:spPr/>
    </dgm:pt>
    <dgm:pt modelId="{6E856DCE-2C20-4105-9954-3BCA3AA853FC}" type="pres">
      <dgm:prSet presAssocID="{22A11323-6088-4F2D-84AF-254FC2DAD1FD}" presName="pillarX" presStyleLbl="node1" presStyleIdx="5" presStyleCnt="7">
        <dgm:presLayoutVars>
          <dgm:bulletEnabled val="1"/>
        </dgm:presLayoutVars>
      </dgm:prSet>
      <dgm:spPr/>
    </dgm:pt>
    <dgm:pt modelId="{40C2D06E-5C1E-44D0-A1E3-EF79DA128CF5}" type="pres">
      <dgm:prSet presAssocID="{55F0E185-0E5A-44CA-9148-15B95687E6CB}" presName="pillarX" presStyleLbl="node1" presStyleIdx="6" presStyleCnt="7">
        <dgm:presLayoutVars>
          <dgm:bulletEnabled val="1"/>
        </dgm:presLayoutVars>
      </dgm:prSet>
      <dgm:spPr/>
    </dgm:pt>
    <dgm:pt modelId="{BACAC868-8D60-4FEF-B07E-F32A89E8F9F6}" type="pres">
      <dgm:prSet presAssocID="{EAEF7E68-EEDB-462C-BB09-1506F33D5908}" presName="base" presStyleLbl="dkBgShp" presStyleIdx="1" presStyleCnt="2"/>
      <dgm:spPr/>
    </dgm:pt>
  </dgm:ptLst>
  <dgm:cxnLst>
    <dgm:cxn modelId="{634B9C07-89FD-4B4B-903E-B418ED26D223}" type="presOf" srcId="{5AA89440-6620-4F85-BC9A-FE34CC4FF624}" destId="{0B7A460F-971C-49D9-B2E2-08B4F3BFDEBA}" srcOrd="0" destOrd="0" presId="urn:microsoft.com/office/officeart/2005/8/layout/hList3"/>
    <dgm:cxn modelId="{6312270B-1DB4-4206-898B-81CB8D893856}" type="presOf" srcId="{22A11323-6088-4F2D-84AF-254FC2DAD1FD}" destId="{6E856DCE-2C20-4105-9954-3BCA3AA853FC}" srcOrd="0" destOrd="0" presId="urn:microsoft.com/office/officeart/2005/8/layout/hList3"/>
    <dgm:cxn modelId="{24FE5416-5A69-4413-B8C9-79493C8F1AC6}" type="presOf" srcId="{55F0E185-0E5A-44CA-9148-15B95687E6CB}" destId="{40C2D06E-5C1E-44D0-A1E3-EF79DA128CF5}" srcOrd="0" destOrd="0" presId="urn:microsoft.com/office/officeart/2005/8/layout/hList3"/>
    <dgm:cxn modelId="{9F05FF1F-7EAF-4579-8AA6-4D60BD63796A}" srcId="{EAEF7E68-EEDB-462C-BB09-1506F33D5908}" destId="{1CF3B031-956D-4A98-933E-85156BBE6968}" srcOrd="2" destOrd="0" parTransId="{ED56813B-E809-469B-9E9A-4EA81E556A40}" sibTransId="{535CE6FB-CB11-42CE-936B-AACC56DEAE5F}"/>
    <dgm:cxn modelId="{4DAB1D28-5122-412C-AA77-C9BCAFDC8C21}" srcId="{EAEF7E68-EEDB-462C-BB09-1506F33D5908}" destId="{CAC0CCA3-A1F2-41F2-912F-FE5C757AA19F}" srcOrd="3" destOrd="0" parTransId="{291F9B7A-8371-416E-953D-C07726053587}" sibTransId="{4EE8461A-F9CA-4EBA-B6DB-1799E2D611AD}"/>
    <dgm:cxn modelId="{D45D2C3A-4C98-41E6-839A-2635A0307C1E}" srcId="{EAEF7E68-EEDB-462C-BB09-1506F33D5908}" destId="{74C825D4-E235-40C0-AA50-D14513E5CA60}" srcOrd="4" destOrd="0" parTransId="{BB9D7B1D-4F65-4FC8-AB75-7D2E9C2B4859}" sibTransId="{6263FFA7-518B-476E-BD3F-861553546EDC}"/>
    <dgm:cxn modelId="{5B98B142-E3B5-429C-B3F7-6331E811B066}" srcId="{EAEF7E68-EEDB-462C-BB09-1506F33D5908}" destId="{22A11323-6088-4F2D-84AF-254FC2DAD1FD}" srcOrd="5" destOrd="0" parTransId="{D8D1E620-D9BA-4536-BC1A-D04EC4E50E35}" sibTransId="{DC0AEC0C-6ECA-4705-B46E-2F18AE5134D5}"/>
    <dgm:cxn modelId="{8B7C0252-68EE-41F6-A6BA-7EDE9EADFB6F}" type="presOf" srcId="{1CF3B031-956D-4A98-933E-85156BBE6968}" destId="{0F808300-BD42-4C09-B2E4-80BAD7702856}" srcOrd="0" destOrd="0" presId="urn:microsoft.com/office/officeart/2005/8/layout/hList3"/>
    <dgm:cxn modelId="{5FDA5B57-3723-44B9-9658-FC723A02FF47}" srcId="{EAEF7E68-EEDB-462C-BB09-1506F33D5908}" destId="{5AA89440-6620-4F85-BC9A-FE34CC4FF624}" srcOrd="1" destOrd="0" parTransId="{905223B7-1AC8-4756-BFB6-FCC72E618EB0}" sibTransId="{D55E62C2-5AD7-4345-A836-F9ED74974102}"/>
    <dgm:cxn modelId="{B9718796-4859-4598-BBF6-959EED974AD7}" type="presOf" srcId="{9F3A7992-4D9C-4ADA-8052-59F7A22831C6}" destId="{A7491FE8-6A12-4F53-A3D3-0FDE789334C0}" srcOrd="0" destOrd="0" presId="urn:microsoft.com/office/officeart/2005/8/layout/hList3"/>
    <dgm:cxn modelId="{B5E2719E-A447-452E-8E5E-5C597DC74D8C}" type="presOf" srcId="{EAEF7E68-EEDB-462C-BB09-1506F33D5908}" destId="{197F2F9C-0BED-42AB-B24E-0331BA160203}" srcOrd="0" destOrd="0" presId="urn:microsoft.com/office/officeart/2005/8/layout/hList3"/>
    <dgm:cxn modelId="{E805EA9E-5E3C-42FA-8097-4CB85C2F99B5}" type="presOf" srcId="{CC367F22-8613-4A9C-AAD4-E59CE2133AD9}" destId="{052BBA65-F20E-4124-8A9C-7E25A1FF20C6}" srcOrd="0" destOrd="0" presId="urn:microsoft.com/office/officeart/2005/8/layout/hList3"/>
    <dgm:cxn modelId="{74BFCDBE-C900-49EF-9119-73867A04B90D}" type="presOf" srcId="{CAC0CCA3-A1F2-41F2-912F-FE5C757AA19F}" destId="{444716D6-5A20-4BE1-8415-81FAC275879E}" srcOrd="0" destOrd="0" presId="urn:microsoft.com/office/officeart/2005/8/layout/hList3"/>
    <dgm:cxn modelId="{F19863E4-1895-45A3-A90B-20D91EB7EED7}" srcId="{EAEF7E68-EEDB-462C-BB09-1506F33D5908}" destId="{CC367F22-8613-4A9C-AAD4-E59CE2133AD9}" srcOrd="0" destOrd="0" parTransId="{97D8BE91-C65F-46F0-B3D0-A91FD661F5F5}" sibTransId="{D56D8AAD-CFCB-41F7-A8C6-57D1683C0B9D}"/>
    <dgm:cxn modelId="{821E58ED-527E-4BF9-A517-4810143CE5F1}" type="presOf" srcId="{74C825D4-E235-40C0-AA50-D14513E5CA60}" destId="{2DFF707A-BF98-49AE-A781-1615650CF726}" srcOrd="0" destOrd="0" presId="urn:microsoft.com/office/officeart/2005/8/layout/hList3"/>
    <dgm:cxn modelId="{FEC486ED-C25E-4702-AF34-F3C9EBCBC936}" srcId="{9F3A7992-4D9C-4ADA-8052-59F7A22831C6}" destId="{EAEF7E68-EEDB-462C-BB09-1506F33D5908}" srcOrd="0" destOrd="0" parTransId="{ED8ECFE8-C81B-4811-9048-2BCCA434A7D4}" sibTransId="{EDF0B5D6-D025-45B7-82BA-9EC92A1763E2}"/>
    <dgm:cxn modelId="{5D4016F4-ECBE-437D-8073-739DEF836048}" srcId="{EAEF7E68-EEDB-462C-BB09-1506F33D5908}" destId="{55F0E185-0E5A-44CA-9148-15B95687E6CB}" srcOrd="6" destOrd="0" parTransId="{EFFEAEE3-A61B-47DF-AAB1-14061F5097EB}" sibTransId="{F4A8A26F-C071-4DC6-ADF3-3D88FB6064AD}"/>
    <dgm:cxn modelId="{DBE43956-2775-4B42-95F2-445FEF1005D0}" type="presParOf" srcId="{A7491FE8-6A12-4F53-A3D3-0FDE789334C0}" destId="{197F2F9C-0BED-42AB-B24E-0331BA160203}" srcOrd="0" destOrd="0" presId="urn:microsoft.com/office/officeart/2005/8/layout/hList3"/>
    <dgm:cxn modelId="{4F0C9424-A5B9-4216-9350-91468E1E444F}" type="presParOf" srcId="{A7491FE8-6A12-4F53-A3D3-0FDE789334C0}" destId="{A969BE7B-652C-4AFE-B263-EF70246692DA}" srcOrd="1" destOrd="0" presId="urn:microsoft.com/office/officeart/2005/8/layout/hList3"/>
    <dgm:cxn modelId="{10C315D6-F2FD-4955-9831-A5648C02067D}" type="presParOf" srcId="{A969BE7B-652C-4AFE-B263-EF70246692DA}" destId="{052BBA65-F20E-4124-8A9C-7E25A1FF20C6}" srcOrd="0" destOrd="0" presId="urn:microsoft.com/office/officeart/2005/8/layout/hList3"/>
    <dgm:cxn modelId="{2C230C3F-D00D-417F-89E1-FCB70F8A7B66}" type="presParOf" srcId="{A969BE7B-652C-4AFE-B263-EF70246692DA}" destId="{0B7A460F-971C-49D9-B2E2-08B4F3BFDEBA}" srcOrd="1" destOrd="0" presId="urn:microsoft.com/office/officeart/2005/8/layout/hList3"/>
    <dgm:cxn modelId="{ABC5CD6F-95EF-48F6-BC00-4B9401274455}" type="presParOf" srcId="{A969BE7B-652C-4AFE-B263-EF70246692DA}" destId="{0F808300-BD42-4C09-B2E4-80BAD7702856}" srcOrd="2" destOrd="0" presId="urn:microsoft.com/office/officeart/2005/8/layout/hList3"/>
    <dgm:cxn modelId="{EBF1F777-E761-4775-B9CC-FBCD81CF2A6E}" type="presParOf" srcId="{A969BE7B-652C-4AFE-B263-EF70246692DA}" destId="{444716D6-5A20-4BE1-8415-81FAC275879E}" srcOrd="3" destOrd="0" presId="urn:microsoft.com/office/officeart/2005/8/layout/hList3"/>
    <dgm:cxn modelId="{81C5E3D0-3744-4037-BD23-D5A9FC10A336}" type="presParOf" srcId="{A969BE7B-652C-4AFE-B263-EF70246692DA}" destId="{2DFF707A-BF98-49AE-A781-1615650CF726}" srcOrd="4" destOrd="0" presId="urn:microsoft.com/office/officeart/2005/8/layout/hList3"/>
    <dgm:cxn modelId="{1CB070B2-B56C-4D71-AAB1-3ACB9C400F21}" type="presParOf" srcId="{A969BE7B-652C-4AFE-B263-EF70246692DA}" destId="{6E856DCE-2C20-4105-9954-3BCA3AA853FC}" srcOrd="5" destOrd="0" presId="urn:microsoft.com/office/officeart/2005/8/layout/hList3"/>
    <dgm:cxn modelId="{918D9EE4-FB89-4534-B3FE-B6D0B442C0BA}" type="presParOf" srcId="{A969BE7B-652C-4AFE-B263-EF70246692DA}" destId="{40C2D06E-5C1E-44D0-A1E3-EF79DA128CF5}" srcOrd="6" destOrd="0" presId="urn:microsoft.com/office/officeart/2005/8/layout/hList3"/>
    <dgm:cxn modelId="{9B56DF51-0756-4468-84EE-C7B16DD9222E}" type="presParOf" srcId="{A7491FE8-6A12-4F53-A3D3-0FDE789334C0}" destId="{BACAC868-8D60-4FEF-B07E-F32A89E8F9F6}"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E50A953-0CB0-464C-AE9E-E56D132ACAE0}" type="doc">
      <dgm:prSet loTypeId="urn:microsoft.com/office/officeart/2005/8/layout/bList2" loCatId="list" qsTypeId="urn:microsoft.com/office/officeart/2005/8/quickstyle/3d3" qsCatId="3D" csTypeId="urn:microsoft.com/office/officeart/2005/8/colors/accent1_2" csCatId="accent1" phldr="1"/>
      <dgm:spPr/>
      <dgm:t>
        <a:bodyPr/>
        <a:lstStyle/>
        <a:p>
          <a:endParaRPr lang="es-ES"/>
        </a:p>
      </dgm:t>
    </dgm:pt>
    <dgm:pt modelId="{3446F88D-D82D-4074-A440-9961EC836891}">
      <dgm:prSet phldrT="[Texto]"/>
      <dgm:spPr/>
      <dgm:t>
        <a:bodyPr/>
        <a:lstStyle/>
        <a:p>
          <a:r>
            <a:rPr lang="es-ES" dirty="0"/>
            <a:t>Tramitación Facturas/Pagos Personal Ajeno</a:t>
          </a:r>
        </a:p>
      </dgm:t>
    </dgm:pt>
    <dgm:pt modelId="{B57AAED9-C415-4A96-9A8F-1FCD1EE17A4E}" type="parTrans" cxnId="{95D965EE-7F15-4806-A439-BB5E4F3E303C}">
      <dgm:prSet/>
      <dgm:spPr/>
      <dgm:t>
        <a:bodyPr/>
        <a:lstStyle/>
        <a:p>
          <a:endParaRPr lang="es-ES"/>
        </a:p>
      </dgm:t>
    </dgm:pt>
    <dgm:pt modelId="{15B7FC76-9CC7-4FE3-A628-2E52BECDB8CA}" type="sibTrans" cxnId="{95D965EE-7F15-4806-A439-BB5E4F3E303C}">
      <dgm:prSet/>
      <dgm:spPr/>
      <dgm:t>
        <a:bodyPr/>
        <a:lstStyle/>
        <a:p>
          <a:endParaRPr lang="es-ES"/>
        </a:p>
      </dgm:t>
    </dgm:pt>
    <dgm:pt modelId="{68C411C6-0FEA-497F-98B9-E2F706792545}">
      <dgm:prSet phldrT="[Texto]"/>
      <dgm:spPr/>
      <dgm:t>
        <a:bodyPr/>
        <a:lstStyle/>
        <a:p>
          <a:r>
            <a:rPr lang="es-ES" dirty="0"/>
            <a:t>Liquidaciones de comisiones de servicio</a:t>
          </a:r>
        </a:p>
      </dgm:t>
    </dgm:pt>
    <dgm:pt modelId="{5D09649A-18CE-48A1-A1D1-BFFEA9A6B2EA}" type="parTrans" cxnId="{30EC800C-3764-4594-A326-917289CA4D1A}">
      <dgm:prSet/>
      <dgm:spPr/>
      <dgm:t>
        <a:bodyPr/>
        <a:lstStyle/>
        <a:p>
          <a:endParaRPr lang="es-ES"/>
        </a:p>
      </dgm:t>
    </dgm:pt>
    <dgm:pt modelId="{4B780FEF-E16A-49B0-AF13-E3FF770DA2FB}" type="sibTrans" cxnId="{30EC800C-3764-4594-A326-917289CA4D1A}">
      <dgm:prSet/>
      <dgm:spPr/>
      <dgm:t>
        <a:bodyPr/>
        <a:lstStyle/>
        <a:p>
          <a:endParaRPr lang="es-ES"/>
        </a:p>
      </dgm:t>
    </dgm:pt>
    <dgm:pt modelId="{72E3CA79-BFDF-43EF-9FD5-597236ED9E91}">
      <dgm:prSet phldrT="[Texto]" custT="1"/>
      <dgm:spPr/>
      <dgm:t>
        <a:bodyPr/>
        <a:lstStyle/>
        <a:p>
          <a:r>
            <a:rPr lang="es-ES" sz="1800" b="1" dirty="0"/>
            <a:t>Único archivo con el siguiente orden de documentos:</a:t>
          </a:r>
        </a:p>
      </dgm:t>
    </dgm:pt>
    <dgm:pt modelId="{DD942C49-FF32-4D76-A891-70D0DFD0AF99}" type="parTrans" cxnId="{2BEF58ED-A0C2-48EC-B3D9-E9AF275522FC}">
      <dgm:prSet/>
      <dgm:spPr/>
      <dgm:t>
        <a:bodyPr/>
        <a:lstStyle/>
        <a:p>
          <a:endParaRPr lang="es-ES"/>
        </a:p>
      </dgm:t>
    </dgm:pt>
    <dgm:pt modelId="{0EDF5738-2FF6-4781-AFC7-55BB39DEB230}" type="sibTrans" cxnId="{2BEF58ED-A0C2-48EC-B3D9-E9AF275522FC}">
      <dgm:prSet/>
      <dgm:spPr/>
      <dgm:t>
        <a:bodyPr/>
        <a:lstStyle/>
        <a:p>
          <a:endParaRPr lang="es-ES"/>
        </a:p>
      </dgm:t>
    </dgm:pt>
    <dgm:pt modelId="{02EBF53D-BFA2-4426-9D8F-E6D128B315F0}">
      <dgm:prSet phldrT="[Texto]" custT="1"/>
      <dgm:spPr/>
      <dgm:t>
        <a:bodyPr/>
        <a:lstStyle/>
        <a:p>
          <a:r>
            <a:rPr lang="es-ES" sz="1800" b="1" dirty="0"/>
            <a:t>Procedimiento del Contrato menor, en su caso, (Módulo CM).</a:t>
          </a:r>
          <a:endParaRPr lang="es-ES" sz="6600" dirty="0"/>
        </a:p>
      </dgm:t>
    </dgm:pt>
    <dgm:pt modelId="{584FE2A0-767B-43C5-9FD4-A4143CABBEE7}" type="parTrans" cxnId="{F4CF0600-9FB7-44C1-87F5-B5C0539B9DC4}">
      <dgm:prSet/>
      <dgm:spPr/>
      <dgm:t>
        <a:bodyPr/>
        <a:lstStyle/>
        <a:p>
          <a:endParaRPr lang="es-ES"/>
        </a:p>
      </dgm:t>
    </dgm:pt>
    <dgm:pt modelId="{40CB776A-C6E5-4D9F-9444-80B5FB415E3B}" type="sibTrans" cxnId="{F4CF0600-9FB7-44C1-87F5-B5C0539B9DC4}">
      <dgm:prSet/>
      <dgm:spPr/>
      <dgm:t>
        <a:bodyPr/>
        <a:lstStyle/>
        <a:p>
          <a:endParaRPr lang="es-ES"/>
        </a:p>
      </dgm:t>
    </dgm:pt>
    <dgm:pt modelId="{ADD54961-E413-4533-B2B3-46CF2BA6165F}">
      <dgm:prSet phldrT="[Texto]" custT="1"/>
      <dgm:spPr/>
      <dgm:t>
        <a:bodyPr/>
        <a:lstStyle/>
        <a:p>
          <a:r>
            <a:rPr lang="es-ES" sz="1800" b="1" dirty="0"/>
            <a:t>Único archivo con el siguiente orden de documentos:</a:t>
          </a:r>
        </a:p>
      </dgm:t>
    </dgm:pt>
    <dgm:pt modelId="{9097BA06-999B-4FFC-B81C-C908D51BB4CF}" type="parTrans" cxnId="{A9320840-13B2-4275-ABEA-1B35CCD9F4C6}">
      <dgm:prSet/>
      <dgm:spPr/>
      <dgm:t>
        <a:bodyPr/>
        <a:lstStyle/>
        <a:p>
          <a:endParaRPr lang="es-ES"/>
        </a:p>
      </dgm:t>
    </dgm:pt>
    <dgm:pt modelId="{8E5D3292-F8A8-4C64-8ECD-36E208B9A619}" type="sibTrans" cxnId="{A9320840-13B2-4275-ABEA-1B35CCD9F4C6}">
      <dgm:prSet/>
      <dgm:spPr/>
      <dgm:t>
        <a:bodyPr/>
        <a:lstStyle/>
        <a:p>
          <a:endParaRPr lang="es-ES"/>
        </a:p>
      </dgm:t>
    </dgm:pt>
    <dgm:pt modelId="{BAAF29DA-AB02-4DEF-BC0C-D99401A20A73}">
      <dgm:prSet phldrT="[Texto]" custT="1"/>
      <dgm:spPr/>
      <dgm:t>
        <a:bodyPr/>
        <a:lstStyle/>
        <a:p>
          <a:r>
            <a:rPr lang="es-ES" sz="1800" b="1" dirty="0"/>
            <a:t>Justificante de Gasto.</a:t>
          </a:r>
        </a:p>
      </dgm:t>
    </dgm:pt>
    <dgm:pt modelId="{118DDE50-068D-4EDC-8911-9D6CD09ED492}" type="parTrans" cxnId="{E58BC69F-6142-4A57-A02B-2D390FCBC66F}">
      <dgm:prSet/>
      <dgm:spPr/>
      <dgm:t>
        <a:bodyPr/>
        <a:lstStyle/>
        <a:p>
          <a:endParaRPr lang="es-ES"/>
        </a:p>
      </dgm:t>
    </dgm:pt>
    <dgm:pt modelId="{493FE376-ACDA-4C17-9F7D-F6BD4F8348B3}" type="sibTrans" cxnId="{E58BC69F-6142-4A57-A02B-2D390FCBC66F}">
      <dgm:prSet/>
      <dgm:spPr/>
      <dgm:t>
        <a:bodyPr/>
        <a:lstStyle/>
        <a:p>
          <a:endParaRPr lang="es-ES"/>
        </a:p>
      </dgm:t>
    </dgm:pt>
    <dgm:pt modelId="{76B1C7EF-0D5C-447A-8382-3F2373F20A9E}">
      <dgm:prSet phldrT="[Texto]" custT="1"/>
      <dgm:spPr/>
      <dgm:t>
        <a:bodyPr/>
        <a:lstStyle/>
        <a:p>
          <a:r>
            <a:rPr lang="es-ES" sz="1800" b="1" dirty="0"/>
            <a:t>Datos fiscales, en su caso.</a:t>
          </a:r>
        </a:p>
      </dgm:t>
    </dgm:pt>
    <dgm:pt modelId="{B8354855-8C6E-4174-8570-FE3B7DE44BA2}" type="parTrans" cxnId="{60D97700-AFB1-4953-B0F1-AA0ACEBBDA79}">
      <dgm:prSet/>
      <dgm:spPr/>
      <dgm:t>
        <a:bodyPr/>
        <a:lstStyle/>
        <a:p>
          <a:endParaRPr lang="es-ES"/>
        </a:p>
      </dgm:t>
    </dgm:pt>
    <dgm:pt modelId="{54BE57C1-1547-4606-BC30-BB69E5DA8063}" type="sibTrans" cxnId="{60D97700-AFB1-4953-B0F1-AA0ACEBBDA79}">
      <dgm:prSet/>
      <dgm:spPr/>
      <dgm:t>
        <a:bodyPr/>
        <a:lstStyle/>
        <a:p>
          <a:endParaRPr lang="es-ES"/>
        </a:p>
      </dgm:t>
    </dgm:pt>
    <dgm:pt modelId="{731C6465-35BE-48D0-A76C-3D4439ABC7D7}">
      <dgm:prSet phldrT="[Texto]" custT="1"/>
      <dgm:spPr/>
      <dgm:t>
        <a:bodyPr/>
        <a:lstStyle/>
        <a:p>
          <a:r>
            <a:rPr lang="es-ES" sz="1800" b="1" dirty="0"/>
            <a:t>Hoja de operaciones.</a:t>
          </a:r>
        </a:p>
      </dgm:t>
    </dgm:pt>
    <dgm:pt modelId="{D2F59C79-A2C6-4370-A6EC-1C28C58BA32A}" type="parTrans" cxnId="{85E797A8-B673-4B82-9CB8-720BABD6E92A}">
      <dgm:prSet/>
      <dgm:spPr/>
      <dgm:t>
        <a:bodyPr/>
        <a:lstStyle/>
        <a:p>
          <a:endParaRPr lang="es-ES"/>
        </a:p>
      </dgm:t>
    </dgm:pt>
    <dgm:pt modelId="{CDBC767C-4FED-440D-84F8-EDB9F02B513F}" type="sibTrans" cxnId="{85E797A8-B673-4B82-9CB8-720BABD6E92A}">
      <dgm:prSet/>
      <dgm:spPr/>
      <dgm:t>
        <a:bodyPr/>
        <a:lstStyle/>
        <a:p>
          <a:endParaRPr lang="es-ES"/>
        </a:p>
      </dgm:t>
    </dgm:pt>
    <dgm:pt modelId="{DFCF892C-A7EE-41AC-9121-3422D2E5784E}">
      <dgm:prSet phldrT="[Texto]" custT="1"/>
      <dgm:spPr/>
      <dgm:t>
        <a:bodyPr/>
        <a:lstStyle/>
        <a:p>
          <a:r>
            <a:rPr lang="es-ES" sz="1800" b="1" dirty="0"/>
            <a:t>Factura/Anexo PPA.</a:t>
          </a:r>
        </a:p>
      </dgm:t>
    </dgm:pt>
    <dgm:pt modelId="{7FEB2F7B-EC8C-4B02-8906-5E4C6AA4AB11}" type="parTrans" cxnId="{FF6F8C63-97B2-4738-A031-06E9CED1D995}">
      <dgm:prSet/>
      <dgm:spPr/>
      <dgm:t>
        <a:bodyPr/>
        <a:lstStyle/>
        <a:p>
          <a:endParaRPr lang="es-ES"/>
        </a:p>
      </dgm:t>
    </dgm:pt>
    <dgm:pt modelId="{7C9024D6-2472-4E6F-88C4-B838BE35C1A1}" type="sibTrans" cxnId="{FF6F8C63-97B2-4738-A031-06E9CED1D995}">
      <dgm:prSet/>
      <dgm:spPr/>
      <dgm:t>
        <a:bodyPr/>
        <a:lstStyle/>
        <a:p>
          <a:endParaRPr lang="es-ES"/>
        </a:p>
      </dgm:t>
    </dgm:pt>
    <dgm:pt modelId="{ED6F0CA2-1086-4682-B6AF-DA28E5BE1B45}">
      <dgm:prSet phldrT="[Texto]" custT="1"/>
      <dgm:spPr/>
      <dgm:t>
        <a:bodyPr/>
        <a:lstStyle/>
        <a:p>
          <a:r>
            <a:rPr lang="es-ES" sz="1800" b="1" dirty="0"/>
            <a:t>Justificante de Gasto.</a:t>
          </a:r>
        </a:p>
      </dgm:t>
    </dgm:pt>
    <dgm:pt modelId="{075586FA-F196-4BB9-A1DD-6286943EBB42}" type="parTrans" cxnId="{30E22032-AE97-44D8-85A5-328F65B0A453}">
      <dgm:prSet/>
      <dgm:spPr/>
      <dgm:t>
        <a:bodyPr/>
        <a:lstStyle/>
        <a:p>
          <a:endParaRPr lang="es-ES"/>
        </a:p>
      </dgm:t>
    </dgm:pt>
    <dgm:pt modelId="{C33651DE-DAAE-4E85-8DF2-067F11B5FCC1}" type="sibTrans" cxnId="{30E22032-AE97-44D8-85A5-328F65B0A453}">
      <dgm:prSet/>
      <dgm:spPr/>
      <dgm:t>
        <a:bodyPr/>
        <a:lstStyle/>
        <a:p>
          <a:endParaRPr lang="es-ES"/>
        </a:p>
      </dgm:t>
    </dgm:pt>
    <dgm:pt modelId="{2B2B5546-3607-4509-BB1E-DA16B2F4119D}">
      <dgm:prSet phldrT="[Texto]" custT="1"/>
      <dgm:spPr/>
      <dgm:t>
        <a:bodyPr/>
        <a:lstStyle/>
        <a:p>
          <a:r>
            <a:rPr lang="es-ES" sz="1800" b="1" dirty="0"/>
            <a:t>Datos fiscales.</a:t>
          </a:r>
        </a:p>
      </dgm:t>
    </dgm:pt>
    <dgm:pt modelId="{11BF8BA7-8CDC-4BDD-8E56-CDA49D0EE940}" type="parTrans" cxnId="{24C558B1-F625-4D02-82C5-770597703454}">
      <dgm:prSet/>
      <dgm:spPr/>
      <dgm:t>
        <a:bodyPr/>
        <a:lstStyle/>
        <a:p>
          <a:endParaRPr lang="es-ES"/>
        </a:p>
      </dgm:t>
    </dgm:pt>
    <dgm:pt modelId="{7A5F2085-3C39-43BC-A662-A6C1126AD965}" type="sibTrans" cxnId="{24C558B1-F625-4D02-82C5-770597703454}">
      <dgm:prSet/>
      <dgm:spPr/>
      <dgm:t>
        <a:bodyPr/>
        <a:lstStyle/>
        <a:p>
          <a:endParaRPr lang="es-ES"/>
        </a:p>
      </dgm:t>
    </dgm:pt>
    <dgm:pt modelId="{F31713CC-917C-4B6C-9A43-1AAB07C32BE6}">
      <dgm:prSet phldrT="[Texto]" custT="1"/>
      <dgm:spPr/>
      <dgm:t>
        <a:bodyPr/>
        <a:lstStyle/>
        <a:p>
          <a:r>
            <a:rPr lang="es-ES" sz="1800" b="1" dirty="0"/>
            <a:t>Hoja de operaciones.</a:t>
          </a:r>
        </a:p>
      </dgm:t>
    </dgm:pt>
    <dgm:pt modelId="{5683DD18-13A3-4064-BCBC-EBAA0DA5F32A}" type="parTrans" cxnId="{3C18C635-2774-4413-8175-DAAC778E0AEE}">
      <dgm:prSet/>
      <dgm:spPr/>
      <dgm:t>
        <a:bodyPr/>
        <a:lstStyle/>
        <a:p>
          <a:endParaRPr lang="es-ES"/>
        </a:p>
      </dgm:t>
    </dgm:pt>
    <dgm:pt modelId="{6DF56059-E8C0-423B-B5D9-7364E6A42212}" type="sibTrans" cxnId="{3C18C635-2774-4413-8175-DAAC778E0AEE}">
      <dgm:prSet/>
      <dgm:spPr/>
      <dgm:t>
        <a:bodyPr/>
        <a:lstStyle/>
        <a:p>
          <a:endParaRPr lang="es-ES"/>
        </a:p>
      </dgm:t>
    </dgm:pt>
    <dgm:pt modelId="{A7178127-5AF1-488E-B2C4-E6BA14810599}">
      <dgm:prSet phldrT="[Texto]" custT="1"/>
      <dgm:spPr/>
      <dgm:t>
        <a:bodyPr/>
        <a:lstStyle/>
        <a:p>
          <a:r>
            <a:rPr lang="es-ES" sz="1800" b="1" dirty="0"/>
            <a:t>Liquidación de comisión de servicios.</a:t>
          </a:r>
        </a:p>
      </dgm:t>
    </dgm:pt>
    <dgm:pt modelId="{1C2FBE08-B9DC-403C-96E0-05A3C8B4DBB7}" type="parTrans" cxnId="{04E17E13-8999-471A-8D13-3B9DE61713C3}">
      <dgm:prSet/>
      <dgm:spPr/>
      <dgm:t>
        <a:bodyPr/>
        <a:lstStyle/>
        <a:p>
          <a:endParaRPr lang="es-ES"/>
        </a:p>
      </dgm:t>
    </dgm:pt>
    <dgm:pt modelId="{714933ED-0173-462B-893F-2D9B475358B6}" type="sibTrans" cxnId="{04E17E13-8999-471A-8D13-3B9DE61713C3}">
      <dgm:prSet/>
      <dgm:spPr/>
      <dgm:t>
        <a:bodyPr/>
        <a:lstStyle/>
        <a:p>
          <a:endParaRPr lang="es-ES"/>
        </a:p>
      </dgm:t>
    </dgm:pt>
    <dgm:pt modelId="{5AB4BF5C-B5DF-4037-950C-BF9147FB248E}">
      <dgm:prSet phldrT="[Texto]" custT="1"/>
      <dgm:spPr/>
      <dgm:t>
        <a:bodyPr/>
        <a:lstStyle/>
        <a:p>
          <a:r>
            <a:rPr lang="es-ES" sz="1800" b="1" dirty="0"/>
            <a:t>Hoja comisión de servicios.</a:t>
          </a:r>
        </a:p>
      </dgm:t>
    </dgm:pt>
    <dgm:pt modelId="{0CAEA5E1-AE2D-483E-8CB7-DEF8FC8A523F}" type="parTrans" cxnId="{A748DE05-D521-4F49-95FD-819FFB9F17E0}">
      <dgm:prSet/>
      <dgm:spPr/>
      <dgm:t>
        <a:bodyPr/>
        <a:lstStyle/>
        <a:p>
          <a:endParaRPr lang="es-ES"/>
        </a:p>
      </dgm:t>
    </dgm:pt>
    <dgm:pt modelId="{381D5616-960E-40F8-9110-EA02C3CFD841}" type="sibTrans" cxnId="{A748DE05-D521-4F49-95FD-819FFB9F17E0}">
      <dgm:prSet/>
      <dgm:spPr/>
      <dgm:t>
        <a:bodyPr/>
        <a:lstStyle/>
        <a:p>
          <a:endParaRPr lang="es-ES"/>
        </a:p>
      </dgm:t>
    </dgm:pt>
    <dgm:pt modelId="{9A677EAC-45EB-4231-BAE0-EF50C8473D52}">
      <dgm:prSet phldrT="[Texto]" custT="1"/>
      <dgm:spPr/>
      <dgm:t>
        <a:bodyPr/>
        <a:lstStyle/>
        <a:p>
          <a:r>
            <a:rPr lang="es-ES" sz="1800" b="1" dirty="0"/>
            <a:t>Autorización comisión de servicios.</a:t>
          </a:r>
        </a:p>
      </dgm:t>
    </dgm:pt>
    <dgm:pt modelId="{6B09BD7D-BEB1-4EB1-AA12-F9AD9FDC15B6}" type="parTrans" cxnId="{1FB46A7B-0C9B-41E0-959B-EC6E098EF236}">
      <dgm:prSet/>
      <dgm:spPr/>
      <dgm:t>
        <a:bodyPr/>
        <a:lstStyle/>
        <a:p>
          <a:endParaRPr lang="es-ES"/>
        </a:p>
      </dgm:t>
    </dgm:pt>
    <dgm:pt modelId="{42314375-B99D-40F6-80FB-830B47B12A85}" type="sibTrans" cxnId="{1FB46A7B-0C9B-41E0-959B-EC6E098EF236}">
      <dgm:prSet/>
      <dgm:spPr/>
      <dgm:t>
        <a:bodyPr/>
        <a:lstStyle/>
        <a:p>
          <a:endParaRPr lang="es-ES"/>
        </a:p>
      </dgm:t>
    </dgm:pt>
    <dgm:pt modelId="{6CE128B1-82AA-4513-8FBC-7BCA92342AF9}">
      <dgm:prSet phldrT="[Texto]" custT="1"/>
      <dgm:spPr/>
      <dgm:t>
        <a:bodyPr/>
        <a:lstStyle/>
        <a:p>
          <a:r>
            <a:rPr lang="es-ES" sz="1800" b="1" dirty="0"/>
            <a:t>Documentos justificativos de los importes liquidados.</a:t>
          </a:r>
        </a:p>
      </dgm:t>
    </dgm:pt>
    <dgm:pt modelId="{E46203F7-4518-4764-B170-7D0E0102155C}" type="parTrans" cxnId="{6D419D42-0C5B-4075-8796-4FE11F4C12C6}">
      <dgm:prSet/>
      <dgm:spPr/>
      <dgm:t>
        <a:bodyPr/>
        <a:lstStyle/>
        <a:p>
          <a:endParaRPr lang="es-ES"/>
        </a:p>
      </dgm:t>
    </dgm:pt>
    <dgm:pt modelId="{B7E764DE-7E6C-42E5-8F59-658BE3C423B2}" type="sibTrans" cxnId="{6D419D42-0C5B-4075-8796-4FE11F4C12C6}">
      <dgm:prSet/>
      <dgm:spPr/>
      <dgm:t>
        <a:bodyPr/>
        <a:lstStyle/>
        <a:p>
          <a:endParaRPr lang="es-ES"/>
        </a:p>
      </dgm:t>
    </dgm:pt>
    <dgm:pt modelId="{D0A46896-B063-4E39-B2BF-73E3A09C82EE}">
      <dgm:prSet phldrT="[Texto]" custT="1"/>
      <dgm:spPr/>
      <dgm:t>
        <a:bodyPr/>
        <a:lstStyle/>
        <a:p>
          <a:r>
            <a:rPr lang="es-ES" sz="1800" b="1" dirty="0"/>
            <a:t>Otros documentos, en su caso</a:t>
          </a:r>
        </a:p>
      </dgm:t>
    </dgm:pt>
    <dgm:pt modelId="{F5094443-5E79-4225-8FD8-5B1B14969653}" type="parTrans" cxnId="{29495767-DAF5-444A-B061-C7A6355446BB}">
      <dgm:prSet/>
      <dgm:spPr/>
      <dgm:t>
        <a:bodyPr/>
        <a:lstStyle/>
        <a:p>
          <a:endParaRPr lang="es-ES"/>
        </a:p>
      </dgm:t>
    </dgm:pt>
    <dgm:pt modelId="{39E5ABA1-68B6-4CF9-94B3-280DBDEAA5B7}" type="sibTrans" cxnId="{29495767-DAF5-444A-B061-C7A6355446BB}">
      <dgm:prSet/>
      <dgm:spPr/>
      <dgm:t>
        <a:bodyPr/>
        <a:lstStyle/>
        <a:p>
          <a:endParaRPr lang="es-ES"/>
        </a:p>
      </dgm:t>
    </dgm:pt>
    <dgm:pt modelId="{C1975585-09E7-4359-A016-2A0C536BE9F8}" type="pres">
      <dgm:prSet presAssocID="{9E50A953-0CB0-464C-AE9E-E56D132ACAE0}" presName="diagram" presStyleCnt="0">
        <dgm:presLayoutVars>
          <dgm:dir/>
          <dgm:animLvl val="lvl"/>
          <dgm:resizeHandles val="exact"/>
        </dgm:presLayoutVars>
      </dgm:prSet>
      <dgm:spPr/>
    </dgm:pt>
    <dgm:pt modelId="{727BAC76-20CE-4ABF-B62C-20BC55ABA47C}" type="pres">
      <dgm:prSet presAssocID="{3446F88D-D82D-4074-A440-9961EC836891}" presName="compNode" presStyleCnt="0"/>
      <dgm:spPr/>
    </dgm:pt>
    <dgm:pt modelId="{2DF7A8C1-6AE8-4FE2-8D6C-416B130DD063}" type="pres">
      <dgm:prSet presAssocID="{3446F88D-D82D-4074-A440-9961EC836891}" presName="childRect" presStyleLbl="bgAcc1" presStyleIdx="0" presStyleCnt="2">
        <dgm:presLayoutVars>
          <dgm:bulletEnabled val="1"/>
        </dgm:presLayoutVars>
      </dgm:prSet>
      <dgm:spPr/>
    </dgm:pt>
    <dgm:pt modelId="{FAF53B75-3581-4D41-AA29-FBF04A3BD84A}" type="pres">
      <dgm:prSet presAssocID="{3446F88D-D82D-4074-A440-9961EC836891}" presName="parentText" presStyleLbl="node1" presStyleIdx="0" presStyleCnt="0">
        <dgm:presLayoutVars>
          <dgm:chMax val="0"/>
          <dgm:bulletEnabled val="1"/>
        </dgm:presLayoutVars>
      </dgm:prSet>
      <dgm:spPr/>
    </dgm:pt>
    <dgm:pt modelId="{4DF9FCD5-8E18-4624-95E6-9185EF96724D}" type="pres">
      <dgm:prSet presAssocID="{3446F88D-D82D-4074-A440-9961EC836891}" presName="parentRect" presStyleLbl="alignNode1" presStyleIdx="0" presStyleCnt="2"/>
      <dgm:spPr/>
    </dgm:pt>
    <dgm:pt modelId="{A97871D3-22D7-42CA-8E9E-2EA1EB8642DA}" type="pres">
      <dgm:prSet presAssocID="{3446F88D-D82D-4074-A440-9961EC836891}" presName="adorn" presStyleLbl="fgAccFollowNode1" presStyleIdx="0" presStyleCnt="2"/>
      <dgm:spPr>
        <a:solidFill>
          <a:schemeClr val="accent4">
            <a:lumMod val="20000"/>
            <a:lumOff val="80000"/>
            <a:alpha val="90000"/>
          </a:schemeClr>
        </a:solidFill>
      </dgm:spPr>
    </dgm:pt>
    <dgm:pt modelId="{D209B57E-0E65-4215-91DF-B7103BC48D49}" type="pres">
      <dgm:prSet presAssocID="{15B7FC76-9CC7-4FE3-A628-2E52BECDB8CA}" presName="sibTrans" presStyleLbl="sibTrans2D1" presStyleIdx="0" presStyleCnt="0"/>
      <dgm:spPr/>
    </dgm:pt>
    <dgm:pt modelId="{48C3C42E-53C8-4852-B5E1-94D0B44A98DF}" type="pres">
      <dgm:prSet presAssocID="{68C411C6-0FEA-497F-98B9-E2F706792545}" presName="compNode" presStyleCnt="0"/>
      <dgm:spPr/>
    </dgm:pt>
    <dgm:pt modelId="{8B6B4A9A-7812-41DC-B38D-BEEEFEE100AA}" type="pres">
      <dgm:prSet presAssocID="{68C411C6-0FEA-497F-98B9-E2F706792545}" presName="childRect" presStyleLbl="bgAcc1" presStyleIdx="1" presStyleCnt="2">
        <dgm:presLayoutVars>
          <dgm:bulletEnabled val="1"/>
        </dgm:presLayoutVars>
      </dgm:prSet>
      <dgm:spPr/>
    </dgm:pt>
    <dgm:pt modelId="{C9828629-60B1-4208-ABC8-96BFC507F782}" type="pres">
      <dgm:prSet presAssocID="{68C411C6-0FEA-497F-98B9-E2F706792545}" presName="parentText" presStyleLbl="node1" presStyleIdx="0" presStyleCnt="0">
        <dgm:presLayoutVars>
          <dgm:chMax val="0"/>
          <dgm:bulletEnabled val="1"/>
        </dgm:presLayoutVars>
      </dgm:prSet>
      <dgm:spPr/>
    </dgm:pt>
    <dgm:pt modelId="{EA1AC05A-220E-42FB-A015-3EF33D92FB24}" type="pres">
      <dgm:prSet presAssocID="{68C411C6-0FEA-497F-98B9-E2F706792545}" presName="parentRect" presStyleLbl="alignNode1" presStyleIdx="1" presStyleCnt="2"/>
      <dgm:spPr/>
    </dgm:pt>
    <dgm:pt modelId="{E7C5F6AA-7788-4654-8EDC-2AED9BC73DA1}" type="pres">
      <dgm:prSet presAssocID="{68C411C6-0FEA-497F-98B9-E2F706792545}" presName="adorn" presStyleLbl="fgAccFollowNode1" presStyleIdx="1" presStyleCnt="2"/>
      <dgm:spPr>
        <a:solidFill>
          <a:schemeClr val="accent6">
            <a:lumMod val="20000"/>
            <a:lumOff val="80000"/>
            <a:alpha val="90000"/>
          </a:schemeClr>
        </a:solidFill>
      </dgm:spPr>
    </dgm:pt>
  </dgm:ptLst>
  <dgm:cxnLst>
    <dgm:cxn modelId="{F4CF0600-9FB7-44C1-87F5-B5C0539B9DC4}" srcId="{3446F88D-D82D-4074-A440-9961EC836891}" destId="{02EBF53D-BFA2-4426-9D8F-E6D128B315F0}" srcOrd="0" destOrd="0" parTransId="{584FE2A0-767B-43C5-9FD4-A4143CABBEE7}" sibTransId="{40CB776A-C6E5-4D9F-9444-80B5FB415E3B}"/>
    <dgm:cxn modelId="{60D97700-AFB1-4953-B0F1-AA0ACEBBDA79}" srcId="{ADD54961-E413-4533-B2B3-46CF2BA6165F}" destId="{76B1C7EF-0D5C-447A-8382-3F2373F20A9E}" srcOrd="1" destOrd="0" parTransId="{B8354855-8C6E-4174-8570-FE3B7DE44BA2}" sibTransId="{54BE57C1-1547-4606-BC30-BB69E5DA8063}"/>
    <dgm:cxn modelId="{A748DE05-D521-4F49-95FD-819FFB9F17E0}" srcId="{72E3CA79-BFDF-43EF-9FD5-597236ED9E91}" destId="{5AB4BF5C-B5DF-4037-950C-BF9147FB248E}" srcOrd="4" destOrd="0" parTransId="{0CAEA5E1-AE2D-483E-8CB7-DEF8FC8A523F}" sibTransId="{381D5616-960E-40F8-9110-EA02C3CFD841}"/>
    <dgm:cxn modelId="{30EC800C-3764-4594-A326-917289CA4D1A}" srcId="{9E50A953-0CB0-464C-AE9E-E56D132ACAE0}" destId="{68C411C6-0FEA-497F-98B9-E2F706792545}" srcOrd="1" destOrd="0" parTransId="{5D09649A-18CE-48A1-A1D1-BFFEA9A6B2EA}" sibTransId="{4B780FEF-E16A-49B0-AF13-E3FF770DA2FB}"/>
    <dgm:cxn modelId="{CE138A10-73FE-4726-B681-4471D87D844F}" type="presOf" srcId="{9E50A953-0CB0-464C-AE9E-E56D132ACAE0}" destId="{C1975585-09E7-4359-A016-2A0C536BE9F8}" srcOrd="0" destOrd="0" presId="urn:microsoft.com/office/officeart/2005/8/layout/bList2"/>
    <dgm:cxn modelId="{04E17E13-8999-471A-8D13-3B9DE61713C3}" srcId="{72E3CA79-BFDF-43EF-9FD5-597236ED9E91}" destId="{A7178127-5AF1-488E-B2C4-E6BA14810599}" srcOrd="3" destOrd="0" parTransId="{1C2FBE08-B9DC-403C-96E0-05A3C8B4DBB7}" sibTransId="{714933ED-0173-462B-893F-2D9B475358B6}"/>
    <dgm:cxn modelId="{6C3C2416-CCD0-4947-875E-3B7EE52B2106}" type="presOf" srcId="{ED6F0CA2-1086-4682-B6AF-DA28E5BE1B45}" destId="{8B6B4A9A-7812-41DC-B38D-BEEEFEE100AA}" srcOrd="0" destOrd="1" presId="urn:microsoft.com/office/officeart/2005/8/layout/bList2"/>
    <dgm:cxn modelId="{DEC5C218-9258-47B9-B891-C75889AB0554}" type="presOf" srcId="{15B7FC76-9CC7-4FE3-A628-2E52BECDB8CA}" destId="{D209B57E-0E65-4215-91DF-B7103BC48D49}" srcOrd="0" destOrd="0" presId="urn:microsoft.com/office/officeart/2005/8/layout/bList2"/>
    <dgm:cxn modelId="{F7B75522-3AB5-4601-96BE-A5A0978B26FE}" type="presOf" srcId="{76B1C7EF-0D5C-447A-8382-3F2373F20A9E}" destId="{2DF7A8C1-6AE8-4FE2-8D6C-416B130DD063}" srcOrd="0" destOrd="3" presId="urn:microsoft.com/office/officeart/2005/8/layout/bList2"/>
    <dgm:cxn modelId="{D75CE02A-1CCE-4C30-A908-954B547E6D1A}" type="presOf" srcId="{9A677EAC-45EB-4231-BAE0-EF50C8473D52}" destId="{8B6B4A9A-7812-41DC-B38D-BEEEFEE100AA}" srcOrd="0" destOrd="6" presId="urn:microsoft.com/office/officeart/2005/8/layout/bList2"/>
    <dgm:cxn modelId="{30E22032-AE97-44D8-85A5-328F65B0A453}" srcId="{72E3CA79-BFDF-43EF-9FD5-597236ED9E91}" destId="{ED6F0CA2-1086-4682-B6AF-DA28E5BE1B45}" srcOrd="0" destOrd="0" parTransId="{075586FA-F196-4BB9-A1DD-6286943EBB42}" sibTransId="{C33651DE-DAAE-4E85-8DF2-067F11B5FCC1}"/>
    <dgm:cxn modelId="{3C18C635-2774-4413-8175-DAAC778E0AEE}" srcId="{72E3CA79-BFDF-43EF-9FD5-597236ED9E91}" destId="{F31713CC-917C-4B6C-9A43-1AAB07C32BE6}" srcOrd="2" destOrd="0" parTransId="{5683DD18-13A3-4064-BCBC-EBAA0DA5F32A}" sibTransId="{6DF56059-E8C0-423B-B5D9-7364E6A42212}"/>
    <dgm:cxn modelId="{A9320840-13B2-4275-ABEA-1B35CCD9F4C6}" srcId="{3446F88D-D82D-4074-A440-9961EC836891}" destId="{ADD54961-E413-4533-B2B3-46CF2BA6165F}" srcOrd="1" destOrd="0" parTransId="{9097BA06-999B-4FFC-B81C-C908D51BB4CF}" sibTransId="{8E5D3292-F8A8-4C64-8ECD-36E208B9A619}"/>
    <dgm:cxn modelId="{6D419D42-0C5B-4075-8796-4FE11F4C12C6}" srcId="{72E3CA79-BFDF-43EF-9FD5-597236ED9E91}" destId="{6CE128B1-82AA-4513-8FBC-7BCA92342AF9}" srcOrd="6" destOrd="0" parTransId="{E46203F7-4518-4764-B170-7D0E0102155C}" sibTransId="{B7E764DE-7E6C-42E5-8F59-658BE3C423B2}"/>
    <dgm:cxn modelId="{FF6F8C63-97B2-4738-A031-06E9CED1D995}" srcId="{ADD54961-E413-4533-B2B3-46CF2BA6165F}" destId="{DFCF892C-A7EE-41AC-9121-3422D2E5784E}" srcOrd="3" destOrd="0" parTransId="{7FEB2F7B-EC8C-4B02-8906-5E4C6AA4AB11}" sibTransId="{7C9024D6-2472-4E6F-88C4-B838BE35C1A1}"/>
    <dgm:cxn modelId="{7DE25E65-5F9D-4E23-A0DF-564C25FB1532}" type="presOf" srcId="{DFCF892C-A7EE-41AC-9121-3422D2E5784E}" destId="{2DF7A8C1-6AE8-4FE2-8D6C-416B130DD063}" srcOrd="0" destOrd="5" presId="urn:microsoft.com/office/officeart/2005/8/layout/bList2"/>
    <dgm:cxn modelId="{29495767-DAF5-444A-B061-C7A6355446BB}" srcId="{72E3CA79-BFDF-43EF-9FD5-597236ED9E91}" destId="{D0A46896-B063-4E39-B2BF-73E3A09C82EE}" srcOrd="7" destOrd="0" parTransId="{F5094443-5E79-4225-8FD8-5B1B14969653}" sibTransId="{39E5ABA1-68B6-4CF9-94B3-280DBDEAA5B7}"/>
    <dgm:cxn modelId="{E408106A-5934-4339-9F02-B2F98CE90B62}" type="presOf" srcId="{3446F88D-D82D-4074-A440-9961EC836891}" destId="{4DF9FCD5-8E18-4624-95E6-9185EF96724D}" srcOrd="1" destOrd="0" presId="urn:microsoft.com/office/officeart/2005/8/layout/bList2"/>
    <dgm:cxn modelId="{7B99556A-6E9A-484D-B2AF-F7D11145EE67}" type="presOf" srcId="{5AB4BF5C-B5DF-4037-950C-BF9147FB248E}" destId="{8B6B4A9A-7812-41DC-B38D-BEEEFEE100AA}" srcOrd="0" destOrd="5" presId="urn:microsoft.com/office/officeart/2005/8/layout/bList2"/>
    <dgm:cxn modelId="{F6FD4F6C-7185-4892-9625-3AC3D6486F6D}" type="presOf" srcId="{6CE128B1-82AA-4513-8FBC-7BCA92342AF9}" destId="{8B6B4A9A-7812-41DC-B38D-BEEEFEE100AA}" srcOrd="0" destOrd="7" presId="urn:microsoft.com/office/officeart/2005/8/layout/bList2"/>
    <dgm:cxn modelId="{A70CEA6C-3C1F-4303-8D2C-B7B78B409CB4}" type="presOf" srcId="{D0A46896-B063-4E39-B2BF-73E3A09C82EE}" destId="{8B6B4A9A-7812-41DC-B38D-BEEEFEE100AA}" srcOrd="0" destOrd="8" presId="urn:microsoft.com/office/officeart/2005/8/layout/bList2"/>
    <dgm:cxn modelId="{3CD4D578-2AD9-4C42-A89E-890D25975FB6}" type="presOf" srcId="{A7178127-5AF1-488E-B2C4-E6BA14810599}" destId="{8B6B4A9A-7812-41DC-B38D-BEEEFEE100AA}" srcOrd="0" destOrd="4" presId="urn:microsoft.com/office/officeart/2005/8/layout/bList2"/>
    <dgm:cxn modelId="{1FB46A7B-0C9B-41E0-959B-EC6E098EF236}" srcId="{72E3CA79-BFDF-43EF-9FD5-597236ED9E91}" destId="{9A677EAC-45EB-4231-BAE0-EF50C8473D52}" srcOrd="5" destOrd="0" parTransId="{6B09BD7D-BEB1-4EB1-AA12-F9AD9FDC15B6}" sibTransId="{42314375-B99D-40F6-80FB-830B47B12A85}"/>
    <dgm:cxn modelId="{9726D887-C725-48D4-A62D-77525C4C9DFC}" type="presOf" srcId="{ADD54961-E413-4533-B2B3-46CF2BA6165F}" destId="{2DF7A8C1-6AE8-4FE2-8D6C-416B130DD063}" srcOrd="0" destOrd="1" presId="urn:microsoft.com/office/officeart/2005/8/layout/bList2"/>
    <dgm:cxn modelId="{CDF14D9B-12A0-41B1-86E0-54D47A459E47}" type="presOf" srcId="{731C6465-35BE-48D0-A76C-3D4439ABC7D7}" destId="{2DF7A8C1-6AE8-4FE2-8D6C-416B130DD063}" srcOrd="0" destOrd="4" presId="urn:microsoft.com/office/officeart/2005/8/layout/bList2"/>
    <dgm:cxn modelId="{E58BC69F-6142-4A57-A02B-2D390FCBC66F}" srcId="{ADD54961-E413-4533-B2B3-46CF2BA6165F}" destId="{BAAF29DA-AB02-4DEF-BC0C-D99401A20A73}" srcOrd="0" destOrd="0" parTransId="{118DDE50-068D-4EDC-8911-9D6CD09ED492}" sibTransId="{493FE376-ACDA-4C17-9F7D-F6BD4F8348B3}"/>
    <dgm:cxn modelId="{488976A1-0BAE-40A0-A009-5D09AB095A29}" type="presOf" srcId="{72E3CA79-BFDF-43EF-9FD5-597236ED9E91}" destId="{8B6B4A9A-7812-41DC-B38D-BEEEFEE100AA}" srcOrd="0" destOrd="0" presId="urn:microsoft.com/office/officeart/2005/8/layout/bList2"/>
    <dgm:cxn modelId="{795D41A7-1B9C-457C-B5F9-5A67394613CE}" type="presOf" srcId="{68C411C6-0FEA-497F-98B9-E2F706792545}" destId="{C9828629-60B1-4208-ABC8-96BFC507F782}" srcOrd="0" destOrd="0" presId="urn:microsoft.com/office/officeart/2005/8/layout/bList2"/>
    <dgm:cxn modelId="{85E797A8-B673-4B82-9CB8-720BABD6E92A}" srcId="{ADD54961-E413-4533-B2B3-46CF2BA6165F}" destId="{731C6465-35BE-48D0-A76C-3D4439ABC7D7}" srcOrd="2" destOrd="0" parTransId="{D2F59C79-A2C6-4370-A6EC-1C28C58BA32A}" sibTransId="{CDBC767C-4FED-440D-84F8-EDB9F02B513F}"/>
    <dgm:cxn modelId="{D58413AD-40D6-4A96-AE02-B7E386E06FE0}" type="presOf" srcId="{F31713CC-917C-4B6C-9A43-1AAB07C32BE6}" destId="{8B6B4A9A-7812-41DC-B38D-BEEEFEE100AA}" srcOrd="0" destOrd="3" presId="urn:microsoft.com/office/officeart/2005/8/layout/bList2"/>
    <dgm:cxn modelId="{24C558B1-F625-4D02-82C5-770597703454}" srcId="{72E3CA79-BFDF-43EF-9FD5-597236ED9E91}" destId="{2B2B5546-3607-4509-BB1E-DA16B2F4119D}" srcOrd="1" destOrd="0" parTransId="{11BF8BA7-8CDC-4BDD-8E56-CDA49D0EE940}" sibTransId="{7A5F2085-3C39-43BC-A662-A6C1126AD965}"/>
    <dgm:cxn modelId="{6B64AFB4-B30B-4090-BD54-BD18520B4413}" type="presOf" srcId="{3446F88D-D82D-4074-A440-9961EC836891}" destId="{FAF53B75-3581-4D41-AA29-FBF04A3BD84A}" srcOrd="0" destOrd="0" presId="urn:microsoft.com/office/officeart/2005/8/layout/bList2"/>
    <dgm:cxn modelId="{AB94C0B8-6630-411D-82B3-892C57F4EDC7}" type="presOf" srcId="{2B2B5546-3607-4509-BB1E-DA16B2F4119D}" destId="{8B6B4A9A-7812-41DC-B38D-BEEEFEE100AA}" srcOrd="0" destOrd="2" presId="urn:microsoft.com/office/officeart/2005/8/layout/bList2"/>
    <dgm:cxn modelId="{FBF51ECF-B1A7-4540-8219-E19E097FFC76}" type="presOf" srcId="{02EBF53D-BFA2-4426-9D8F-E6D128B315F0}" destId="{2DF7A8C1-6AE8-4FE2-8D6C-416B130DD063}" srcOrd="0" destOrd="0" presId="urn:microsoft.com/office/officeart/2005/8/layout/bList2"/>
    <dgm:cxn modelId="{9C7A4BDA-71F1-49F4-A01D-42BD4D539CA5}" type="presOf" srcId="{68C411C6-0FEA-497F-98B9-E2F706792545}" destId="{EA1AC05A-220E-42FB-A015-3EF33D92FB24}" srcOrd="1" destOrd="0" presId="urn:microsoft.com/office/officeart/2005/8/layout/bList2"/>
    <dgm:cxn modelId="{2BEF58ED-A0C2-48EC-B3D9-E9AF275522FC}" srcId="{68C411C6-0FEA-497F-98B9-E2F706792545}" destId="{72E3CA79-BFDF-43EF-9FD5-597236ED9E91}" srcOrd="0" destOrd="0" parTransId="{DD942C49-FF32-4D76-A891-70D0DFD0AF99}" sibTransId="{0EDF5738-2FF6-4781-AFC7-55BB39DEB230}"/>
    <dgm:cxn modelId="{95D965EE-7F15-4806-A439-BB5E4F3E303C}" srcId="{9E50A953-0CB0-464C-AE9E-E56D132ACAE0}" destId="{3446F88D-D82D-4074-A440-9961EC836891}" srcOrd="0" destOrd="0" parTransId="{B57AAED9-C415-4A96-9A8F-1FCD1EE17A4E}" sibTransId="{15B7FC76-9CC7-4FE3-A628-2E52BECDB8CA}"/>
    <dgm:cxn modelId="{A47DBDF4-A84F-4D68-AEDF-F9D6AD2B2672}" type="presOf" srcId="{BAAF29DA-AB02-4DEF-BC0C-D99401A20A73}" destId="{2DF7A8C1-6AE8-4FE2-8D6C-416B130DD063}" srcOrd="0" destOrd="2" presId="urn:microsoft.com/office/officeart/2005/8/layout/bList2"/>
    <dgm:cxn modelId="{4F3AE47D-D333-4AF1-8981-4769BDD71B92}" type="presParOf" srcId="{C1975585-09E7-4359-A016-2A0C536BE9F8}" destId="{727BAC76-20CE-4ABF-B62C-20BC55ABA47C}" srcOrd="0" destOrd="0" presId="urn:microsoft.com/office/officeart/2005/8/layout/bList2"/>
    <dgm:cxn modelId="{C06D33EA-E670-497B-B7A4-EAE6659D4DFD}" type="presParOf" srcId="{727BAC76-20CE-4ABF-B62C-20BC55ABA47C}" destId="{2DF7A8C1-6AE8-4FE2-8D6C-416B130DD063}" srcOrd="0" destOrd="0" presId="urn:microsoft.com/office/officeart/2005/8/layout/bList2"/>
    <dgm:cxn modelId="{78D4D867-3571-4C00-86CF-D705C63B1288}" type="presParOf" srcId="{727BAC76-20CE-4ABF-B62C-20BC55ABA47C}" destId="{FAF53B75-3581-4D41-AA29-FBF04A3BD84A}" srcOrd="1" destOrd="0" presId="urn:microsoft.com/office/officeart/2005/8/layout/bList2"/>
    <dgm:cxn modelId="{0D02A11F-A6D2-41AE-BF08-E0A0C069070A}" type="presParOf" srcId="{727BAC76-20CE-4ABF-B62C-20BC55ABA47C}" destId="{4DF9FCD5-8E18-4624-95E6-9185EF96724D}" srcOrd="2" destOrd="0" presId="urn:microsoft.com/office/officeart/2005/8/layout/bList2"/>
    <dgm:cxn modelId="{6F7A219D-79B2-4E97-A9F2-76158439A927}" type="presParOf" srcId="{727BAC76-20CE-4ABF-B62C-20BC55ABA47C}" destId="{A97871D3-22D7-42CA-8E9E-2EA1EB8642DA}" srcOrd="3" destOrd="0" presId="urn:microsoft.com/office/officeart/2005/8/layout/bList2"/>
    <dgm:cxn modelId="{3C2EA99C-F0B2-42D8-9C2F-8D71F7564959}" type="presParOf" srcId="{C1975585-09E7-4359-A016-2A0C536BE9F8}" destId="{D209B57E-0E65-4215-91DF-B7103BC48D49}" srcOrd="1" destOrd="0" presId="urn:microsoft.com/office/officeart/2005/8/layout/bList2"/>
    <dgm:cxn modelId="{B8FB1417-2B77-4193-A871-883B7F909AAA}" type="presParOf" srcId="{C1975585-09E7-4359-A016-2A0C536BE9F8}" destId="{48C3C42E-53C8-4852-B5E1-94D0B44A98DF}" srcOrd="2" destOrd="0" presId="urn:microsoft.com/office/officeart/2005/8/layout/bList2"/>
    <dgm:cxn modelId="{ADC88DA9-DEEE-4B48-A75E-B69B5FBD0A5F}" type="presParOf" srcId="{48C3C42E-53C8-4852-B5E1-94D0B44A98DF}" destId="{8B6B4A9A-7812-41DC-B38D-BEEEFEE100AA}" srcOrd="0" destOrd="0" presId="urn:microsoft.com/office/officeart/2005/8/layout/bList2"/>
    <dgm:cxn modelId="{47980D25-699D-4844-B953-01E916E119C5}" type="presParOf" srcId="{48C3C42E-53C8-4852-B5E1-94D0B44A98DF}" destId="{C9828629-60B1-4208-ABC8-96BFC507F782}" srcOrd="1" destOrd="0" presId="urn:microsoft.com/office/officeart/2005/8/layout/bList2"/>
    <dgm:cxn modelId="{89B7294E-A8D0-4FCA-84F8-ED370DCE6D6B}" type="presParOf" srcId="{48C3C42E-53C8-4852-B5E1-94D0B44A98DF}" destId="{EA1AC05A-220E-42FB-A015-3EF33D92FB24}" srcOrd="2" destOrd="0" presId="urn:microsoft.com/office/officeart/2005/8/layout/bList2"/>
    <dgm:cxn modelId="{04E5CA3A-56DD-4799-8983-998F14BA7838}" type="presParOf" srcId="{48C3C42E-53C8-4852-B5E1-94D0B44A98DF}" destId="{E7C5F6AA-7788-4654-8EDC-2AED9BC73DA1}" srcOrd="3" destOrd="0" presId="urn:microsoft.com/office/officeart/2005/8/layout/b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4A5BC41-0F8D-4591-BE0F-72B03AF2452D}"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s-ES"/>
        </a:p>
      </dgm:t>
    </dgm:pt>
    <dgm:pt modelId="{3061D7D5-7603-43C0-8402-3B4BCFD68631}">
      <dgm:prSet/>
      <dgm:spPr/>
      <dgm:t>
        <a:bodyPr/>
        <a:lstStyle/>
        <a:p>
          <a:r>
            <a:rPr lang="es-ES"/>
            <a:t>Investigador propone Línea – director departamento/Instituto aprueba – VI confirma registro</a:t>
          </a:r>
        </a:p>
      </dgm:t>
    </dgm:pt>
    <dgm:pt modelId="{313393EE-015F-43E8-93E6-BE4F69CFE6E4}" type="parTrans" cxnId="{4317C670-CF96-4F37-85E1-F344AB6CE01C}">
      <dgm:prSet/>
      <dgm:spPr/>
      <dgm:t>
        <a:bodyPr/>
        <a:lstStyle/>
        <a:p>
          <a:endParaRPr lang="es-ES"/>
        </a:p>
      </dgm:t>
    </dgm:pt>
    <dgm:pt modelId="{629259A0-6330-4E3D-B8F0-EEEA09121497}" type="sibTrans" cxnId="{4317C670-CF96-4F37-85E1-F344AB6CE01C}">
      <dgm:prSet/>
      <dgm:spPr/>
      <dgm:t>
        <a:bodyPr/>
        <a:lstStyle/>
        <a:p>
          <a:endParaRPr lang="es-ES"/>
        </a:p>
      </dgm:t>
    </dgm:pt>
    <dgm:pt modelId="{D28D5E55-5AA7-48CD-B2D6-74D5F77379C6}">
      <dgm:prSet/>
      <dgm:spPr/>
      <dgm:t>
        <a:bodyPr/>
        <a:lstStyle/>
        <a:p>
          <a:r>
            <a:rPr lang="es-ES"/>
            <a:t>Investigador vincula actividad finalista a línea de investigación – VI valida y SGI-OTRI comprueba la vinculación en sus aplicaciones informáticas.</a:t>
          </a:r>
        </a:p>
      </dgm:t>
    </dgm:pt>
    <dgm:pt modelId="{3F2FBFFF-AB36-4B54-8BE1-DD306ABE334E}" type="parTrans" cxnId="{A5C43655-F073-43C8-93C5-6155F880C219}">
      <dgm:prSet/>
      <dgm:spPr/>
      <dgm:t>
        <a:bodyPr/>
        <a:lstStyle/>
        <a:p>
          <a:endParaRPr lang="es-ES"/>
        </a:p>
      </dgm:t>
    </dgm:pt>
    <dgm:pt modelId="{163A7678-B93F-431A-A64A-76F1596C5AB3}" type="sibTrans" cxnId="{A5C43655-F073-43C8-93C5-6155F880C219}">
      <dgm:prSet/>
      <dgm:spPr/>
      <dgm:t>
        <a:bodyPr/>
        <a:lstStyle/>
        <a:p>
          <a:endParaRPr lang="es-ES"/>
        </a:p>
      </dgm:t>
    </dgm:pt>
    <dgm:pt modelId="{DF8C2040-36CD-44CF-A38F-020CA5229E59}">
      <dgm:prSet/>
      <dgm:spPr/>
      <dgm:t>
        <a:bodyPr/>
        <a:lstStyle/>
        <a:p>
          <a:r>
            <a:rPr lang="es-ES" b="1"/>
            <a:t>SGI – OTRI abre orgánica asociada a la línea y comunica a SGPyP</a:t>
          </a:r>
          <a:endParaRPr lang="es-ES"/>
        </a:p>
      </dgm:t>
    </dgm:pt>
    <dgm:pt modelId="{1F1D1646-90A1-4F37-A797-75221E0D98AB}" type="parTrans" cxnId="{16182712-A0A8-461F-84D4-1978044AE3DB}">
      <dgm:prSet/>
      <dgm:spPr/>
      <dgm:t>
        <a:bodyPr/>
        <a:lstStyle/>
        <a:p>
          <a:endParaRPr lang="es-ES"/>
        </a:p>
      </dgm:t>
    </dgm:pt>
    <dgm:pt modelId="{1CC28154-7740-4A1C-916A-2FD599266E9C}" type="sibTrans" cxnId="{16182712-A0A8-461F-84D4-1978044AE3DB}">
      <dgm:prSet/>
      <dgm:spPr/>
      <dgm:t>
        <a:bodyPr/>
        <a:lstStyle/>
        <a:p>
          <a:endParaRPr lang="es-ES"/>
        </a:p>
      </dgm:t>
    </dgm:pt>
    <dgm:pt modelId="{A1C308AC-F472-4D67-9D4F-B51A41EAA044}">
      <dgm:prSet/>
      <dgm:spPr/>
      <dgm:t>
        <a:bodyPr/>
        <a:lstStyle/>
        <a:p>
          <a:r>
            <a:rPr lang="es-ES" b="1"/>
            <a:t>SGPyP  activa la orgánica y la comunica al IP y su auxiliar administrativo</a:t>
          </a:r>
          <a:endParaRPr lang="es-ES"/>
        </a:p>
      </dgm:t>
    </dgm:pt>
    <dgm:pt modelId="{1B2D410E-50E5-4C00-9AFD-A5B086044231}" type="parTrans" cxnId="{56064465-62E8-426A-9CDF-80769502A95E}">
      <dgm:prSet/>
      <dgm:spPr/>
      <dgm:t>
        <a:bodyPr/>
        <a:lstStyle/>
        <a:p>
          <a:endParaRPr lang="es-ES"/>
        </a:p>
      </dgm:t>
    </dgm:pt>
    <dgm:pt modelId="{39CB1F7D-5572-4230-AD1C-B370E3867896}" type="sibTrans" cxnId="{56064465-62E8-426A-9CDF-80769502A95E}">
      <dgm:prSet/>
      <dgm:spPr/>
      <dgm:t>
        <a:bodyPr/>
        <a:lstStyle/>
        <a:p>
          <a:endParaRPr lang="es-ES"/>
        </a:p>
      </dgm:t>
    </dgm:pt>
    <dgm:pt modelId="{94F2A17A-9DAC-489D-99BA-46EBA840913C}" type="pres">
      <dgm:prSet presAssocID="{14A5BC41-0F8D-4591-BE0F-72B03AF2452D}" presName="CompostProcess" presStyleCnt="0">
        <dgm:presLayoutVars>
          <dgm:dir/>
          <dgm:resizeHandles val="exact"/>
        </dgm:presLayoutVars>
      </dgm:prSet>
      <dgm:spPr/>
    </dgm:pt>
    <dgm:pt modelId="{4017730E-D2F2-48D5-9B10-10A37711F596}" type="pres">
      <dgm:prSet presAssocID="{14A5BC41-0F8D-4591-BE0F-72B03AF2452D}" presName="arrow" presStyleLbl="bgShp" presStyleIdx="0" presStyleCnt="1"/>
      <dgm:spPr/>
    </dgm:pt>
    <dgm:pt modelId="{26ED934A-889E-410E-AD03-C13B3852AB6E}" type="pres">
      <dgm:prSet presAssocID="{14A5BC41-0F8D-4591-BE0F-72B03AF2452D}" presName="linearProcess" presStyleCnt="0"/>
      <dgm:spPr/>
    </dgm:pt>
    <dgm:pt modelId="{624B2C92-A3BB-487F-9141-BF9DE1083568}" type="pres">
      <dgm:prSet presAssocID="{3061D7D5-7603-43C0-8402-3B4BCFD68631}" presName="textNode" presStyleLbl="node1" presStyleIdx="0" presStyleCnt="4">
        <dgm:presLayoutVars>
          <dgm:bulletEnabled val="1"/>
        </dgm:presLayoutVars>
      </dgm:prSet>
      <dgm:spPr/>
    </dgm:pt>
    <dgm:pt modelId="{0A645A49-0B22-4E20-B2D0-F0830B22DA78}" type="pres">
      <dgm:prSet presAssocID="{629259A0-6330-4E3D-B8F0-EEEA09121497}" presName="sibTrans" presStyleCnt="0"/>
      <dgm:spPr/>
    </dgm:pt>
    <dgm:pt modelId="{5572BFD8-B2D8-4A48-9A4C-CD769B4104B6}" type="pres">
      <dgm:prSet presAssocID="{D28D5E55-5AA7-48CD-B2D6-74D5F77379C6}" presName="textNode" presStyleLbl="node1" presStyleIdx="1" presStyleCnt="4">
        <dgm:presLayoutVars>
          <dgm:bulletEnabled val="1"/>
        </dgm:presLayoutVars>
      </dgm:prSet>
      <dgm:spPr/>
    </dgm:pt>
    <dgm:pt modelId="{54C40A4F-8776-46BF-A0AB-42BC1A2A366F}" type="pres">
      <dgm:prSet presAssocID="{163A7678-B93F-431A-A64A-76F1596C5AB3}" presName="sibTrans" presStyleCnt="0"/>
      <dgm:spPr/>
    </dgm:pt>
    <dgm:pt modelId="{02FC640F-5836-4E3D-A9B4-AD5734B930B7}" type="pres">
      <dgm:prSet presAssocID="{DF8C2040-36CD-44CF-A38F-020CA5229E59}" presName="textNode" presStyleLbl="node1" presStyleIdx="2" presStyleCnt="4">
        <dgm:presLayoutVars>
          <dgm:bulletEnabled val="1"/>
        </dgm:presLayoutVars>
      </dgm:prSet>
      <dgm:spPr/>
    </dgm:pt>
    <dgm:pt modelId="{8B691454-F6C7-48DD-A780-BE9AFD8A4151}" type="pres">
      <dgm:prSet presAssocID="{1CC28154-7740-4A1C-916A-2FD599266E9C}" presName="sibTrans" presStyleCnt="0"/>
      <dgm:spPr/>
    </dgm:pt>
    <dgm:pt modelId="{000E6878-67A2-48F7-A2D9-379C69BDB990}" type="pres">
      <dgm:prSet presAssocID="{A1C308AC-F472-4D67-9D4F-B51A41EAA044}" presName="textNode" presStyleLbl="node1" presStyleIdx="3" presStyleCnt="4">
        <dgm:presLayoutVars>
          <dgm:bulletEnabled val="1"/>
        </dgm:presLayoutVars>
      </dgm:prSet>
      <dgm:spPr/>
    </dgm:pt>
  </dgm:ptLst>
  <dgm:cxnLst>
    <dgm:cxn modelId="{16182712-A0A8-461F-84D4-1978044AE3DB}" srcId="{14A5BC41-0F8D-4591-BE0F-72B03AF2452D}" destId="{DF8C2040-36CD-44CF-A38F-020CA5229E59}" srcOrd="2" destOrd="0" parTransId="{1F1D1646-90A1-4F37-A797-75221E0D98AB}" sibTransId="{1CC28154-7740-4A1C-916A-2FD599266E9C}"/>
    <dgm:cxn modelId="{2F50B214-CB67-415B-8F67-34B35ECB3EEE}" type="presOf" srcId="{3061D7D5-7603-43C0-8402-3B4BCFD68631}" destId="{624B2C92-A3BB-487F-9141-BF9DE1083568}" srcOrd="0" destOrd="0" presId="urn:microsoft.com/office/officeart/2005/8/layout/hProcess9"/>
    <dgm:cxn modelId="{C84CED1E-AAAF-400A-8982-083F55245493}" type="presOf" srcId="{DF8C2040-36CD-44CF-A38F-020CA5229E59}" destId="{02FC640F-5836-4E3D-A9B4-AD5734B930B7}" srcOrd="0" destOrd="0" presId="urn:microsoft.com/office/officeart/2005/8/layout/hProcess9"/>
    <dgm:cxn modelId="{56064465-62E8-426A-9CDF-80769502A95E}" srcId="{14A5BC41-0F8D-4591-BE0F-72B03AF2452D}" destId="{A1C308AC-F472-4D67-9D4F-B51A41EAA044}" srcOrd="3" destOrd="0" parTransId="{1B2D410E-50E5-4C00-9AFD-A5B086044231}" sibTransId="{39CB1F7D-5572-4230-AD1C-B370E3867896}"/>
    <dgm:cxn modelId="{A8343D4D-4EEE-4C67-AAE6-9657444680F6}" type="presOf" srcId="{D28D5E55-5AA7-48CD-B2D6-74D5F77379C6}" destId="{5572BFD8-B2D8-4A48-9A4C-CD769B4104B6}" srcOrd="0" destOrd="0" presId="urn:microsoft.com/office/officeart/2005/8/layout/hProcess9"/>
    <dgm:cxn modelId="{4317C670-CF96-4F37-85E1-F344AB6CE01C}" srcId="{14A5BC41-0F8D-4591-BE0F-72B03AF2452D}" destId="{3061D7D5-7603-43C0-8402-3B4BCFD68631}" srcOrd="0" destOrd="0" parTransId="{313393EE-015F-43E8-93E6-BE4F69CFE6E4}" sibTransId="{629259A0-6330-4E3D-B8F0-EEEA09121497}"/>
    <dgm:cxn modelId="{A5C43655-F073-43C8-93C5-6155F880C219}" srcId="{14A5BC41-0F8D-4591-BE0F-72B03AF2452D}" destId="{D28D5E55-5AA7-48CD-B2D6-74D5F77379C6}" srcOrd="1" destOrd="0" parTransId="{3F2FBFFF-AB36-4B54-8BE1-DD306ABE334E}" sibTransId="{163A7678-B93F-431A-A64A-76F1596C5AB3}"/>
    <dgm:cxn modelId="{11469DAA-944F-484F-94D9-A6ABADF42551}" type="presOf" srcId="{A1C308AC-F472-4D67-9D4F-B51A41EAA044}" destId="{000E6878-67A2-48F7-A2D9-379C69BDB990}" srcOrd="0" destOrd="0" presId="urn:microsoft.com/office/officeart/2005/8/layout/hProcess9"/>
    <dgm:cxn modelId="{55E673F0-B41D-49E4-9770-13E2FCBE16BE}" type="presOf" srcId="{14A5BC41-0F8D-4591-BE0F-72B03AF2452D}" destId="{94F2A17A-9DAC-489D-99BA-46EBA840913C}" srcOrd="0" destOrd="0" presId="urn:microsoft.com/office/officeart/2005/8/layout/hProcess9"/>
    <dgm:cxn modelId="{C14B370D-BECB-4626-8FFE-73AEC9175AEA}" type="presParOf" srcId="{94F2A17A-9DAC-489D-99BA-46EBA840913C}" destId="{4017730E-D2F2-48D5-9B10-10A37711F596}" srcOrd="0" destOrd="0" presId="urn:microsoft.com/office/officeart/2005/8/layout/hProcess9"/>
    <dgm:cxn modelId="{CDDBD41E-D52C-429E-AB8C-05A336722F14}" type="presParOf" srcId="{94F2A17A-9DAC-489D-99BA-46EBA840913C}" destId="{26ED934A-889E-410E-AD03-C13B3852AB6E}" srcOrd="1" destOrd="0" presId="urn:microsoft.com/office/officeart/2005/8/layout/hProcess9"/>
    <dgm:cxn modelId="{003F6157-BA7F-425B-90F0-264E02353D1B}" type="presParOf" srcId="{26ED934A-889E-410E-AD03-C13B3852AB6E}" destId="{624B2C92-A3BB-487F-9141-BF9DE1083568}" srcOrd="0" destOrd="0" presId="urn:microsoft.com/office/officeart/2005/8/layout/hProcess9"/>
    <dgm:cxn modelId="{5765C530-E76E-4E59-92FA-6DDC0071C377}" type="presParOf" srcId="{26ED934A-889E-410E-AD03-C13B3852AB6E}" destId="{0A645A49-0B22-4E20-B2D0-F0830B22DA78}" srcOrd="1" destOrd="0" presId="urn:microsoft.com/office/officeart/2005/8/layout/hProcess9"/>
    <dgm:cxn modelId="{9768BFA6-A954-4F33-8737-C3C47A2D8FB5}" type="presParOf" srcId="{26ED934A-889E-410E-AD03-C13B3852AB6E}" destId="{5572BFD8-B2D8-4A48-9A4C-CD769B4104B6}" srcOrd="2" destOrd="0" presId="urn:microsoft.com/office/officeart/2005/8/layout/hProcess9"/>
    <dgm:cxn modelId="{1A91AB67-9919-4CB2-A9F2-0AEFA4F63B6F}" type="presParOf" srcId="{26ED934A-889E-410E-AD03-C13B3852AB6E}" destId="{54C40A4F-8776-46BF-A0AB-42BC1A2A366F}" srcOrd="3" destOrd="0" presId="urn:microsoft.com/office/officeart/2005/8/layout/hProcess9"/>
    <dgm:cxn modelId="{C3642218-0BF8-4862-A0C5-5E5D7E6B5F1F}" type="presParOf" srcId="{26ED934A-889E-410E-AD03-C13B3852AB6E}" destId="{02FC640F-5836-4E3D-A9B4-AD5734B930B7}" srcOrd="4" destOrd="0" presId="urn:microsoft.com/office/officeart/2005/8/layout/hProcess9"/>
    <dgm:cxn modelId="{CEE0C619-2960-4627-B6C3-C78BCE9ED261}" type="presParOf" srcId="{26ED934A-889E-410E-AD03-C13B3852AB6E}" destId="{8B691454-F6C7-48DD-A780-BE9AFD8A4151}" srcOrd="5" destOrd="0" presId="urn:microsoft.com/office/officeart/2005/8/layout/hProcess9"/>
    <dgm:cxn modelId="{E967DD5D-DC76-4F5F-8D42-F7340D63395E}" type="presParOf" srcId="{26ED934A-889E-410E-AD03-C13B3852AB6E}" destId="{000E6878-67A2-48F7-A2D9-379C69BDB990}"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8579EC-C08F-4496-9E17-54707A4E4447}"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ES"/>
        </a:p>
      </dgm:t>
    </dgm:pt>
    <dgm:pt modelId="{F1FB7C0C-16C8-4E84-9AAF-62EF1070EC7C}">
      <dgm:prSet phldrT="[Texto]"/>
      <dgm:spPr>
        <a:solidFill>
          <a:schemeClr val="bg1">
            <a:lumMod val="50000"/>
          </a:schemeClr>
        </a:solidFill>
        <a:ln>
          <a:solidFill>
            <a:srgbClr val="FF0000"/>
          </a:solidFill>
        </a:ln>
      </dgm:spPr>
      <dgm:t>
        <a:bodyPr/>
        <a:lstStyle/>
        <a:p>
          <a:r>
            <a:rPr lang="es-ES" dirty="0"/>
            <a:t>INCERTIDUMBRE</a:t>
          </a:r>
        </a:p>
      </dgm:t>
    </dgm:pt>
    <dgm:pt modelId="{98446766-E570-47B8-AC5F-5E8CAB341C75}" type="parTrans" cxnId="{ED017B43-B906-4DD3-B87B-4F1236E3892A}">
      <dgm:prSet/>
      <dgm:spPr/>
      <dgm:t>
        <a:bodyPr/>
        <a:lstStyle/>
        <a:p>
          <a:endParaRPr lang="es-ES"/>
        </a:p>
      </dgm:t>
    </dgm:pt>
    <dgm:pt modelId="{07521371-D47F-4F0F-BF4F-E3E23482722A}" type="sibTrans" cxnId="{ED017B43-B906-4DD3-B87B-4F1236E3892A}">
      <dgm:prSet/>
      <dgm:spPr/>
      <dgm:t>
        <a:bodyPr/>
        <a:lstStyle/>
        <a:p>
          <a:endParaRPr lang="es-ES"/>
        </a:p>
      </dgm:t>
    </dgm:pt>
    <dgm:pt modelId="{48A64476-08C0-4F0B-8E3B-10ABF05A7194}">
      <dgm:prSet phldrT="[Texto]" custT="1">
        <dgm:style>
          <a:lnRef idx="2">
            <a:schemeClr val="accent1"/>
          </a:lnRef>
          <a:fillRef idx="1">
            <a:schemeClr val="lt1"/>
          </a:fillRef>
          <a:effectRef idx="0">
            <a:schemeClr val="accent1"/>
          </a:effectRef>
          <a:fontRef idx="minor">
            <a:schemeClr val="dk1"/>
          </a:fontRef>
        </dgm:style>
      </dgm:prSet>
      <dgm:spPr>
        <a:ln/>
      </dgm:spPr>
      <dgm:t>
        <a:bodyPr spcFirstLastPara="0" vert="horz" wrap="square" lIns="10160" tIns="10160" rIns="10160" bIns="10160" numCol="1" spcCol="1270" anchor="ctr" anchorCtr="0"/>
        <a:lstStyle/>
        <a:p>
          <a:pPr marL="0" lvl="0" indent="0" algn="ctr" defTabSz="711200">
            <a:lnSpc>
              <a:spcPct val="90000"/>
            </a:lnSpc>
            <a:spcBef>
              <a:spcPct val="0"/>
            </a:spcBef>
            <a:spcAft>
              <a:spcPct val="35000"/>
            </a:spcAft>
            <a:buFont typeface="Arial" panose="020B0604020202020204" pitchFamily="34" charset="0"/>
            <a:buNone/>
          </a:pPr>
          <a:r>
            <a:rPr lang="es-ES" sz="1100" b="1" kern="1200" dirty="0">
              <a:solidFill>
                <a:srgbClr val="FFFFFF">
                  <a:lumMod val="50000"/>
                </a:srgbClr>
              </a:solidFill>
              <a:latin typeface="Candara" panose="020E0502030303020204" pitchFamily="34" charset="0"/>
              <a:ea typeface="+mn-ea"/>
              <a:cs typeface="+mn-cs"/>
            </a:rPr>
            <a:t>Capítulo 1: Completando Profesionalización Personal y Dimensión Óptima de Estructuras (Incrementos: 2022 (+3,5%) + 2023 (+2,5% y posible +1%)</a:t>
          </a:r>
        </a:p>
      </dgm:t>
    </dgm:pt>
    <dgm:pt modelId="{B72584BF-DB10-4E2C-A06B-C1B0C1A3936F}" type="parTrans" cxnId="{D510B19C-96F7-422B-8426-4DBA18738C68}">
      <dgm:prSet/>
      <dgm:spPr/>
      <dgm:t>
        <a:bodyPr/>
        <a:lstStyle/>
        <a:p>
          <a:endParaRPr lang="es-ES"/>
        </a:p>
      </dgm:t>
    </dgm:pt>
    <dgm:pt modelId="{AB147A7F-3445-45C0-89AE-430A01AE3321}" type="sibTrans" cxnId="{D510B19C-96F7-422B-8426-4DBA18738C68}">
      <dgm:prSet/>
      <dgm:spPr/>
      <dgm:t>
        <a:bodyPr/>
        <a:lstStyle/>
        <a:p>
          <a:endParaRPr lang="es-ES"/>
        </a:p>
      </dgm:t>
    </dgm:pt>
    <dgm:pt modelId="{020E0722-6994-4643-BEC9-2F366AA98852}">
      <dgm:prSet phldrT="[Texto]" custT="1">
        <dgm:style>
          <a:lnRef idx="2">
            <a:schemeClr val="accent1"/>
          </a:lnRef>
          <a:fillRef idx="1">
            <a:schemeClr val="lt1"/>
          </a:fillRef>
          <a:effectRef idx="0">
            <a:schemeClr val="accent1"/>
          </a:effectRef>
          <a:fontRef idx="minor">
            <a:schemeClr val="dk1"/>
          </a:fontRef>
        </dgm:style>
      </dgm:prSet>
      <dgm:spPr>
        <a:ln/>
      </dgm:spPr>
      <dgm:t>
        <a:bodyPr spcFirstLastPara="0" vert="horz" wrap="square" lIns="10160" tIns="10160" rIns="10160" bIns="10160" numCol="1" spcCol="1270" anchor="ctr" anchorCtr="0"/>
        <a:lstStyle/>
        <a:p>
          <a:pPr marL="0" lvl="0" indent="0" algn="ctr" defTabSz="711200">
            <a:lnSpc>
              <a:spcPct val="90000"/>
            </a:lnSpc>
            <a:spcBef>
              <a:spcPct val="0"/>
            </a:spcBef>
            <a:spcAft>
              <a:spcPct val="35000"/>
            </a:spcAft>
            <a:buFont typeface="Arial" panose="020B0604020202020204" pitchFamily="34" charset="0"/>
            <a:buNone/>
          </a:pPr>
          <a:r>
            <a:rPr lang="es-ES" sz="1100" b="1" kern="1200" dirty="0">
              <a:solidFill>
                <a:srgbClr val="FFFFFF">
                  <a:lumMod val="50000"/>
                </a:srgbClr>
              </a:solidFill>
              <a:latin typeface="Candara" panose="020E0502030303020204" pitchFamily="34" charset="0"/>
              <a:ea typeface="+mn-ea"/>
              <a:cs typeface="+mn-cs"/>
            </a:rPr>
            <a:t>Capítulo 2: Actualización de Contratos Básicos de Servicios </a:t>
          </a:r>
          <a:r>
            <a:rPr lang="es-ES" sz="1100" b="0" kern="1200" dirty="0">
              <a:solidFill>
                <a:srgbClr val="FFFFFF">
                  <a:lumMod val="50000"/>
                </a:srgbClr>
              </a:solidFill>
              <a:latin typeface="Candara" panose="020E0502030303020204" pitchFamily="34" charset="0"/>
              <a:ea typeface="+mn-ea"/>
              <a:cs typeface="+mn-cs"/>
            </a:rPr>
            <a:t>( en precios y nuevas instalaciones)</a:t>
          </a:r>
          <a:r>
            <a:rPr lang="es-ES" sz="1100" b="1" kern="1200" dirty="0">
              <a:solidFill>
                <a:srgbClr val="FFFFFF">
                  <a:lumMod val="50000"/>
                </a:srgbClr>
              </a:solidFill>
              <a:latin typeface="Candara" panose="020E0502030303020204" pitchFamily="34" charset="0"/>
              <a:ea typeface="+mn-ea"/>
              <a:cs typeface="+mn-cs"/>
            </a:rPr>
            <a:t> + Fuertes incrementos Costes Suministros Básicos </a:t>
          </a:r>
          <a:r>
            <a:rPr lang="es-ES" sz="1100" b="0" kern="1200" dirty="0">
              <a:solidFill>
                <a:srgbClr val="FFFFFF">
                  <a:lumMod val="50000"/>
                </a:srgbClr>
              </a:solidFill>
              <a:latin typeface="Candara" panose="020E0502030303020204" pitchFamily="34" charset="0"/>
              <a:ea typeface="+mn-ea"/>
              <a:cs typeface="+mn-cs"/>
            </a:rPr>
            <a:t>(Luz)</a:t>
          </a:r>
        </a:p>
      </dgm:t>
    </dgm:pt>
    <dgm:pt modelId="{3A1FD294-F918-4062-A595-0E1F974929A2}" type="parTrans" cxnId="{5822778B-0B86-4C54-A0D7-CBB113858488}">
      <dgm:prSet/>
      <dgm:spPr/>
      <dgm:t>
        <a:bodyPr/>
        <a:lstStyle/>
        <a:p>
          <a:endParaRPr lang="es-ES"/>
        </a:p>
      </dgm:t>
    </dgm:pt>
    <dgm:pt modelId="{0AC89CB0-88BD-491D-A196-A15E4627F37F}" type="sibTrans" cxnId="{5822778B-0B86-4C54-A0D7-CBB113858488}">
      <dgm:prSet/>
      <dgm:spPr/>
      <dgm:t>
        <a:bodyPr/>
        <a:lstStyle/>
        <a:p>
          <a:endParaRPr lang="es-ES"/>
        </a:p>
      </dgm:t>
    </dgm:pt>
    <dgm:pt modelId="{98D6BB29-BDF9-4117-835B-A308EC9B154E}">
      <dgm:prSet phldrT="[Texto]" custT="1">
        <dgm:style>
          <a:lnRef idx="2">
            <a:schemeClr val="accent1"/>
          </a:lnRef>
          <a:fillRef idx="1">
            <a:schemeClr val="lt1"/>
          </a:fillRef>
          <a:effectRef idx="0">
            <a:schemeClr val="accent1"/>
          </a:effectRef>
          <a:fontRef idx="minor">
            <a:schemeClr val="dk1"/>
          </a:fontRef>
        </dgm:style>
      </dgm:prSet>
      <dgm:spPr>
        <a:ln/>
      </dgm:spPr>
      <dgm:t>
        <a:bodyPr spcFirstLastPara="0" vert="horz" wrap="square" lIns="10160" tIns="10160" rIns="10160" bIns="10160" numCol="1" spcCol="1270" anchor="ctr" anchorCtr="0"/>
        <a:lstStyle/>
        <a:p>
          <a:pPr marL="0" lvl="0" indent="0" algn="ctr" defTabSz="711200">
            <a:lnSpc>
              <a:spcPct val="90000"/>
            </a:lnSpc>
            <a:spcBef>
              <a:spcPct val="0"/>
            </a:spcBef>
            <a:spcAft>
              <a:spcPct val="35000"/>
            </a:spcAft>
            <a:buFont typeface="Arial" panose="020B0604020202020204" pitchFamily="34" charset="0"/>
            <a:buNone/>
          </a:pPr>
          <a:r>
            <a:rPr lang="es-ES" sz="1100" b="1" kern="1200" dirty="0">
              <a:solidFill>
                <a:srgbClr val="FFFFFF">
                  <a:lumMod val="50000"/>
                </a:srgbClr>
              </a:solidFill>
              <a:latin typeface="Candara" panose="020E0502030303020204" pitchFamily="34" charset="0"/>
              <a:ea typeface="+mn-ea"/>
              <a:cs typeface="+mn-cs"/>
            </a:rPr>
            <a:t>Capítulo 6: Consolidando Dotaciones Universidad Joven</a:t>
          </a:r>
          <a:r>
            <a:rPr lang="es-ES" sz="1100" b="0" kern="1200" dirty="0">
              <a:solidFill>
                <a:srgbClr val="FFFFFF">
                  <a:lumMod val="50000"/>
                </a:srgbClr>
              </a:solidFill>
              <a:latin typeface="Candara" panose="020E0502030303020204" pitchFamily="34" charset="0"/>
              <a:ea typeface="+mn-ea"/>
              <a:cs typeface="+mn-cs"/>
            </a:rPr>
            <a:t>, con un PPI en ejecución ( próximas anualidades serán las más importantes económicamente para completar Inversiones)</a:t>
          </a:r>
        </a:p>
      </dgm:t>
    </dgm:pt>
    <dgm:pt modelId="{45F8218F-57C2-493B-985B-DDF68B39B620}" type="parTrans" cxnId="{DE98D008-351A-424C-8960-EB28BDB8001D}">
      <dgm:prSet/>
      <dgm:spPr/>
      <dgm:t>
        <a:bodyPr/>
        <a:lstStyle/>
        <a:p>
          <a:endParaRPr lang="es-ES"/>
        </a:p>
      </dgm:t>
    </dgm:pt>
    <dgm:pt modelId="{73E37484-53EF-4A31-BEEB-5636E709B912}" type="sibTrans" cxnId="{DE98D008-351A-424C-8960-EB28BDB8001D}">
      <dgm:prSet/>
      <dgm:spPr/>
      <dgm:t>
        <a:bodyPr/>
        <a:lstStyle/>
        <a:p>
          <a:endParaRPr lang="es-ES"/>
        </a:p>
      </dgm:t>
    </dgm:pt>
    <dgm:pt modelId="{C893BA49-B30E-43E0-AA76-7E7745D558E0}">
      <dgm:prSet phldrT="[Texto]" custT="1"/>
      <dgm:spPr>
        <a:solidFill>
          <a:srgbClr val="FF0000"/>
        </a:solidFill>
        <a:ln w="25400" cap="flat" cmpd="sng" algn="ctr">
          <a:solidFill>
            <a:srgbClr val="FFFFFF">
              <a:hueOff val="0"/>
              <a:satOff val="0"/>
              <a:lumOff val="0"/>
              <a:alphaOff val="0"/>
            </a:srgbClr>
          </a:solidFill>
          <a:prstDash val="solid"/>
        </a:ln>
        <a:effectLst/>
      </dgm:spPr>
      <dgm:t>
        <a:bodyPr spcFirstLastPara="0" vert="horz" wrap="square" lIns="17780" tIns="17780" rIns="17780" bIns="17780" numCol="1" spcCol="1270" anchor="ctr" anchorCtr="0"/>
        <a:lstStyle/>
        <a:p>
          <a:pPr marL="0" lvl="0" indent="0" algn="ctr" defTabSz="1244600">
            <a:lnSpc>
              <a:spcPct val="90000"/>
            </a:lnSpc>
            <a:spcBef>
              <a:spcPct val="0"/>
            </a:spcBef>
            <a:spcAft>
              <a:spcPct val="35000"/>
            </a:spcAft>
            <a:buNone/>
          </a:pPr>
          <a:r>
            <a:rPr lang="es-ES" sz="1600" b="1" kern="1200" dirty="0">
              <a:solidFill>
                <a:srgbClr val="FFFFFF"/>
              </a:solidFill>
              <a:effectLst>
                <a:outerShdw blurRad="38100" dist="38100" dir="2700000" algn="tl">
                  <a:srgbClr val="000000">
                    <a:alpha val="43137"/>
                  </a:srgbClr>
                </a:outerShdw>
              </a:effectLst>
              <a:latin typeface="Arial"/>
              <a:ea typeface="+mn-ea"/>
              <a:cs typeface="+mn-cs"/>
            </a:rPr>
            <a:t>UMH</a:t>
          </a:r>
        </a:p>
      </dgm:t>
    </dgm:pt>
    <dgm:pt modelId="{D87A1963-4F5B-4F10-A57C-4FC474904D8D}" type="parTrans" cxnId="{D7EEED0B-8D0A-407E-BA92-182483F6099A}">
      <dgm:prSet/>
      <dgm:spPr/>
      <dgm:t>
        <a:bodyPr/>
        <a:lstStyle/>
        <a:p>
          <a:endParaRPr lang="es-ES"/>
        </a:p>
      </dgm:t>
    </dgm:pt>
    <dgm:pt modelId="{6417E3E7-4D5B-4412-B5C4-784EF58C848D}" type="sibTrans" cxnId="{D7EEED0B-8D0A-407E-BA92-182483F6099A}">
      <dgm:prSet/>
      <dgm:spPr/>
      <dgm:t>
        <a:bodyPr/>
        <a:lstStyle/>
        <a:p>
          <a:endParaRPr lang="es-ES"/>
        </a:p>
      </dgm:t>
    </dgm:pt>
    <dgm:pt modelId="{58844ADB-4E08-43E1-93A4-36DC8E1648B7}">
      <dgm:prSet phldrT="[Texto]" custT="1"/>
      <dgm:spPr>
        <a:solidFill>
          <a:srgbClr val="FF0000"/>
        </a:solidFill>
        <a:ln>
          <a:solidFill>
            <a:srgbClr val="FF0000"/>
          </a:solidFill>
        </a:ln>
      </dgm:spPr>
      <dgm:t>
        <a:bodyPr/>
        <a:lstStyle/>
        <a:p>
          <a:r>
            <a:rPr lang="es-ES" sz="2800" dirty="0"/>
            <a:t>Gastos</a:t>
          </a:r>
          <a:r>
            <a:rPr lang="es-ES" sz="3600" dirty="0"/>
            <a:t> </a:t>
          </a:r>
        </a:p>
      </dgm:t>
    </dgm:pt>
    <dgm:pt modelId="{186FC8A5-58DD-47DF-8554-E95C7DDE8EE2}" type="parTrans" cxnId="{4E3B3D7C-4F39-44CB-ABA3-BF1C52B63D9B}">
      <dgm:prSet/>
      <dgm:spPr/>
      <dgm:t>
        <a:bodyPr/>
        <a:lstStyle/>
        <a:p>
          <a:endParaRPr lang="es-ES"/>
        </a:p>
      </dgm:t>
    </dgm:pt>
    <dgm:pt modelId="{D64BFF6A-96A5-4A02-9831-DF7E0773192B}" type="sibTrans" cxnId="{4E3B3D7C-4F39-44CB-ABA3-BF1C52B63D9B}">
      <dgm:prSet/>
      <dgm:spPr/>
      <dgm:t>
        <a:bodyPr/>
        <a:lstStyle/>
        <a:p>
          <a:endParaRPr lang="es-ES"/>
        </a:p>
      </dgm:t>
    </dgm:pt>
    <dgm:pt modelId="{AB32F733-F1FD-4AB2-9DD7-EA8ED28C93BB}">
      <dgm:prSet phldrT="[Texto]" custT="1">
        <dgm:style>
          <a:lnRef idx="2">
            <a:schemeClr val="accent1"/>
          </a:lnRef>
          <a:fillRef idx="1">
            <a:schemeClr val="lt1"/>
          </a:fillRef>
          <a:effectRef idx="0">
            <a:schemeClr val="accent1"/>
          </a:effectRef>
          <a:fontRef idx="minor">
            <a:schemeClr val="dk1"/>
          </a:fontRef>
        </dgm:style>
      </dgm:prSet>
      <dgm:spPr>
        <a:solidFill>
          <a:srgbClr val="00B050"/>
        </a:solidFill>
        <a:ln w="25400" cap="flat" cmpd="sng" algn="ctr">
          <a:solidFill>
            <a:srgbClr val="00B050"/>
          </a:solidFill>
          <a:prstDash val="solid"/>
        </a:ln>
        <a:effectLst/>
      </dgm:spPr>
      <dgm:t>
        <a:bodyPr spcFirstLastPara="0" vert="horz" wrap="square" lIns="22860" tIns="22860" rIns="22860" bIns="22860" numCol="1" spcCol="1270" anchor="ctr" anchorCtr="0"/>
        <a:lstStyle/>
        <a:p>
          <a:pPr marL="0" lvl="0" indent="0" algn="ctr" defTabSz="1600200">
            <a:lnSpc>
              <a:spcPct val="90000"/>
            </a:lnSpc>
            <a:spcBef>
              <a:spcPct val="0"/>
            </a:spcBef>
            <a:spcAft>
              <a:spcPct val="35000"/>
            </a:spcAft>
            <a:buFont typeface="Arial" panose="020B0604020202020204" pitchFamily="34" charset="0"/>
            <a:buNone/>
          </a:pPr>
          <a:r>
            <a:rPr lang="es-ES" sz="2000" kern="1200" dirty="0">
              <a:solidFill>
                <a:srgbClr val="FFFFFF"/>
              </a:solidFill>
              <a:latin typeface="Arial"/>
              <a:ea typeface="+mn-ea"/>
              <a:cs typeface="+mn-cs"/>
            </a:rPr>
            <a:t>Ingresos</a:t>
          </a:r>
        </a:p>
      </dgm:t>
    </dgm:pt>
    <dgm:pt modelId="{0B87C780-12B5-4D32-AC17-9AE4D7EA733C}" type="parTrans" cxnId="{312495F1-B164-49AD-9207-FEE339083377}">
      <dgm:prSet/>
      <dgm:spPr/>
      <dgm:t>
        <a:bodyPr/>
        <a:lstStyle/>
        <a:p>
          <a:endParaRPr lang="es-ES"/>
        </a:p>
      </dgm:t>
    </dgm:pt>
    <dgm:pt modelId="{032E5D92-A70E-42E7-ACC9-B87F581CD17E}" type="sibTrans" cxnId="{312495F1-B164-49AD-9207-FEE339083377}">
      <dgm:prSet/>
      <dgm:spPr/>
      <dgm:t>
        <a:bodyPr/>
        <a:lstStyle/>
        <a:p>
          <a:endParaRPr lang="es-ES"/>
        </a:p>
      </dgm:t>
    </dgm:pt>
    <dgm:pt modelId="{A7514B14-854D-4727-9579-CF7E0794DF40}">
      <dgm:prSet phldrT="[Texto]" custT="1">
        <dgm:style>
          <a:lnRef idx="2">
            <a:schemeClr val="accent1"/>
          </a:lnRef>
          <a:fillRef idx="1">
            <a:schemeClr val="lt1"/>
          </a:fillRef>
          <a:effectRef idx="0">
            <a:schemeClr val="accent1"/>
          </a:effectRef>
          <a:fontRef idx="minor">
            <a:schemeClr val="dk1"/>
          </a:fontRef>
        </dgm:style>
      </dgm:prSet>
      <dgm:spPr>
        <a:ln/>
      </dgm:spPr>
      <dgm:t>
        <a:bodyPr spcFirstLastPara="0" vert="horz" wrap="square" lIns="10160" tIns="10160" rIns="10160" bIns="10160" numCol="1" spcCol="1270" anchor="ctr" anchorCtr="0"/>
        <a:lstStyle/>
        <a:p>
          <a:pPr marL="0" lvl="0" indent="0" algn="l" defTabSz="711200">
            <a:lnSpc>
              <a:spcPct val="90000"/>
            </a:lnSpc>
            <a:spcBef>
              <a:spcPct val="0"/>
            </a:spcBef>
            <a:spcAft>
              <a:spcPct val="35000"/>
            </a:spcAft>
            <a:buFont typeface="Arial" panose="020B0604020202020204" pitchFamily="34" charset="0"/>
            <a:buNone/>
          </a:pPr>
          <a:r>
            <a:rPr lang="es-ES" sz="1100" b="1" kern="1200" dirty="0">
              <a:solidFill>
                <a:srgbClr val="FFFFFF">
                  <a:lumMod val="50000"/>
                </a:srgbClr>
              </a:solidFill>
              <a:latin typeface="Candara" panose="020E0502030303020204" pitchFamily="34" charset="0"/>
              <a:ea typeface="+mn-ea"/>
              <a:cs typeface="+mn-cs"/>
            </a:rPr>
            <a:t>Capítulo 3: </a:t>
          </a:r>
          <a:r>
            <a:rPr lang="es-ES" sz="1100" b="0" kern="1200" dirty="0">
              <a:solidFill>
                <a:srgbClr val="FFFFFF">
                  <a:lumMod val="50000"/>
                </a:srgbClr>
              </a:solidFill>
              <a:latin typeface="Candara" panose="020E0502030303020204" pitchFamily="34" charset="0"/>
              <a:ea typeface="+mn-ea"/>
              <a:cs typeface="+mn-cs"/>
            </a:rPr>
            <a:t>Reducción 10% </a:t>
          </a:r>
          <a:r>
            <a:rPr lang="es-ES" sz="1100" b="1" kern="1200" dirty="0">
              <a:solidFill>
                <a:srgbClr val="FFFFFF">
                  <a:lumMod val="50000"/>
                </a:srgbClr>
              </a:solidFill>
              <a:latin typeface="Candara" panose="020E0502030303020204" pitchFamily="34" charset="0"/>
              <a:ea typeface="+mn-ea"/>
              <a:cs typeface="+mn-cs"/>
            </a:rPr>
            <a:t>Precios Matrículas </a:t>
          </a:r>
          <a:r>
            <a:rPr lang="es-ES" sz="1100" b="0" kern="1200" dirty="0">
              <a:solidFill>
                <a:srgbClr val="FFFFFF">
                  <a:lumMod val="50000"/>
                </a:srgbClr>
              </a:solidFill>
              <a:latin typeface="Candara" panose="020E0502030303020204" pitchFamily="34" charset="0"/>
              <a:ea typeface="+mn-ea"/>
              <a:cs typeface="+mn-cs"/>
            </a:rPr>
            <a:t>( Compensado por Capítulo IV)</a:t>
          </a:r>
        </a:p>
      </dgm:t>
    </dgm:pt>
    <dgm:pt modelId="{47D28C70-E022-4D47-98FE-F19FEB11D16F}" type="parTrans" cxnId="{E55EFAC1-1B01-41AE-9991-40A01A386931}">
      <dgm:prSet/>
      <dgm:spPr/>
      <dgm:t>
        <a:bodyPr/>
        <a:lstStyle/>
        <a:p>
          <a:endParaRPr lang="es-ES"/>
        </a:p>
      </dgm:t>
    </dgm:pt>
    <dgm:pt modelId="{A972E6F6-F28D-4E47-9682-B7E88A30BD23}" type="sibTrans" cxnId="{E55EFAC1-1B01-41AE-9991-40A01A386931}">
      <dgm:prSet/>
      <dgm:spPr/>
      <dgm:t>
        <a:bodyPr/>
        <a:lstStyle/>
        <a:p>
          <a:endParaRPr lang="es-ES"/>
        </a:p>
      </dgm:t>
    </dgm:pt>
    <dgm:pt modelId="{D81CABAA-AE64-4183-B835-305681A0CFAC}">
      <dgm:prSet phldrT="[Texto]" custT="1">
        <dgm:style>
          <a:lnRef idx="2">
            <a:schemeClr val="accent1"/>
          </a:lnRef>
          <a:fillRef idx="1">
            <a:schemeClr val="lt1"/>
          </a:fillRef>
          <a:effectRef idx="0">
            <a:schemeClr val="accent1"/>
          </a:effectRef>
          <a:fontRef idx="minor">
            <a:schemeClr val="dk1"/>
          </a:fontRef>
        </dgm:style>
      </dgm:prSet>
      <dgm:spPr>
        <a:ln/>
      </dgm:spPr>
      <dgm:t>
        <a:bodyPr spcFirstLastPara="0" vert="horz" wrap="square" lIns="10160" tIns="10160" rIns="10160" bIns="10160" numCol="1" spcCol="1270" anchor="ctr" anchorCtr="0"/>
        <a:lstStyle/>
        <a:p>
          <a:pPr marL="0" lvl="0" indent="0" algn="l" defTabSz="711200">
            <a:lnSpc>
              <a:spcPct val="90000"/>
            </a:lnSpc>
            <a:spcBef>
              <a:spcPct val="0"/>
            </a:spcBef>
            <a:spcAft>
              <a:spcPct val="35000"/>
            </a:spcAft>
            <a:buFont typeface="Arial" panose="020B0604020202020204" pitchFamily="34" charset="0"/>
            <a:buNone/>
          </a:pPr>
          <a:r>
            <a:rPr lang="es-ES" sz="1100" b="1" kern="1200" dirty="0">
              <a:solidFill>
                <a:srgbClr val="FFFFFF">
                  <a:lumMod val="50000"/>
                </a:srgbClr>
              </a:solidFill>
              <a:latin typeface="Candara" panose="020E0502030303020204" pitchFamily="34" charset="0"/>
              <a:ea typeface="+mn-ea"/>
              <a:cs typeface="+mn-cs"/>
            </a:rPr>
            <a:t>Capítulo 4: </a:t>
          </a:r>
          <a:r>
            <a:rPr lang="es-ES" sz="1100" b="0" kern="1200" dirty="0">
              <a:solidFill>
                <a:srgbClr val="FFFFFF">
                  <a:lumMod val="50000"/>
                </a:srgbClr>
              </a:solidFill>
              <a:latin typeface="Candara" panose="020E0502030303020204" pitchFamily="34" charset="0"/>
              <a:ea typeface="+mn-ea"/>
              <a:cs typeface="+mn-cs"/>
            </a:rPr>
            <a:t>Cambio de </a:t>
          </a:r>
          <a:r>
            <a:rPr lang="es-ES" sz="1100" b="1" kern="1200" dirty="0">
              <a:solidFill>
                <a:srgbClr val="FFFFFF">
                  <a:lumMod val="50000"/>
                </a:srgbClr>
              </a:solidFill>
              <a:latin typeface="Candara" panose="020E0502030303020204" pitchFamily="34" charset="0"/>
              <a:ea typeface="+mn-ea"/>
              <a:cs typeface="+mn-cs"/>
            </a:rPr>
            <a:t>Modelos de Financiación GV: CDH + PPF </a:t>
          </a:r>
          <a:r>
            <a:rPr lang="es-ES" sz="1100" b="0" kern="1200" dirty="0">
              <a:solidFill>
                <a:srgbClr val="FFFFFF">
                  <a:lumMod val="50000"/>
                </a:srgbClr>
              </a:solidFill>
              <a:latin typeface="Candara" panose="020E0502030303020204" pitchFamily="34" charset="0"/>
              <a:ea typeface="+mn-ea"/>
              <a:cs typeface="+mn-cs"/>
            </a:rPr>
            <a:t>(supone 73% del total de ingresos de la UMH). Insuficiente para cubrir incrementos de Costes de Personal.</a:t>
          </a:r>
        </a:p>
      </dgm:t>
    </dgm:pt>
    <dgm:pt modelId="{978841F1-6B94-484D-907C-098AF6F10E81}" type="parTrans" cxnId="{772EC7CA-070E-4F4B-B0FE-D744AEDA74AB}">
      <dgm:prSet/>
      <dgm:spPr/>
      <dgm:t>
        <a:bodyPr/>
        <a:lstStyle/>
        <a:p>
          <a:endParaRPr lang="es-ES"/>
        </a:p>
      </dgm:t>
    </dgm:pt>
    <dgm:pt modelId="{310AB207-7DF0-4A15-A253-69C94F4880F6}" type="sibTrans" cxnId="{772EC7CA-070E-4F4B-B0FE-D744AEDA74AB}">
      <dgm:prSet/>
      <dgm:spPr/>
      <dgm:t>
        <a:bodyPr/>
        <a:lstStyle/>
        <a:p>
          <a:endParaRPr lang="es-ES"/>
        </a:p>
      </dgm:t>
    </dgm:pt>
    <dgm:pt modelId="{3005E6C7-0186-43AD-B662-4DE1E0C91A80}">
      <dgm:prSet phldrT="[Texto]" custT="1">
        <dgm:style>
          <a:lnRef idx="2">
            <a:schemeClr val="accent1"/>
          </a:lnRef>
          <a:fillRef idx="1">
            <a:schemeClr val="lt1"/>
          </a:fillRef>
          <a:effectRef idx="0">
            <a:schemeClr val="accent1"/>
          </a:effectRef>
          <a:fontRef idx="minor">
            <a:schemeClr val="dk1"/>
          </a:fontRef>
        </dgm:style>
      </dgm:prSet>
      <dgm:spPr>
        <a:ln/>
      </dgm:spPr>
      <dgm:t>
        <a:bodyPr spcFirstLastPara="0" vert="horz" wrap="square" lIns="10160" tIns="10160" rIns="10160" bIns="10160" numCol="1" spcCol="1270" anchor="ctr" anchorCtr="0"/>
        <a:lstStyle/>
        <a:p>
          <a:pPr marL="0" lvl="0" indent="0" algn="l" defTabSz="711200">
            <a:lnSpc>
              <a:spcPct val="90000"/>
            </a:lnSpc>
            <a:spcBef>
              <a:spcPct val="0"/>
            </a:spcBef>
            <a:spcAft>
              <a:spcPct val="35000"/>
            </a:spcAft>
            <a:buFont typeface="Arial" panose="020B0604020202020204" pitchFamily="34" charset="0"/>
            <a:buNone/>
          </a:pPr>
          <a:r>
            <a:rPr lang="es-ES" sz="900" b="0" kern="1200" dirty="0">
              <a:solidFill>
                <a:srgbClr val="FFFFFF">
                  <a:lumMod val="50000"/>
                </a:srgbClr>
              </a:solidFill>
              <a:latin typeface="Candara" panose="020E0502030303020204" pitchFamily="34" charset="0"/>
              <a:ea typeface="+mn-ea"/>
              <a:cs typeface="+mn-cs"/>
            </a:rPr>
            <a:t> CDH: </a:t>
          </a:r>
          <a:r>
            <a:rPr lang="es-ES" sz="900" b="1" i="0" kern="1200" dirty="0">
              <a:solidFill>
                <a:srgbClr val="FF0000"/>
              </a:solidFill>
              <a:latin typeface="Century Gothic" panose="020B0502020202020204" pitchFamily="34" charset="0"/>
              <a:ea typeface="+mn-ea"/>
              <a:cs typeface="+mn-cs"/>
            </a:rPr>
            <a:t>Desaparecen los Ingresos por el Convenio de Deuda Histórica (10 Millones de Euros), dotando partida transitoria global</a:t>
          </a:r>
        </a:p>
      </dgm:t>
    </dgm:pt>
    <dgm:pt modelId="{AC6892E1-0D4B-4041-95C7-318A18646354}" type="parTrans" cxnId="{91A49A9A-B310-4D51-9189-DEF2BC5F66E2}">
      <dgm:prSet/>
      <dgm:spPr/>
      <dgm:t>
        <a:bodyPr/>
        <a:lstStyle/>
        <a:p>
          <a:endParaRPr lang="es-ES"/>
        </a:p>
      </dgm:t>
    </dgm:pt>
    <dgm:pt modelId="{2DC43135-0A90-4C66-A2A5-842B9E6629E7}" type="sibTrans" cxnId="{91A49A9A-B310-4D51-9189-DEF2BC5F66E2}">
      <dgm:prSet/>
      <dgm:spPr/>
      <dgm:t>
        <a:bodyPr/>
        <a:lstStyle/>
        <a:p>
          <a:endParaRPr lang="es-ES"/>
        </a:p>
      </dgm:t>
    </dgm:pt>
    <dgm:pt modelId="{AA3D54B1-4C6E-467A-95F0-41AB42976490}">
      <dgm:prSet phldrT="[Texto]" custT="1">
        <dgm:style>
          <a:lnRef idx="2">
            <a:schemeClr val="accent1"/>
          </a:lnRef>
          <a:fillRef idx="1">
            <a:schemeClr val="lt1"/>
          </a:fillRef>
          <a:effectRef idx="0">
            <a:schemeClr val="accent1"/>
          </a:effectRef>
          <a:fontRef idx="minor">
            <a:schemeClr val="dk1"/>
          </a:fontRef>
        </dgm:style>
      </dgm:prSet>
      <dgm:spPr>
        <a:ln/>
      </dgm:spPr>
      <dgm:t>
        <a:bodyPr spcFirstLastPara="0" vert="horz" wrap="square" lIns="10160" tIns="10160" rIns="10160" bIns="10160" numCol="1" spcCol="1270" anchor="ctr" anchorCtr="0"/>
        <a:lstStyle/>
        <a:p>
          <a:pPr marL="0" lvl="0" indent="0" algn="l" defTabSz="711200">
            <a:lnSpc>
              <a:spcPct val="90000"/>
            </a:lnSpc>
            <a:spcBef>
              <a:spcPct val="0"/>
            </a:spcBef>
            <a:spcAft>
              <a:spcPct val="35000"/>
            </a:spcAft>
            <a:buFont typeface="Arial" panose="020B0604020202020204" pitchFamily="34" charset="0"/>
            <a:buNone/>
          </a:pPr>
          <a:r>
            <a:rPr lang="es-ES" sz="900" b="0" kern="1200" dirty="0">
              <a:solidFill>
                <a:srgbClr val="FFFFFF">
                  <a:lumMod val="50000"/>
                </a:srgbClr>
              </a:solidFill>
              <a:latin typeface="Candara" panose="020E0502030303020204" pitchFamily="34" charset="0"/>
              <a:ea typeface="+mn-ea"/>
              <a:cs typeface="+mn-cs"/>
            </a:rPr>
            <a:t>PPF : </a:t>
          </a:r>
          <a:r>
            <a:rPr lang="es-ES" sz="900" b="1" i="0" kern="1200" dirty="0">
              <a:solidFill>
                <a:srgbClr val="FF0000"/>
              </a:solidFill>
              <a:latin typeface="Century Gothic" panose="020B0502020202020204" pitchFamily="34" charset="0"/>
              <a:ea typeface="+mn-ea"/>
              <a:cs typeface="+mn-cs"/>
            </a:rPr>
            <a:t>En espera de Previsiones Nuevo Modelo (variables en fase de negociación). Previsiones Insuficientes</a:t>
          </a:r>
        </a:p>
      </dgm:t>
    </dgm:pt>
    <dgm:pt modelId="{6B9B3921-F203-4FDD-87FE-89D8EF02C619}" type="parTrans" cxnId="{2D00D0B8-6448-4615-80B3-BBF852F03329}">
      <dgm:prSet/>
      <dgm:spPr/>
      <dgm:t>
        <a:bodyPr/>
        <a:lstStyle/>
        <a:p>
          <a:endParaRPr lang="es-ES"/>
        </a:p>
      </dgm:t>
    </dgm:pt>
    <dgm:pt modelId="{8E7B546C-3B02-4BD5-8207-3F491EEDB2DB}" type="sibTrans" cxnId="{2D00D0B8-6448-4615-80B3-BBF852F03329}">
      <dgm:prSet/>
      <dgm:spPr/>
      <dgm:t>
        <a:bodyPr/>
        <a:lstStyle/>
        <a:p>
          <a:endParaRPr lang="es-ES"/>
        </a:p>
      </dgm:t>
    </dgm:pt>
    <dgm:pt modelId="{E18DBC0B-C11E-4B80-9363-1D15A89D8AB3}" type="pres">
      <dgm:prSet presAssocID="{2D8579EC-C08F-4496-9E17-54707A4E4447}" presName="Name0" presStyleCnt="0">
        <dgm:presLayoutVars>
          <dgm:chPref val="1"/>
          <dgm:dir/>
          <dgm:animOne val="branch"/>
          <dgm:animLvl val="lvl"/>
          <dgm:resizeHandles val="exact"/>
        </dgm:presLayoutVars>
      </dgm:prSet>
      <dgm:spPr/>
    </dgm:pt>
    <dgm:pt modelId="{BD6E5561-355F-43B4-A07B-17DC10E91B3C}" type="pres">
      <dgm:prSet presAssocID="{F1FB7C0C-16C8-4E84-9AAF-62EF1070EC7C}" presName="root1" presStyleCnt="0"/>
      <dgm:spPr/>
    </dgm:pt>
    <dgm:pt modelId="{1099C22B-897F-48A8-8BE4-02FD21761C4E}" type="pres">
      <dgm:prSet presAssocID="{F1FB7C0C-16C8-4E84-9AAF-62EF1070EC7C}" presName="LevelOneTextNode" presStyleLbl="node0" presStyleIdx="0" presStyleCnt="1" custScaleX="78737" custScaleY="173729">
        <dgm:presLayoutVars>
          <dgm:chPref val="3"/>
        </dgm:presLayoutVars>
      </dgm:prSet>
      <dgm:spPr/>
    </dgm:pt>
    <dgm:pt modelId="{3F98CBDA-5B2A-4DA8-977B-D16510B88F68}" type="pres">
      <dgm:prSet presAssocID="{F1FB7C0C-16C8-4E84-9AAF-62EF1070EC7C}" presName="level2hierChild" presStyleCnt="0"/>
      <dgm:spPr/>
    </dgm:pt>
    <dgm:pt modelId="{13FE6AEF-BAC2-47D3-9149-900016424274}" type="pres">
      <dgm:prSet presAssocID="{D87A1963-4F5B-4F10-A57C-4FC474904D8D}" presName="conn2-1" presStyleLbl="parChTrans1D2" presStyleIdx="0" presStyleCnt="1"/>
      <dgm:spPr/>
    </dgm:pt>
    <dgm:pt modelId="{8B9AE841-7F3B-4EA8-962A-F92DF066E371}" type="pres">
      <dgm:prSet presAssocID="{D87A1963-4F5B-4F10-A57C-4FC474904D8D}" presName="connTx" presStyleLbl="parChTrans1D2" presStyleIdx="0" presStyleCnt="1"/>
      <dgm:spPr/>
    </dgm:pt>
    <dgm:pt modelId="{6E92F179-4A00-49BF-954D-9B4D2E6DAB87}" type="pres">
      <dgm:prSet presAssocID="{C893BA49-B30E-43E0-AA76-7E7745D558E0}" presName="root2" presStyleCnt="0"/>
      <dgm:spPr/>
    </dgm:pt>
    <dgm:pt modelId="{329BB45D-83E0-4AFC-9988-F3D00E185A7A}" type="pres">
      <dgm:prSet presAssocID="{C893BA49-B30E-43E0-AA76-7E7745D558E0}" presName="LevelTwoTextNode" presStyleLbl="node2" presStyleIdx="0" presStyleCnt="1" custScaleX="66692">
        <dgm:presLayoutVars>
          <dgm:chPref val="3"/>
        </dgm:presLayoutVars>
      </dgm:prSet>
      <dgm:spPr>
        <a:xfrm>
          <a:off x="2244526" y="2421431"/>
          <a:ext cx="1412357" cy="430596"/>
        </a:xfrm>
        <a:prstGeom prst="rect">
          <a:avLst/>
        </a:prstGeom>
      </dgm:spPr>
    </dgm:pt>
    <dgm:pt modelId="{C4E25025-5320-43A7-A7B2-CABBF826ED46}" type="pres">
      <dgm:prSet presAssocID="{C893BA49-B30E-43E0-AA76-7E7745D558E0}" presName="level3hierChild" presStyleCnt="0"/>
      <dgm:spPr/>
    </dgm:pt>
    <dgm:pt modelId="{6ABB664F-3238-48DB-9971-CCFAADAF628A}" type="pres">
      <dgm:prSet presAssocID="{186FC8A5-58DD-47DF-8554-E95C7DDE8EE2}" presName="conn2-1" presStyleLbl="parChTrans1D3" presStyleIdx="0" presStyleCnt="7"/>
      <dgm:spPr/>
    </dgm:pt>
    <dgm:pt modelId="{D089D7FD-DADD-4E37-955C-3E7386A0AB31}" type="pres">
      <dgm:prSet presAssocID="{186FC8A5-58DD-47DF-8554-E95C7DDE8EE2}" presName="connTx" presStyleLbl="parChTrans1D3" presStyleIdx="0" presStyleCnt="7"/>
      <dgm:spPr/>
    </dgm:pt>
    <dgm:pt modelId="{F352F895-8B45-4CC7-B864-D6D3A474E464}" type="pres">
      <dgm:prSet presAssocID="{58844ADB-4E08-43E1-93A4-36DC8E1648B7}" presName="root2" presStyleCnt="0"/>
      <dgm:spPr/>
    </dgm:pt>
    <dgm:pt modelId="{74F442CA-754E-4D1E-8958-0D2D4AADE38C}" type="pres">
      <dgm:prSet presAssocID="{58844ADB-4E08-43E1-93A4-36DC8E1648B7}" presName="LevelTwoTextNode" presStyleLbl="node3" presStyleIdx="0" presStyleCnt="7" custScaleX="168101">
        <dgm:presLayoutVars>
          <dgm:chPref val="3"/>
        </dgm:presLayoutVars>
      </dgm:prSet>
      <dgm:spPr/>
    </dgm:pt>
    <dgm:pt modelId="{22E1908F-64D2-4B62-90FF-827C8574F36A}" type="pres">
      <dgm:prSet presAssocID="{58844ADB-4E08-43E1-93A4-36DC8E1648B7}" presName="level3hierChild" presStyleCnt="0"/>
      <dgm:spPr/>
    </dgm:pt>
    <dgm:pt modelId="{36523F7F-1A33-432C-8DC2-383163735F4B}" type="pres">
      <dgm:prSet presAssocID="{B72584BF-DB10-4E2C-A06B-C1B0C1A3936F}" presName="conn2-1" presStyleLbl="parChTrans1D3" presStyleIdx="1" presStyleCnt="7"/>
      <dgm:spPr/>
    </dgm:pt>
    <dgm:pt modelId="{2C15B8D3-EC0C-4C6A-8EED-4616B108A82D}" type="pres">
      <dgm:prSet presAssocID="{B72584BF-DB10-4E2C-A06B-C1B0C1A3936F}" presName="connTx" presStyleLbl="parChTrans1D3" presStyleIdx="1" presStyleCnt="7"/>
      <dgm:spPr/>
    </dgm:pt>
    <dgm:pt modelId="{5FE6B5B9-8701-4CD0-A82C-072D8FB31760}" type="pres">
      <dgm:prSet presAssocID="{48A64476-08C0-4F0B-8E3B-10ABF05A7194}" presName="root2" presStyleCnt="0"/>
      <dgm:spPr/>
    </dgm:pt>
    <dgm:pt modelId="{F6F0C3BD-FAD6-4AC0-9B66-BC8985C08A5E}" type="pres">
      <dgm:prSet presAssocID="{48A64476-08C0-4F0B-8E3B-10ABF05A7194}" presName="LevelTwoTextNode" presStyleLbl="node3" presStyleIdx="1" presStyleCnt="7" custScaleX="390626" custScaleY="141094" custLinFactNeighborX="2229">
        <dgm:presLayoutVars>
          <dgm:chPref val="3"/>
        </dgm:presLayoutVars>
      </dgm:prSet>
      <dgm:spPr>
        <a:xfrm>
          <a:off x="3970837" y="541268"/>
          <a:ext cx="5943088" cy="607546"/>
        </a:xfrm>
        <a:prstGeom prst="rect">
          <a:avLst/>
        </a:prstGeom>
      </dgm:spPr>
    </dgm:pt>
    <dgm:pt modelId="{1325CCD3-A2AE-441D-A64E-A4D019C85F06}" type="pres">
      <dgm:prSet presAssocID="{48A64476-08C0-4F0B-8E3B-10ABF05A7194}" presName="level3hierChild" presStyleCnt="0"/>
      <dgm:spPr/>
    </dgm:pt>
    <dgm:pt modelId="{1F49C228-DC97-49B6-A341-F7411CC46E26}" type="pres">
      <dgm:prSet presAssocID="{3A1FD294-F918-4062-A595-0E1F974929A2}" presName="conn2-1" presStyleLbl="parChTrans1D3" presStyleIdx="2" presStyleCnt="7"/>
      <dgm:spPr/>
    </dgm:pt>
    <dgm:pt modelId="{CE8084C4-7FDB-4AFF-8B8F-2F6D0FE82220}" type="pres">
      <dgm:prSet presAssocID="{3A1FD294-F918-4062-A595-0E1F974929A2}" presName="connTx" presStyleLbl="parChTrans1D3" presStyleIdx="2" presStyleCnt="7"/>
      <dgm:spPr/>
    </dgm:pt>
    <dgm:pt modelId="{0215F92C-51D6-4FD4-81A2-FB39A4A0C9FB}" type="pres">
      <dgm:prSet presAssocID="{020E0722-6994-4643-BEC9-2F366AA98852}" presName="root2" presStyleCnt="0"/>
      <dgm:spPr/>
    </dgm:pt>
    <dgm:pt modelId="{842610EE-2342-4A40-8670-008D910F92FC}" type="pres">
      <dgm:prSet presAssocID="{020E0722-6994-4643-BEC9-2F366AA98852}" presName="LevelTwoTextNode" presStyleLbl="node3" presStyleIdx="2" presStyleCnt="7" custScaleX="390626" custScaleY="141094">
        <dgm:presLayoutVars>
          <dgm:chPref val="3"/>
        </dgm:presLayoutVars>
      </dgm:prSet>
      <dgm:spPr>
        <a:xfrm>
          <a:off x="6357094" y="2348850"/>
          <a:ext cx="1888487" cy="575758"/>
        </a:xfrm>
        <a:prstGeom prst="rect">
          <a:avLst/>
        </a:prstGeom>
      </dgm:spPr>
    </dgm:pt>
    <dgm:pt modelId="{71E9AC84-AC83-47A8-8FCE-AED540D3120F}" type="pres">
      <dgm:prSet presAssocID="{020E0722-6994-4643-BEC9-2F366AA98852}" presName="level3hierChild" presStyleCnt="0"/>
      <dgm:spPr/>
    </dgm:pt>
    <dgm:pt modelId="{48B595ED-FDE7-4957-9AE1-0D9159E86DF0}" type="pres">
      <dgm:prSet presAssocID="{45F8218F-57C2-493B-985B-DDF68B39B620}" presName="conn2-1" presStyleLbl="parChTrans1D3" presStyleIdx="3" presStyleCnt="7"/>
      <dgm:spPr/>
    </dgm:pt>
    <dgm:pt modelId="{E7007E9F-1DCD-4299-B029-0E3080CBDE20}" type="pres">
      <dgm:prSet presAssocID="{45F8218F-57C2-493B-985B-DDF68B39B620}" presName="connTx" presStyleLbl="parChTrans1D3" presStyleIdx="3" presStyleCnt="7"/>
      <dgm:spPr/>
    </dgm:pt>
    <dgm:pt modelId="{7C377533-525F-4432-B298-FB5DEE3E2213}" type="pres">
      <dgm:prSet presAssocID="{98D6BB29-BDF9-4117-835B-A308EC9B154E}" presName="root2" presStyleCnt="0"/>
      <dgm:spPr/>
    </dgm:pt>
    <dgm:pt modelId="{3CEDAA92-1235-4669-B94B-D47E820EE659}" type="pres">
      <dgm:prSet presAssocID="{98D6BB29-BDF9-4117-835B-A308EC9B154E}" presName="LevelTwoTextNode" presStyleLbl="node3" presStyleIdx="3" presStyleCnt="7" custScaleX="390626" custScaleY="141094">
        <dgm:presLayoutVars>
          <dgm:chPref val="3"/>
        </dgm:presLayoutVars>
      </dgm:prSet>
      <dgm:spPr>
        <a:xfrm>
          <a:off x="6357094" y="3068548"/>
          <a:ext cx="1888487" cy="575758"/>
        </a:xfrm>
        <a:prstGeom prst="rect">
          <a:avLst/>
        </a:prstGeom>
      </dgm:spPr>
    </dgm:pt>
    <dgm:pt modelId="{A474A9FB-8367-4011-BCEE-FA0D5F5ED1B6}" type="pres">
      <dgm:prSet presAssocID="{98D6BB29-BDF9-4117-835B-A308EC9B154E}" presName="level3hierChild" presStyleCnt="0"/>
      <dgm:spPr/>
    </dgm:pt>
    <dgm:pt modelId="{B771AD68-FB46-4E1C-B538-7DE301A88207}" type="pres">
      <dgm:prSet presAssocID="{0B87C780-12B5-4D32-AC17-9AE4D7EA733C}" presName="conn2-1" presStyleLbl="parChTrans1D3" presStyleIdx="4" presStyleCnt="7"/>
      <dgm:spPr/>
    </dgm:pt>
    <dgm:pt modelId="{083B0E25-F7B5-49C8-984D-EF37026B74D0}" type="pres">
      <dgm:prSet presAssocID="{0B87C780-12B5-4D32-AC17-9AE4D7EA733C}" presName="connTx" presStyleLbl="parChTrans1D3" presStyleIdx="4" presStyleCnt="7"/>
      <dgm:spPr/>
    </dgm:pt>
    <dgm:pt modelId="{43203789-619D-416E-8D13-FE78A014474F}" type="pres">
      <dgm:prSet presAssocID="{AB32F733-F1FD-4AB2-9DD7-EA8ED28C93BB}" presName="root2" presStyleCnt="0"/>
      <dgm:spPr/>
    </dgm:pt>
    <dgm:pt modelId="{5287DF33-D2C3-4E2E-BC04-21D579A3266E}" type="pres">
      <dgm:prSet presAssocID="{AB32F733-F1FD-4AB2-9DD7-EA8ED28C93BB}" presName="LevelTwoTextNode" presStyleLbl="node3" presStyleIdx="4" presStyleCnt="7" custScaleX="162856">
        <dgm:presLayoutVars>
          <dgm:chPref val="3"/>
        </dgm:presLayoutVars>
      </dgm:prSet>
      <dgm:spPr>
        <a:xfrm>
          <a:off x="3939355" y="2686855"/>
          <a:ext cx="1412357" cy="430596"/>
        </a:xfrm>
        <a:prstGeom prst="rect">
          <a:avLst/>
        </a:prstGeom>
      </dgm:spPr>
    </dgm:pt>
    <dgm:pt modelId="{1FDA8593-6BB5-45A6-91C2-F4AFA542B975}" type="pres">
      <dgm:prSet presAssocID="{AB32F733-F1FD-4AB2-9DD7-EA8ED28C93BB}" presName="level3hierChild" presStyleCnt="0"/>
      <dgm:spPr/>
    </dgm:pt>
    <dgm:pt modelId="{2822E9E6-C9DC-485D-B193-227F8B20E1D1}" type="pres">
      <dgm:prSet presAssocID="{47D28C70-E022-4D47-98FE-F19FEB11D16F}" presName="conn2-1" presStyleLbl="parChTrans1D3" presStyleIdx="5" presStyleCnt="7"/>
      <dgm:spPr/>
    </dgm:pt>
    <dgm:pt modelId="{0DDB8AEF-6E51-4E14-B0FA-A59CE8AFBE4A}" type="pres">
      <dgm:prSet presAssocID="{47D28C70-E022-4D47-98FE-F19FEB11D16F}" presName="connTx" presStyleLbl="parChTrans1D3" presStyleIdx="5" presStyleCnt="7"/>
      <dgm:spPr/>
    </dgm:pt>
    <dgm:pt modelId="{6255EF45-1FD3-4F87-BEF5-95479D37C16D}" type="pres">
      <dgm:prSet presAssocID="{A7514B14-854D-4727-9579-CF7E0794DF40}" presName="root2" presStyleCnt="0"/>
      <dgm:spPr/>
    </dgm:pt>
    <dgm:pt modelId="{B9AFD631-2C36-4971-B819-9E3E31147836}" type="pres">
      <dgm:prSet presAssocID="{A7514B14-854D-4727-9579-CF7E0794DF40}" presName="LevelTwoTextNode" presStyleLbl="node3" presStyleIdx="5" presStyleCnt="7" custScaleX="391584">
        <dgm:presLayoutVars>
          <dgm:chPref val="3"/>
        </dgm:presLayoutVars>
      </dgm:prSet>
      <dgm:spPr>
        <a:xfrm>
          <a:off x="3939355" y="3225101"/>
          <a:ext cx="1412357" cy="430596"/>
        </a:xfrm>
        <a:prstGeom prst="rect">
          <a:avLst/>
        </a:prstGeom>
      </dgm:spPr>
    </dgm:pt>
    <dgm:pt modelId="{87697FBC-721F-41AA-A853-59E88988E43B}" type="pres">
      <dgm:prSet presAssocID="{A7514B14-854D-4727-9579-CF7E0794DF40}" presName="level3hierChild" presStyleCnt="0"/>
      <dgm:spPr/>
    </dgm:pt>
    <dgm:pt modelId="{A8C3B03B-851B-4CBF-BD46-5BEE8181B933}" type="pres">
      <dgm:prSet presAssocID="{978841F1-6B94-484D-907C-098AF6F10E81}" presName="conn2-1" presStyleLbl="parChTrans1D3" presStyleIdx="6" presStyleCnt="7"/>
      <dgm:spPr/>
    </dgm:pt>
    <dgm:pt modelId="{EAA30F47-E25F-44AE-81C3-C1E7A3D7B531}" type="pres">
      <dgm:prSet presAssocID="{978841F1-6B94-484D-907C-098AF6F10E81}" presName="connTx" presStyleLbl="parChTrans1D3" presStyleIdx="6" presStyleCnt="7"/>
      <dgm:spPr/>
    </dgm:pt>
    <dgm:pt modelId="{D2A2D162-E2D7-47CC-83D9-C03465A979A4}" type="pres">
      <dgm:prSet presAssocID="{D81CABAA-AE64-4183-B835-305681A0CFAC}" presName="root2" presStyleCnt="0"/>
      <dgm:spPr/>
    </dgm:pt>
    <dgm:pt modelId="{FE1DCAFC-F790-4F6D-ABF2-08D3236EBCA1}" type="pres">
      <dgm:prSet presAssocID="{D81CABAA-AE64-4183-B835-305681A0CFAC}" presName="LevelTwoTextNode" presStyleLbl="node3" presStyleIdx="6" presStyleCnt="7" custScaleX="391584" custScaleY="176084">
        <dgm:presLayoutVars>
          <dgm:chPref val="3"/>
        </dgm:presLayoutVars>
      </dgm:prSet>
      <dgm:spPr/>
    </dgm:pt>
    <dgm:pt modelId="{62A1494F-F255-4315-922D-32D064477A35}" type="pres">
      <dgm:prSet presAssocID="{D81CABAA-AE64-4183-B835-305681A0CFAC}" presName="level3hierChild" presStyleCnt="0"/>
      <dgm:spPr/>
    </dgm:pt>
    <dgm:pt modelId="{3A9A5BD3-188B-4FB1-9743-1333C4F8BA2F}" type="pres">
      <dgm:prSet presAssocID="{AC6892E1-0D4B-4041-95C7-318A18646354}" presName="conn2-1" presStyleLbl="parChTrans1D4" presStyleIdx="0" presStyleCnt="2"/>
      <dgm:spPr/>
    </dgm:pt>
    <dgm:pt modelId="{92187088-EF6C-4B8F-8500-48035E0AF6F8}" type="pres">
      <dgm:prSet presAssocID="{AC6892E1-0D4B-4041-95C7-318A18646354}" presName="connTx" presStyleLbl="parChTrans1D4" presStyleIdx="0" presStyleCnt="2"/>
      <dgm:spPr/>
    </dgm:pt>
    <dgm:pt modelId="{E58C3D6E-08AE-4538-8AD5-732DB68CE07C}" type="pres">
      <dgm:prSet presAssocID="{3005E6C7-0186-43AD-B662-4DE1E0C91A80}" presName="root2" presStyleCnt="0"/>
      <dgm:spPr/>
    </dgm:pt>
    <dgm:pt modelId="{597ABE19-03A6-4D8C-9FC5-8D395F47CAC0}" type="pres">
      <dgm:prSet presAssocID="{3005E6C7-0186-43AD-B662-4DE1E0C91A80}" presName="LevelTwoTextNode" presStyleLbl="node4" presStyleIdx="0" presStyleCnt="2" custScaleX="255127" custScaleY="160499">
        <dgm:presLayoutVars>
          <dgm:chPref val="3"/>
        </dgm:presLayoutVars>
      </dgm:prSet>
      <dgm:spPr/>
    </dgm:pt>
    <dgm:pt modelId="{82660368-03FF-4F6B-96FB-F9B159C9FA3F}" type="pres">
      <dgm:prSet presAssocID="{3005E6C7-0186-43AD-B662-4DE1E0C91A80}" presName="level3hierChild" presStyleCnt="0"/>
      <dgm:spPr/>
    </dgm:pt>
    <dgm:pt modelId="{AFFB8F8F-ED37-4B1B-98ED-BEEFA8102986}" type="pres">
      <dgm:prSet presAssocID="{6B9B3921-F203-4FDD-87FE-89D8EF02C619}" presName="conn2-1" presStyleLbl="parChTrans1D4" presStyleIdx="1" presStyleCnt="2"/>
      <dgm:spPr/>
    </dgm:pt>
    <dgm:pt modelId="{F6357114-ED5F-4952-978D-4010CCB8F23B}" type="pres">
      <dgm:prSet presAssocID="{6B9B3921-F203-4FDD-87FE-89D8EF02C619}" presName="connTx" presStyleLbl="parChTrans1D4" presStyleIdx="1" presStyleCnt="2"/>
      <dgm:spPr/>
    </dgm:pt>
    <dgm:pt modelId="{9EADDB00-9D36-4FBD-B75B-10AED428EE17}" type="pres">
      <dgm:prSet presAssocID="{AA3D54B1-4C6E-467A-95F0-41AB42976490}" presName="root2" presStyleCnt="0"/>
      <dgm:spPr/>
    </dgm:pt>
    <dgm:pt modelId="{126C913A-ADBB-481E-BFF8-CD4C282346F6}" type="pres">
      <dgm:prSet presAssocID="{AA3D54B1-4C6E-467A-95F0-41AB42976490}" presName="LevelTwoTextNode" presStyleLbl="node4" presStyleIdx="1" presStyleCnt="2" custScaleX="253974" custScaleY="160499" custLinFactNeighborX="397" custLinFactNeighborY="3800">
        <dgm:presLayoutVars>
          <dgm:chPref val="3"/>
        </dgm:presLayoutVars>
      </dgm:prSet>
      <dgm:spPr/>
    </dgm:pt>
    <dgm:pt modelId="{AE9CF084-1B9A-408F-8F62-2E21CFC47E43}" type="pres">
      <dgm:prSet presAssocID="{AA3D54B1-4C6E-467A-95F0-41AB42976490}" presName="level3hierChild" presStyleCnt="0"/>
      <dgm:spPr/>
    </dgm:pt>
  </dgm:ptLst>
  <dgm:cxnLst>
    <dgm:cxn modelId="{DE98D008-351A-424C-8960-EB28BDB8001D}" srcId="{C893BA49-B30E-43E0-AA76-7E7745D558E0}" destId="{98D6BB29-BDF9-4117-835B-A308EC9B154E}" srcOrd="3" destOrd="0" parTransId="{45F8218F-57C2-493B-985B-DDF68B39B620}" sibTransId="{73E37484-53EF-4A31-BEEB-5636E709B912}"/>
    <dgm:cxn modelId="{D7EEED0B-8D0A-407E-BA92-182483F6099A}" srcId="{F1FB7C0C-16C8-4E84-9AAF-62EF1070EC7C}" destId="{C893BA49-B30E-43E0-AA76-7E7745D558E0}" srcOrd="0" destOrd="0" parTransId="{D87A1963-4F5B-4F10-A57C-4FC474904D8D}" sibTransId="{6417E3E7-4D5B-4412-B5C4-784EF58C848D}"/>
    <dgm:cxn modelId="{1BFC9418-1560-4764-8D2B-187480C2A22E}" type="presOf" srcId="{0B87C780-12B5-4D32-AC17-9AE4D7EA733C}" destId="{B771AD68-FB46-4E1C-B538-7DE301A88207}" srcOrd="0" destOrd="0" presId="urn:microsoft.com/office/officeart/2008/layout/HorizontalMultiLevelHierarchy"/>
    <dgm:cxn modelId="{A4096423-7BD6-4CEC-A52F-E0C0B38593FB}" type="presOf" srcId="{D87A1963-4F5B-4F10-A57C-4FC474904D8D}" destId="{8B9AE841-7F3B-4EA8-962A-F92DF066E371}" srcOrd="1" destOrd="0" presId="urn:microsoft.com/office/officeart/2008/layout/HorizontalMultiLevelHierarchy"/>
    <dgm:cxn modelId="{41632834-169D-449C-A850-20F2394A7D6E}" type="presOf" srcId="{F1FB7C0C-16C8-4E84-9AAF-62EF1070EC7C}" destId="{1099C22B-897F-48A8-8BE4-02FD21761C4E}" srcOrd="0" destOrd="0" presId="urn:microsoft.com/office/officeart/2008/layout/HorizontalMultiLevelHierarchy"/>
    <dgm:cxn modelId="{09A7A561-6172-4F14-B4C3-95D3B92E950E}" type="presOf" srcId="{58844ADB-4E08-43E1-93A4-36DC8E1648B7}" destId="{74F442CA-754E-4D1E-8958-0D2D4AADE38C}" srcOrd="0" destOrd="0" presId="urn:microsoft.com/office/officeart/2008/layout/HorizontalMultiLevelHierarchy"/>
    <dgm:cxn modelId="{BE577A43-3AD5-4CDD-80D1-DA996F7D009A}" type="presOf" srcId="{B72584BF-DB10-4E2C-A06B-C1B0C1A3936F}" destId="{36523F7F-1A33-432C-8DC2-383163735F4B}" srcOrd="0" destOrd="0" presId="urn:microsoft.com/office/officeart/2008/layout/HorizontalMultiLevelHierarchy"/>
    <dgm:cxn modelId="{ED017B43-B906-4DD3-B87B-4F1236E3892A}" srcId="{2D8579EC-C08F-4496-9E17-54707A4E4447}" destId="{F1FB7C0C-16C8-4E84-9AAF-62EF1070EC7C}" srcOrd="0" destOrd="0" parTransId="{98446766-E570-47B8-AC5F-5E8CAB341C75}" sibTransId="{07521371-D47F-4F0F-BF4F-E3E23482722A}"/>
    <dgm:cxn modelId="{43037C65-0CEB-4EFB-9B0F-DED94E20833E}" type="presOf" srcId="{AA3D54B1-4C6E-467A-95F0-41AB42976490}" destId="{126C913A-ADBB-481E-BFF8-CD4C282346F6}" srcOrd="0" destOrd="0" presId="urn:microsoft.com/office/officeart/2008/layout/HorizontalMultiLevelHierarchy"/>
    <dgm:cxn modelId="{A3BA6348-B049-4E76-868A-9687001C7A0D}" type="presOf" srcId="{47D28C70-E022-4D47-98FE-F19FEB11D16F}" destId="{0DDB8AEF-6E51-4E14-B0FA-A59CE8AFBE4A}" srcOrd="1" destOrd="0" presId="urn:microsoft.com/office/officeart/2008/layout/HorizontalMultiLevelHierarchy"/>
    <dgm:cxn modelId="{1653A268-BAE6-4FF6-B6C0-148A78A79FC1}" type="presOf" srcId="{2D8579EC-C08F-4496-9E17-54707A4E4447}" destId="{E18DBC0B-C11E-4B80-9363-1D15A89D8AB3}" srcOrd="0" destOrd="0" presId="urn:microsoft.com/office/officeart/2008/layout/HorizontalMultiLevelHierarchy"/>
    <dgm:cxn modelId="{E67B534E-158A-4723-BD85-599F91A6C5E2}" type="presOf" srcId="{D87A1963-4F5B-4F10-A57C-4FC474904D8D}" destId="{13FE6AEF-BAC2-47D3-9149-900016424274}" srcOrd="0" destOrd="0" presId="urn:microsoft.com/office/officeart/2008/layout/HorizontalMultiLevelHierarchy"/>
    <dgm:cxn modelId="{D59A3E52-3437-4B1F-A0D9-E0ACD15B9B86}" type="presOf" srcId="{45F8218F-57C2-493B-985B-DDF68B39B620}" destId="{48B595ED-FDE7-4957-9AE1-0D9159E86DF0}" srcOrd="0" destOrd="0" presId="urn:microsoft.com/office/officeart/2008/layout/HorizontalMultiLevelHierarchy"/>
    <dgm:cxn modelId="{10E9D252-F315-4B3B-A4F3-9D998B8D7D22}" type="presOf" srcId="{186FC8A5-58DD-47DF-8554-E95C7DDE8EE2}" destId="{6ABB664F-3238-48DB-9971-CCFAADAF628A}" srcOrd="0" destOrd="0" presId="urn:microsoft.com/office/officeart/2008/layout/HorizontalMultiLevelHierarchy"/>
    <dgm:cxn modelId="{DE25CE58-A144-4371-A92A-B8D18E5113FA}" type="presOf" srcId="{3005E6C7-0186-43AD-B662-4DE1E0C91A80}" destId="{597ABE19-03A6-4D8C-9FC5-8D395F47CAC0}" srcOrd="0" destOrd="0" presId="urn:microsoft.com/office/officeart/2008/layout/HorizontalMultiLevelHierarchy"/>
    <dgm:cxn modelId="{C2BCAC7A-9621-43EE-A96C-B7AD647654AC}" type="presOf" srcId="{978841F1-6B94-484D-907C-098AF6F10E81}" destId="{A8C3B03B-851B-4CBF-BD46-5BEE8181B933}" srcOrd="0" destOrd="0" presId="urn:microsoft.com/office/officeart/2008/layout/HorizontalMultiLevelHierarchy"/>
    <dgm:cxn modelId="{4E3B3D7C-4F39-44CB-ABA3-BF1C52B63D9B}" srcId="{C893BA49-B30E-43E0-AA76-7E7745D558E0}" destId="{58844ADB-4E08-43E1-93A4-36DC8E1648B7}" srcOrd="0" destOrd="0" parTransId="{186FC8A5-58DD-47DF-8554-E95C7DDE8EE2}" sibTransId="{D64BFF6A-96A5-4A02-9831-DF7E0773192B}"/>
    <dgm:cxn modelId="{FE610C83-62B2-4301-9DD4-B34CCDC4823C}" type="presOf" srcId="{978841F1-6B94-484D-907C-098AF6F10E81}" destId="{EAA30F47-E25F-44AE-81C3-C1E7A3D7B531}" srcOrd="1" destOrd="0" presId="urn:microsoft.com/office/officeart/2008/layout/HorizontalMultiLevelHierarchy"/>
    <dgm:cxn modelId="{E8F3DB83-B214-4622-A932-8263E5CF987E}" type="presOf" srcId="{3A1FD294-F918-4062-A595-0E1F974929A2}" destId="{1F49C228-DC97-49B6-A341-F7411CC46E26}" srcOrd="0" destOrd="0" presId="urn:microsoft.com/office/officeart/2008/layout/HorizontalMultiLevelHierarchy"/>
    <dgm:cxn modelId="{2BA59384-8E7B-4FC5-98E1-57A402D8F9D1}" type="presOf" srcId="{98D6BB29-BDF9-4117-835B-A308EC9B154E}" destId="{3CEDAA92-1235-4669-B94B-D47E820EE659}" srcOrd="0" destOrd="0" presId="urn:microsoft.com/office/officeart/2008/layout/HorizontalMultiLevelHierarchy"/>
    <dgm:cxn modelId="{5822778B-0B86-4C54-A0D7-CBB113858488}" srcId="{C893BA49-B30E-43E0-AA76-7E7745D558E0}" destId="{020E0722-6994-4643-BEC9-2F366AA98852}" srcOrd="2" destOrd="0" parTransId="{3A1FD294-F918-4062-A595-0E1F974929A2}" sibTransId="{0AC89CB0-88BD-491D-A196-A15E4627F37F}"/>
    <dgm:cxn modelId="{C19AE798-1ADB-408A-B9A3-6AE833370E9A}" type="presOf" srcId="{6B9B3921-F203-4FDD-87FE-89D8EF02C619}" destId="{AFFB8F8F-ED37-4B1B-98ED-BEEFA8102986}" srcOrd="0" destOrd="0" presId="urn:microsoft.com/office/officeart/2008/layout/HorizontalMultiLevelHierarchy"/>
    <dgm:cxn modelId="{91A49A9A-B310-4D51-9189-DEF2BC5F66E2}" srcId="{D81CABAA-AE64-4183-B835-305681A0CFAC}" destId="{3005E6C7-0186-43AD-B662-4DE1E0C91A80}" srcOrd="0" destOrd="0" parTransId="{AC6892E1-0D4B-4041-95C7-318A18646354}" sibTransId="{2DC43135-0A90-4C66-A2A5-842B9E6629E7}"/>
    <dgm:cxn modelId="{D510B19C-96F7-422B-8426-4DBA18738C68}" srcId="{C893BA49-B30E-43E0-AA76-7E7745D558E0}" destId="{48A64476-08C0-4F0B-8E3B-10ABF05A7194}" srcOrd="1" destOrd="0" parTransId="{B72584BF-DB10-4E2C-A06B-C1B0C1A3936F}" sibTransId="{AB147A7F-3445-45C0-89AE-430A01AE3321}"/>
    <dgm:cxn modelId="{BD134A9E-327F-4BC0-AA86-B1DD8E7BA482}" type="presOf" srcId="{6B9B3921-F203-4FDD-87FE-89D8EF02C619}" destId="{F6357114-ED5F-4952-978D-4010CCB8F23B}" srcOrd="1" destOrd="0" presId="urn:microsoft.com/office/officeart/2008/layout/HorizontalMultiLevelHierarchy"/>
    <dgm:cxn modelId="{90374EA5-B99C-4B28-B660-B26057787E54}" type="presOf" srcId="{45F8218F-57C2-493B-985B-DDF68B39B620}" destId="{E7007E9F-1DCD-4299-B029-0E3080CBDE20}" srcOrd="1" destOrd="0" presId="urn:microsoft.com/office/officeart/2008/layout/HorizontalMultiLevelHierarchy"/>
    <dgm:cxn modelId="{635F65A6-D60D-4750-B348-BB9CC0BF4194}" type="presOf" srcId="{AC6892E1-0D4B-4041-95C7-318A18646354}" destId="{92187088-EF6C-4B8F-8500-48035E0AF6F8}" srcOrd="1" destOrd="0" presId="urn:microsoft.com/office/officeart/2008/layout/HorizontalMultiLevelHierarchy"/>
    <dgm:cxn modelId="{072C06A7-93CD-4CA5-A09C-563169FBA88D}" type="presOf" srcId="{3A1FD294-F918-4062-A595-0E1F974929A2}" destId="{CE8084C4-7FDB-4AFF-8B8F-2F6D0FE82220}" srcOrd="1" destOrd="0" presId="urn:microsoft.com/office/officeart/2008/layout/HorizontalMultiLevelHierarchy"/>
    <dgm:cxn modelId="{2D00D0B8-6448-4615-80B3-BBF852F03329}" srcId="{D81CABAA-AE64-4183-B835-305681A0CFAC}" destId="{AA3D54B1-4C6E-467A-95F0-41AB42976490}" srcOrd="1" destOrd="0" parTransId="{6B9B3921-F203-4FDD-87FE-89D8EF02C619}" sibTransId="{8E7B546C-3B02-4BD5-8207-3F491EEDB2DB}"/>
    <dgm:cxn modelId="{93E0FDB8-B810-4BE9-85EF-FC4E9EB0EBBD}" type="presOf" srcId="{B72584BF-DB10-4E2C-A06B-C1B0C1A3936F}" destId="{2C15B8D3-EC0C-4C6A-8EED-4616B108A82D}" srcOrd="1" destOrd="0" presId="urn:microsoft.com/office/officeart/2008/layout/HorizontalMultiLevelHierarchy"/>
    <dgm:cxn modelId="{E55EFAC1-1B01-41AE-9991-40A01A386931}" srcId="{C893BA49-B30E-43E0-AA76-7E7745D558E0}" destId="{A7514B14-854D-4727-9579-CF7E0794DF40}" srcOrd="5" destOrd="0" parTransId="{47D28C70-E022-4D47-98FE-F19FEB11D16F}" sibTransId="{A972E6F6-F28D-4E47-9682-B7E88A30BD23}"/>
    <dgm:cxn modelId="{6E1AE8C8-0365-4EA5-BF37-7BBEB177C438}" type="presOf" srcId="{48A64476-08C0-4F0B-8E3B-10ABF05A7194}" destId="{F6F0C3BD-FAD6-4AC0-9B66-BC8985C08A5E}" srcOrd="0" destOrd="0" presId="urn:microsoft.com/office/officeart/2008/layout/HorizontalMultiLevelHierarchy"/>
    <dgm:cxn modelId="{772EC7CA-070E-4F4B-B0FE-D744AEDA74AB}" srcId="{C893BA49-B30E-43E0-AA76-7E7745D558E0}" destId="{D81CABAA-AE64-4183-B835-305681A0CFAC}" srcOrd="6" destOrd="0" parTransId="{978841F1-6B94-484D-907C-098AF6F10E81}" sibTransId="{310AB207-7DF0-4A15-A253-69C94F4880F6}"/>
    <dgm:cxn modelId="{8A6133CC-C104-4895-8F5D-C3009ECDF9B5}" type="presOf" srcId="{0B87C780-12B5-4D32-AC17-9AE4D7EA733C}" destId="{083B0E25-F7B5-49C8-984D-EF37026B74D0}" srcOrd="1" destOrd="0" presId="urn:microsoft.com/office/officeart/2008/layout/HorizontalMultiLevelHierarchy"/>
    <dgm:cxn modelId="{5C94B1D3-6AEA-4FFA-8BEC-05BC62336DB9}" type="presOf" srcId="{A7514B14-854D-4727-9579-CF7E0794DF40}" destId="{B9AFD631-2C36-4971-B819-9E3E31147836}" srcOrd="0" destOrd="0" presId="urn:microsoft.com/office/officeart/2008/layout/HorizontalMultiLevelHierarchy"/>
    <dgm:cxn modelId="{049F83D9-676F-429F-838D-9CB0F0C7A8BE}" type="presOf" srcId="{47D28C70-E022-4D47-98FE-F19FEB11D16F}" destId="{2822E9E6-C9DC-485D-B193-227F8B20E1D1}" srcOrd="0" destOrd="0" presId="urn:microsoft.com/office/officeart/2008/layout/HorizontalMultiLevelHierarchy"/>
    <dgm:cxn modelId="{28E6A9DD-BAEE-4C67-B6A0-B0542A0C9966}" type="presOf" srcId="{186FC8A5-58DD-47DF-8554-E95C7DDE8EE2}" destId="{D089D7FD-DADD-4E37-955C-3E7386A0AB31}" srcOrd="1" destOrd="0" presId="urn:microsoft.com/office/officeart/2008/layout/HorizontalMultiLevelHierarchy"/>
    <dgm:cxn modelId="{DC6FE4ED-9E41-4870-85E6-242C91DB5158}" type="presOf" srcId="{020E0722-6994-4643-BEC9-2F366AA98852}" destId="{842610EE-2342-4A40-8670-008D910F92FC}" srcOrd="0" destOrd="0" presId="urn:microsoft.com/office/officeart/2008/layout/HorizontalMultiLevelHierarchy"/>
    <dgm:cxn modelId="{312495F1-B164-49AD-9207-FEE339083377}" srcId="{C893BA49-B30E-43E0-AA76-7E7745D558E0}" destId="{AB32F733-F1FD-4AB2-9DD7-EA8ED28C93BB}" srcOrd="4" destOrd="0" parTransId="{0B87C780-12B5-4D32-AC17-9AE4D7EA733C}" sibTransId="{032E5D92-A70E-42E7-ACC9-B87F581CD17E}"/>
    <dgm:cxn modelId="{9CAADCF1-34AB-4122-82FA-00BDA6581146}" type="presOf" srcId="{D81CABAA-AE64-4183-B835-305681A0CFAC}" destId="{FE1DCAFC-F790-4F6D-ABF2-08D3236EBCA1}" srcOrd="0" destOrd="0" presId="urn:microsoft.com/office/officeart/2008/layout/HorizontalMultiLevelHierarchy"/>
    <dgm:cxn modelId="{BA90F5F5-7820-4DAB-83E0-32A6ECC3C2A1}" type="presOf" srcId="{C893BA49-B30E-43E0-AA76-7E7745D558E0}" destId="{329BB45D-83E0-4AFC-9988-F3D00E185A7A}" srcOrd="0" destOrd="0" presId="urn:microsoft.com/office/officeart/2008/layout/HorizontalMultiLevelHierarchy"/>
    <dgm:cxn modelId="{5D206BF7-596B-4195-AF7D-F8BC6AD1787D}" type="presOf" srcId="{AC6892E1-0D4B-4041-95C7-318A18646354}" destId="{3A9A5BD3-188B-4FB1-9743-1333C4F8BA2F}" srcOrd="0" destOrd="0" presId="urn:microsoft.com/office/officeart/2008/layout/HorizontalMultiLevelHierarchy"/>
    <dgm:cxn modelId="{36E0ACF8-253E-4FC6-B63C-C8913EA0913B}" type="presOf" srcId="{AB32F733-F1FD-4AB2-9DD7-EA8ED28C93BB}" destId="{5287DF33-D2C3-4E2E-BC04-21D579A3266E}" srcOrd="0" destOrd="0" presId="urn:microsoft.com/office/officeart/2008/layout/HorizontalMultiLevelHierarchy"/>
    <dgm:cxn modelId="{0B507CF4-A962-4611-918B-F6588118B3A1}" type="presParOf" srcId="{E18DBC0B-C11E-4B80-9363-1D15A89D8AB3}" destId="{BD6E5561-355F-43B4-A07B-17DC10E91B3C}" srcOrd="0" destOrd="0" presId="urn:microsoft.com/office/officeart/2008/layout/HorizontalMultiLevelHierarchy"/>
    <dgm:cxn modelId="{F4640A66-988B-4373-9874-0C1180D229FD}" type="presParOf" srcId="{BD6E5561-355F-43B4-A07B-17DC10E91B3C}" destId="{1099C22B-897F-48A8-8BE4-02FD21761C4E}" srcOrd="0" destOrd="0" presId="urn:microsoft.com/office/officeart/2008/layout/HorizontalMultiLevelHierarchy"/>
    <dgm:cxn modelId="{055F0C88-BB83-4175-8B1A-80D915FAB3B0}" type="presParOf" srcId="{BD6E5561-355F-43B4-A07B-17DC10E91B3C}" destId="{3F98CBDA-5B2A-4DA8-977B-D16510B88F68}" srcOrd="1" destOrd="0" presId="urn:microsoft.com/office/officeart/2008/layout/HorizontalMultiLevelHierarchy"/>
    <dgm:cxn modelId="{F9A715EF-56A9-4623-81B3-0422AB24438D}" type="presParOf" srcId="{3F98CBDA-5B2A-4DA8-977B-D16510B88F68}" destId="{13FE6AEF-BAC2-47D3-9149-900016424274}" srcOrd="0" destOrd="0" presId="urn:microsoft.com/office/officeart/2008/layout/HorizontalMultiLevelHierarchy"/>
    <dgm:cxn modelId="{26C372E7-9BD0-458C-8E9F-6F8F8CC4D6F9}" type="presParOf" srcId="{13FE6AEF-BAC2-47D3-9149-900016424274}" destId="{8B9AE841-7F3B-4EA8-962A-F92DF066E371}" srcOrd="0" destOrd="0" presId="urn:microsoft.com/office/officeart/2008/layout/HorizontalMultiLevelHierarchy"/>
    <dgm:cxn modelId="{1BB89BE3-0DF9-4FDB-A098-7306F602C864}" type="presParOf" srcId="{3F98CBDA-5B2A-4DA8-977B-D16510B88F68}" destId="{6E92F179-4A00-49BF-954D-9B4D2E6DAB87}" srcOrd="1" destOrd="0" presId="urn:microsoft.com/office/officeart/2008/layout/HorizontalMultiLevelHierarchy"/>
    <dgm:cxn modelId="{84A9B045-1454-4C77-8D1B-EF34673CBBFB}" type="presParOf" srcId="{6E92F179-4A00-49BF-954D-9B4D2E6DAB87}" destId="{329BB45D-83E0-4AFC-9988-F3D00E185A7A}" srcOrd="0" destOrd="0" presId="urn:microsoft.com/office/officeart/2008/layout/HorizontalMultiLevelHierarchy"/>
    <dgm:cxn modelId="{FFEA7A82-5587-47FA-B2A9-C0F60BFF3480}" type="presParOf" srcId="{6E92F179-4A00-49BF-954D-9B4D2E6DAB87}" destId="{C4E25025-5320-43A7-A7B2-CABBF826ED46}" srcOrd="1" destOrd="0" presId="urn:microsoft.com/office/officeart/2008/layout/HorizontalMultiLevelHierarchy"/>
    <dgm:cxn modelId="{67832D59-A311-4B90-A14E-9F586CB9FED9}" type="presParOf" srcId="{C4E25025-5320-43A7-A7B2-CABBF826ED46}" destId="{6ABB664F-3238-48DB-9971-CCFAADAF628A}" srcOrd="0" destOrd="0" presId="urn:microsoft.com/office/officeart/2008/layout/HorizontalMultiLevelHierarchy"/>
    <dgm:cxn modelId="{81C06AF0-C6E1-4219-82E9-D4DAA01F2A6D}" type="presParOf" srcId="{6ABB664F-3238-48DB-9971-CCFAADAF628A}" destId="{D089D7FD-DADD-4E37-955C-3E7386A0AB31}" srcOrd="0" destOrd="0" presId="urn:microsoft.com/office/officeart/2008/layout/HorizontalMultiLevelHierarchy"/>
    <dgm:cxn modelId="{3CE451AD-ACFA-452C-BC2A-096458BACB31}" type="presParOf" srcId="{C4E25025-5320-43A7-A7B2-CABBF826ED46}" destId="{F352F895-8B45-4CC7-B864-D6D3A474E464}" srcOrd="1" destOrd="0" presId="urn:microsoft.com/office/officeart/2008/layout/HorizontalMultiLevelHierarchy"/>
    <dgm:cxn modelId="{9596E654-4136-40A0-AB6F-6135DE57E79E}" type="presParOf" srcId="{F352F895-8B45-4CC7-B864-D6D3A474E464}" destId="{74F442CA-754E-4D1E-8958-0D2D4AADE38C}" srcOrd="0" destOrd="0" presId="urn:microsoft.com/office/officeart/2008/layout/HorizontalMultiLevelHierarchy"/>
    <dgm:cxn modelId="{15BF9C00-B57C-4494-B647-7AEC6BA2CCEC}" type="presParOf" srcId="{F352F895-8B45-4CC7-B864-D6D3A474E464}" destId="{22E1908F-64D2-4B62-90FF-827C8574F36A}" srcOrd="1" destOrd="0" presId="urn:microsoft.com/office/officeart/2008/layout/HorizontalMultiLevelHierarchy"/>
    <dgm:cxn modelId="{DD3E107E-8D57-43C2-8A39-59F186250917}" type="presParOf" srcId="{C4E25025-5320-43A7-A7B2-CABBF826ED46}" destId="{36523F7F-1A33-432C-8DC2-383163735F4B}" srcOrd="2" destOrd="0" presId="urn:microsoft.com/office/officeart/2008/layout/HorizontalMultiLevelHierarchy"/>
    <dgm:cxn modelId="{C6918784-F607-4B3D-AAB6-22B6B5E899C4}" type="presParOf" srcId="{36523F7F-1A33-432C-8DC2-383163735F4B}" destId="{2C15B8D3-EC0C-4C6A-8EED-4616B108A82D}" srcOrd="0" destOrd="0" presId="urn:microsoft.com/office/officeart/2008/layout/HorizontalMultiLevelHierarchy"/>
    <dgm:cxn modelId="{FA5BAFED-96F4-4A7B-9433-7E78223F101C}" type="presParOf" srcId="{C4E25025-5320-43A7-A7B2-CABBF826ED46}" destId="{5FE6B5B9-8701-4CD0-A82C-072D8FB31760}" srcOrd="3" destOrd="0" presId="urn:microsoft.com/office/officeart/2008/layout/HorizontalMultiLevelHierarchy"/>
    <dgm:cxn modelId="{F05DCC83-E142-4D1F-AD1F-D9B4FE37DFA0}" type="presParOf" srcId="{5FE6B5B9-8701-4CD0-A82C-072D8FB31760}" destId="{F6F0C3BD-FAD6-4AC0-9B66-BC8985C08A5E}" srcOrd="0" destOrd="0" presId="urn:microsoft.com/office/officeart/2008/layout/HorizontalMultiLevelHierarchy"/>
    <dgm:cxn modelId="{F54BA861-64E7-48D2-8E69-ED84CCB786EA}" type="presParOf" srcId="{5FE6B5B9-8701-4CD0-A82C-072D8FB31760}" destId="{1325CCD3-A2AE-441D-A64E-A4D019C85F06}" srcOrd="1" destOrd="0" presId="urn:microsoft.com/office/officeart/2008/layout/HorizontalMultiLevelHierarchy"/>
    <dgm:cxn modelId="{7E164E40-3695-4562-9108-580F88EE5289}" type="presParOf" srcId="{C4E25025-5320-43A7-A7B2-CABBF826ED46}" destId="{1F49C228-DC97-49B6-A341-F7411CC46E26}" srcOrd="4" destOrd="0" presId="urn:microsoft.com/office/officeart/2008/layout/HorizontalMultiLevelHierarchy"/>
    <dgm:cxn modelId="{0FF1BB1F-6317-4209-A5F7-44244377AF31}" type="presParOf" srcId="{1F49C228-DC97-49B6-A341-F7411CC46E26}" destId="{CE8084C4-7FDB-4AFF-8B8F-2F6D0FE82220}" srcOrd="0" destOrd="0" presId="urn:microsoft.com/office/officeart/2008/layout/HorizontalMultiLevelHierarchy"/>
    <dgm:cxn modelId="{2A1D183D-F153-4F1B-89EA-AF62054D96D3}" type="presParOf" srcId="{C4E25025-5320-43A7-A7B2-CABBF826ED46}" destId="{0215F92C-51D6-4FD4-81A2-FB39A4A0C9FB}" srcOrd="5" destOrd="0" presId="urn:microsoft.com/office/officeart/2008/layout/HorizontalMultiLevelHierarchy"/>
    <dgm:cxn modelId="{F58EE007-EF4F-4D27-AFFE-DB9F8A2CF1AB}" type="presParOf" srcId="{0215F92C-51D6-4FD4-81A2-FB39A4A0C9FB}" destId="{842610EE-2342-4A40-8670-008D910F92FC}" srcOrd="0" destOrd="0" presId="urn:microsoft.com/office/officeart/2008/layout/HorizontalMultiLevelHierarchy"/>
    <dgm:cxn modelId="{424FE3E7-A4FA-432E-8A5C-50F2FC0F1B50}" type="presParOf" srcId="{0215F92C-51D6-4FD4-81A2-FB39A4A0C9FB}" destId="{71E9AC84-AC83-47A8-8FCE-AED540D3120F}" srcOrd="1" destOrd="0" presId="urn:microsoft.com/office/officeart/2008/layout/HorizontalMultiLevelHierarchy"/>
    <dgm:cxn modelId="{4EF40952-7FE3-4634-BEB8-86C2FDDD9FEB}" type="presParOf" srcId="{C4E25025-5320-43A7-A7B2-CABBF826ED46}" destId="{48B595ED-FDE7-4957-9AE1-0D9159E86DF0}" srcOrd="6" destOrd="0" presId="urn:microsoft.com/office/officeart/2008/layout/HorizontalMultiLevelHierarchy"/>
    <dgm:cxn modelId="{26DE72A2-AD3E-4696-AD91-B4F997477DF0}" type="presParOf" srcId="{48B595ED-FDE7-4957-9AE1-0D9159E86DF0}" destId="{E7007E9F-1DCD-4299-B029-0E3080CBDE20}" srcOrd="0" destOrd="0" presId="urn:microsoft.com/office/officeart/2008/layout/HorizontalMultiLevelHierarchy"/>
    <dgm:cxn modelId="{CB0BA95D-4CAB-4CED-8A73-1CF742A87284}" type="presParOf" srcId="{C4E25025-5320-43A7-A7B2-CABBF826ED46}" destId="{7C377533-525F-4432-B298-FB5DEE3E2213}" srcOrd="7" destOrd="0" presId="urn:microsoft.com/office/officeart/2008/layout/HorizontalMultiLevelHierarchy"/>
    <dgm:cxn modelId="{FDD029DD-C828-4CDB-8F38-F9417165F601}" type="presParOf" srcId="{7C377533-525F-4432-B298-FB5DEE3E2213}" destId="{3CEDAA92-1235-4669-B94B-D47E820EE659}" srcOrd="0" destOrd="0" presId="urn:microsoft.com/office/officeart/2008/layout/HorizontalMultiLevelHierarchy"/>
    <dgm:cxn modelId="{6C2AF683-7B83-4E83-9632-C75196C318F4}" type="presParOf" srcId="{7C377533-525F-4432-B298-FB5DEE3E2213}" destId="{A474A9FB-8367-4011-BCEE-FA0D5F5ED1B6}" srcOrd="1" destOrd="0" presId="urn:microsoft.com/office/officeart/2008/layout/HorizontalMultiLevelHierarchy"/>
    <dgm:cxn modelId="{38573CE9-B3A2-4D3D-B12B-50DB816133A4}" type="presParOf" srcId="{C4E25025-5320-43A7-A7B2-CABBF826ED46}" destId="{B771AD68-FB46-4E1C-B538-7DE301A88207}" srcOrd="8" destOrd="0" presId="urn:microsoft.com/office/officeart/2008/layout/HorizontalMultiLevelHierarchy"/>
    <dgm:cxn modelId="{E058A73A-C78F-4DE4-9FE6-690291FF3C2A}" type="presParOf" srcId="{B771AD68-FB46-4E1C-B538-7DE301A88207}" destId="{083B0E25-F7B5-49C8-984D-EF37026B74D0}" srcOrd="0" destOrd="0" presId="urn:microsoft.com/office/officeart/2008/layout/HorizontalMultiLevelHierarchy"/>
    <dgm:cxn modelId="{DB220E10-CD5B-4AB7-906C-04C4F2425C17}" type="presParOf" srcId="{C4E25025-5320-43A7-A7B2-CABBF826ED46}" destId="{43203789-619D-416E-8D13-FE78A014474F}" srcOrd="9" destOrd="0" presId="urn:microsoft.com/office/officeart/2008/layout/HorizontalMultiLevelHierarchy"/>
    <dgm:cxn modelId="{E3595F24-E1D9-4951-8DC3-5AA8FE16135B}" type="presParOf" srcId="{43203789-619D-416E-8D13-FE78A014474F}" destId="{5287DF33-D2C3-4E2E-BC04-21D579A3266E}" srcOrd="0" destOrd="0" presId="urn:microsoft.com/office/officeart/2008/layout/HorizontalMultiLevelHierarchy"/>
    <dgm:cxn modelId="{35A50D42-D86C-4504-B292-6D3CA4CB9057}" type="presParOf" srcId="{43203789-619D-416E-8D13-FE78A014474F}" destId="{1FDA8593-6BB5-45A6-91C2-F4AFA542B975}" srcOrd="1" destOrd="0" presId="urn:microsoft.com/office/officeart/2008/layout/HorizontalMultiLevelHierarchy"/>
    <dgm:cxn modelId="{A9F195BF-3310-4DA3-99A8-704E322BE910}" type="presParOf" srcId="{C4E25025-5320-43A7-A7B2-CABBF826ED46}" destId="{2822E9E6-C9DC-485D-B193-227F8B20E1D1}" srcOrd="10" destOrd="0" presId="urn:microsoft.com/office/officeart/2008/layout/HorizontalMultiLevelHierarchy"/>
    <dgm:cxn modelId="{7F10D60D-6E82-408F-AF3F-68F14D19CEFA}" type="presParOf" srcId="{2822E9E6-C9DC-485D-B193-227F8B20E1D1}" destId="{0DDB8AEF-6E51-4E14-B0FA-A59CE8AFBE4A}" srcOrd="0" destOrd="0" presId="urn:microsoft.com/office/officeart/2008/layout/HorizontalMultiLevelHierarchy"/>
    <dgm:cxn modelId="{24CDF8E6-237D-4BD4-B6DE-C65D3C724231}" type="presParOf" srcId="{C4E25025-5320-43A7-A7B2-CABBF826ED46}" destId="{6255EF45-1FD3-4F87-BEF5-95479D37C16D}" srcOrd="11" destOrd="0" presId="urn:microsoft.com/office/officeart/2008/layout/HorizontalMultiLevelHierarchy"/>
    <dgm:cxn modelId="{4519D8CB-0393-43DF-9FC5-73A62FFBD2DE}" type="presParOf" srcId="{6255EF45-1FD3-4F87-BEF5-95479D37C16D}" destId="{B9AFD631-2C36-4971-B819-9E3E31147836}" srcOrd="0" destOrd="0" presId="urn:microsoft.com/office/officeart/2008/layout/HorizontalMultiLevelHierarchy"/>
    <dgm:cxn modelId="{14B75EEE-7F00-48F4-9DBC-D8F35E7749F8}" type="presParOf" srcId="{6255EF45-1FD3-4F87-BEF5-95479D37C16D}" destId="{87697FBC-721F-41AA-A853-59E88988E43B}" srcOrd="1" destOrd="0" presId="urn:microsoft.com/office/officeart/2008/layout/HorizontalMultiLevelHierarchy"/>
    <dgm:cxn modelId="{9BFF58E3-F975-4A9F-AA5F-822879A8C50B}" type="presParOf" srcId="{C4E25025-5320-43A7-A7B2-CABBF826ED46}" destId="{A8C3B03B-851B-4CBF-BD46-5BEE8181B933}" srcOrd="12" destOrd="0" presId="urn:microsoft.com/office/officeart/2008/layout/HorizontalMultiLevelHierarchy"/>
    <dgm:cxn modelId="{1B9C7F38-E341-4B49-BE77-60BF54D17C78}" type="presParOf" srcId="{A8C3B03B-851B-4CBF-BD46-5BEE8181B933}" destId="{EAA30F47-E25F-44AE-81C3-C1E7A3D7B531}" srcOrd="0" destOrd="0" presId="urn:microsoft.com/office/officeart/2008/layout/HorizontalMultiLevelHierarchy"/>
    <dgm:cxn modelId="{C1411667-E5F3-4491-81DC-D5403F0065B6}" type="presParOf" srcId="{C4E25025-5320-43A7-A7B2-CABBF826ED46}" destId="{D2A2D162-E2D7-47CC-83D9-C03465A979A4}" srcOrd="13" destOrd="0" presId="urn:microsoft.com/office/officeart/2008/layout/HorizontalMultiLevelHierarchy"/>
    <dgm:cxn modelId="{065E5EBC-935B-40D3-A69D-5684240A6736}" type="presParOf" srcId="{D2A2D162-E2D7-47CC-83D9-C03465A979A4}" destId="{FE1DCAFC-F790-4F6D-ABF2-08D3236EBCA1}" srcOrd="0" destOrd="0" presId="urn:microsoft.com/office/officeart/2008/layout/HorizontalMultiLevelHierarchy"/>
    <dgm:cxn modelId="{3014734E-7FDD-47B9-BB27-E88BBEEE3650}" type="presParOf" srcId="{D2A2D162-E2D7-47CC-83D9-C03465A979A4}" destId="{62A1494F-F255-4315-922D-32D064477A35}" srcOrd="1" destOrd="0" presId="urn:microsoft.com/office/officeart/2008/layout/HorizontalMultiLevelHierarchy"/>
    <dgm:cxn modelId="{D550595C-7692-4F4D-91F2-207AE0750919}" type="presParOf" srcId="{62A1494F-F255-4315-922D-32D064477A35}" destId="{3A9A5BD3-188B-4FB1-9743-1333C4F8BA2F}" srcOrd="0" destOrd="0" presId="urn:microsoft.com/office/officeart/2008/layout/HorizontalMultiLevelHierarchy"/>
    <dgm:cxn modelId="{3803FFF3-2A03-4235-907E-B8B29D5E1AF6}" type="presParOf" srcId="{3A9A5BD3-188B-4FB1-9743-1333C4F8BA2F}" destId="{92187088-EF6C-4B8F-8500-48035E0AF6F8}" srcOrd="0" destOrd="0" presId="urn:microsoft.com/office/officeart/2008/layout/HorizontalMultiLevelHierarchy"/>
    <dgm:cxn modelId="{07AA78AF-9704-4AC6-B8DE-DE562C86F3CC}" type="presParOf" srcId="{62A1494F-F255-4315-922D-32D064477A35}" destId="{E58C3D6E-08AE-4538-8AD5-732DB68CE07C}" srcOrd="1" destOrd="0" presId="urn:microsoft.com/office/officeart/2008/layout/HorizontalMultiLevelHierarchy"/>
    <dgm:cxn modelId="{2BB7B45C-4BEB-4410-A164-815E17D5B5EF}" type="presParOf" srcId="{E58C3D6E-08AE-4538-8AD5-732DB68CE07C}" destId="{597ABE19-03A6-4D8C-9FC5-8D395F47CAC0}" srcOrd="0" destOrd="0" presId="urn:microsoft.com/office/officeart/2008/layout/HorizontalMultiLevelHierarchy"/>
    <dgm:cxn modelId="{12DDF6DC-8DE4-44F5-8195-ACDAC49300BF}" type="presParOf" srcId="{E58C3D6E-08AE-4538-8AD5-732DB68CE07C}" destId="{82660368-03FF-4F6B-96FB-F9B159C9FA3F}" srcOrd="1" destOrd="0" presId="urn:microsoft.com/office/officeart/2008/layout/HorizontalMultiLevelHierarchy"/>
    <dgm:cxn modelId="{AC8E0E9F-EA1D-46D4-B703-26EAE97BB639}" type="presParOf" srcId="{62A1494F-F255-4315-922D-32D064477A35}" destId="{AFFB8F8F-ED37-4B1B-98ED-BEEFA8102986}" srcOrd="2" destOrd="0" presId="urn:microsoft.com/office/officeart/2008/layout/HorizontalMultiLevelHierarchy"/>
    <dgm:cxn modelId="{5F9CD4AE-3561-44B3-9CB9-88417767ECC1}" type="presParOf" srcId="{AFFB8F8F-ED37-4B1B-98ED-BEEFA8102986}" destId="{F6357114-ED5F-4952-978D-4010CCB8F23B}" srcOrd="0" destOrd="0" presId="urn:microsoft.com/office/officeart/2008/layout/HorizontalMultiLevelHierarchy"/>
    <dgm:cxn modelId="{8D164EF2-1FCA-4B01-90A4-9F983FDA30D1}" type="presParOf" srcId="{62A1494F-F255-4315-922D-32D064477A35}" destId="{9EADDB00-9D36-4FBD-B75B-10AED428EE17}" srcOrd="3" destOrd="0" presId="urn:microsoft.com/office/officeart/2008/layout/HorizontalMultiLevelHierarchy"/>
    <dgm:cxn modelId="{C209D2C9-EE41-46D5-9547-E9A55B307746}" type="presParOf" srcId="{9EADDB00-9D36-4FBD-B75B-10AED428EE17}" destId="{126C913A-ADBB-481E-BFF8-CD4C282346F6}" srcOrd="0" destOrd="0" presId="urn:microsoft.com/office/officeart/2008/layout/HorizontalMultiLevelHierarchy"/>
    <dgm:cxn modelId="{3BA91F95-B307-4B7A-AE43-5F4DF946A81A}" type="presParOf" srcId="{9EADDB00-9D36-4FBD-B75B-10AED428EE17}" destId="{AE9CF084-1B9A-408F-8F62-2E21CFC47E43}"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3A7992-4D9C-4ADA-8052-59F7A22831C6}" type="doc">
      <dgm:prSet loTypeId="urn:microsoft.com/office/officeart/2005/8/layout/cycle4" loCatId="cycle" qsTypeId="urn:microsoft.com/office/officeart/2005/8/quickstyle/simple1" qsCatId="simple" csTypeId="urn:microsoft.com/office/officeart/2005/8/colors/accent1_2" csCatId="accent1" phldr="1"/>
      <dgm:spPr/>
    </dgm:pt>
    <dgm:pt modelId="{EAEF7E68-EEDB-462C-BB09-1506F33D5908}">
      <dgm:prSet phldrT="[Texto]"/>
      <dgm:spPr/>
      <dgm:t>
        <a:bodyPr/>
        <a:lstStyle/>
        <a:p>
          <a:r>
            <a:rPr lang="es-ES" dirty="0"/>
            <a:t>Incertidumbre Internacional</a:t>
          </a:r>
        </a:p>
      </dgm:t>
    </dgm:pt>
    <dgm:pt modelId="{ED8ECFE8-C81B-4811-9048-2BCCA434A7D4}" type="parTrans" cxnId="{FEC486ED-C25E-4702-AF34-F3C9EBCBC936}">
      <dgm:prSet/>
      <dgm:spPr/>
      <dgm:t>
        <a:bodyPr/>
        <a:lstStyle/>
        <a:p>
          <a:endParaRPr lang="es-ES"/>
        </a:p>
      </dgm:t>
    </dgm:pt>
    <dgm:pt modelId="{EDF0B5D6-D025-45B7-82BA-9EC92A1763E2}" type="sibTrans" cxnId="{FEC486ED-C25E-4702-AF34-F3C9EBCBC936}">
      <dgm:prSet/>
      <dgm:spPr/>
      <dgm:t>
        <a:bodyPr/>
        <a:lstStyle/>
        <a:p>
          <a:endParaRPr lang="es-ES"/>
        </a:p>
      </dgm:t>
    </dgm:pt>
    <dgm:pt modelId="{6AA5ECAF-5068-409A-8654-AFF4FB6598A9}">
      <dgm:prSet phldrT="[Texto]"/>
      <dgm:spPr/>
      <dgm:t>
        <a:bodyPr/>
        <a:lstStyle/>
        <a:p>
          <a:r>
            <a:rPr lang="es-ES" dirty="0"/>
            <a:t>Cambio de Plan Plurianual de Financiación GVA</a:t>
          </a:r>
        </a:p>
      </dgm:t>
    </dgm:pt>
    <dgm:pt modelId="{16C4562F-4BEE-44EC-8F6C-33CF85BDDA47}" type="parTrans" cxnId="{F7D3947D-B135-4D76-B8F4-7AA97FAD159C}">
      <dgm:prSet/>
      <dgm:spPr/>
      <dgm:t>
        <a:bodyPr/>
        <a:lstStyle/>
        <a:p>
          <a:endParaRPr lang="es-ES"/>
        </a:p>
      </dgm:t>
    </dgm:pt>
    <dgm:pt modelId="{FB73D350-CD36-47A4-A636-A3F3276164C0}" type="sibTrans" cxnId="{F7D3947D-B135-4D76-B8F4-7AA97FAD159C}">
      <dgm:prSet/>
      <dgm:spPr/>
      <dgm:t>
        <a:bodyPr/>
        <a:lstStyle/>
        <a:p>
          <a:endParaRPr lang="es-ES"/>
        </a:p>
      </dgm:t>
    </dgm:pt>
    <dgm:pt modelId="{5ECB264B-9BF2-4C7E-870A-903D221EF2DE}">
      <dgm:prSet phldrT="[Texto]"/>
      <dgm:spPr/>
      <dgm:t>
        <a:bodyPr/>
        <a:lstStyle/>
        <a:p>
          <a:r>
            <a:rPr lang="es-ES" dirty="0"/>
            <a:t>Revisiones de Precios Inversiones en Ejecución</a:t>
          </a:r>
        </a:p>
      </dgm:t>
    </dgm:pt>
    <dgm:pt modelId="{90B19CD4-94BC-4220-BD80-1266C5169722}" type="parTrans" cxnId="{08A72C26-14B7-4FBE-A301-97D170E80030}">
      <dgm:prSet/>
      <dgm:spPr/>
      <dgm:t>
        <a:bodyPr/>
        <a:lstStyle/>
        <a:p>
          <a:endParaRPr lang="es-ES"/>
        </a:p>
      </dgm:t>
    </dgm:pt>
    <dgm:pt modelId="{0643D7CC-107C-4293-B636-FC651FC70FC3}" type="sibTrans" cxnId="{08A72C26-14B7-4FBE-A301-97D170E80030}">
      <dgm:prSet/>
      <dgm:spPr/>
      <dgm:t>
        <a:bodyPr/>
        <a:lstStyle/>
        <a:p>
          <a:endParaRPr lang="es-ES"/>
        </a:p>
      </dgm:t>
    </dgm:pt>
    <dgm:pt modelId="{952BACF9-B37A-44E8-B3B3-2A7AA47ADB29}">
      <dgm:prSet phldrT="[Texto]"/>
      <dgm:spPr/>
      <dgm:t>
        <a:bodyPr/>
        <a:lstStyle/>
        <a:p>
          <a:r>
            <a:rPr lang="es-ES" dirty="0"/>
            <a:t>Política de Reducción de Ingresos por Matrículas</a:t>
          </a:r>
        </a:p>
      </dgm:t>
    </dgm:pt>
    <dgm:pt modelId="{764D50D0-BA5D-4BEE-96E7-79CA20C5CE30}" type="parTrans" cxnId="{7349E2ED-BC7B-4108-A0E5-AEEF7B00268A}">
      <dgm:prSet/>
      <dgm:spPr/>
      <dgm:t>
        <a:bodyPr/>
        <a:lstStyle/>
        <a:p>
          <a:endParaRPr lang="es-ES"/>
        </a:p>
      </dgm:t>
    </dgm:pt>
    <dgm:pt modelId="{D825ADC2-A567-4460-8421-99B4D002F228}" type="sibTrans" cxnId="{7349E2ED-BC7B-4108-A0E5-AEEF7B00268A}">
      <dgm:prSet/>
      <dgm:spPr/>
      <dgm:t>
        <a:bodyPr/>
        <a:lstStyle/>
        <a:p>
          <a:endParaRPr lang="es-ES"/>
        </a:p>
      </dgm:t>
    </dgm:pt>
    <dgm:pt modelId="{84F41961-7E71-4B08-8DA2-02B57DCE55F0}">
      <dgm:prSet phldrT="[Texto]"/>
      <dgm:spPr/>
      <dgm:t>
        <a:bodyPr/>
        <a:lstStyle/>
        <a:p>
          <a:r>
            <a:rPr lang="es-ES" dirty="0"/>
            <a:t>Tensiones Inflacionistas </a:t>
          </a:r>
          <a:r>
            <a:rPr lang="es-ES" dirty="0">
              <a:solidFill>
                <a:schemeClr val="tx2">
                  <a:lumMod val="60000"/>
                  <a:lumOff val="40000"/>
                </a:schemeClr>
              </a:solidFill>
            </a:rPr>
            <a:t>:</a:t>
          </a:r>
        </a:p>
      </dgm:t>
    </dgm:pt>
    <dgm:pt modelId="{DC7C1040-F1AC-4B63-A891-E9769A0B08DF}" type="parTrans" cxnId="{416F529E-CA9A-46FF-AEDF-6E891CD091FB}">
      <dgm:prSet/>
      <dgm:spPr/>
      <dgm:t>
        <a:bodyPr/>
        <a:lstStyle/>
        <a:p>
          <a:endParaRPr lang="es-ES"/>
        </a:p>
      </dgm:t>
    </dgm:pt>
    <dgm:pt modelId="{2B039A1A-932A-4A47-A2A7-88191BD07681}" type="sibTrans" cxnId="{416F529E-CA9A-46FF-AEDF-6E891CD091FB}">
      <dgm:prSet/>
      <dgm:spPr/>
      <dgm:t>
        <a:bodyPr/>
        <a:lstStyle/>
        <a:p>
          <a:endParaRPr lang="es-ES"/>
        </a:p>
      </dgm:t>
    </dgm:pt>
    <dgm:pt modelId="{E79229AE-4BCB-4F9E-A30C-2D34CFB891ED}">
      <dgm:prSet phldrT="[Texto]"/>
      <dgm:spPr/>
      <dgm:t>
        <a:bodyPr/>
        <a:lstStyle/>
        <a:p>
          <a:r>
            <a:rPr lang="es-ES" dirty="0"/>
            <a:t>Incrementos Nóminas</a:t>
          </a:r>
        </a:p>
      </dgm:t>
    </dgm:pt>
    <dgm:pt modelId="{7D6D838B-CEEC-4BA1-9B6F-106E2526A6AE}" type="parTrans" cxnId="{B0A7018E-D6E0-4327-BE87-BDE8F0F1C32D}">
      <dgm:prSet/>
      <dgm:spPr/>
      <dgm:t>
        <a:bodyPr/>
        <a:lstStyle/>
        <a:p>
          <a:endParaRPr lang="es-ES"/>
        </a:p>
      </dgm:t>
    </dgm:pt>
    <dgm:pt modelId="{A0855C43-109E-49CF-B87F-AD9E42351D0F}" type="sibTrans" cxnId="{B0A7018E-D6E0-4327-BE87-BDE8F0F1C32D}">
      <dgm:prSet/>
      <dgm:spPr/>
      <dgm:t>
        <a:bodyPr/>
        <a:lstStyle/>
        <a:p>
          <a:endParaRPr lang="es-ES"/>
        </a:p>
      </dgm:t>
    </dgm:pt>
    <dgm:pt modelId="{D3A271B6-0B0D-4DC8-BD27-1A374A28C622}">
      <dgm:prSet phldrT="[Texto]"/>
      <dgm:spPr/>
      <dgm:t>
        <a:bodyPr/>
        <a:lstStyle/>
        <a:p>
          <a:r>
            <a:rPr lang="es-ES" dirty="0">
              <a:solidFill>
                <a:schemeClr val="tx1"/>
              </a:solidFill>
            </a:rPr>
            <a:t>Insuficientes Dotaciones</a:t>
          </a:r>
        </a:p>
      </dgm:t>
    </dgm:pt>
    <dgm:pt modelId="{D3A5495A-0EFD-42CA-BA9D-2AD96342F7C4}" type="parTrans" cxnId="{87FAEBB6-8AF7-445E-9801-7878E06DECF0}">
      <dgm:prSet/>
      <dgm:spPr/>
      <dgm:t>
        <a:bodyPr/>
        <a:lstStyle/>
        <a:p>
          <a:endParaRPr lang="es-ES"/>
        </a:p>
      </dgm:t>
    </dgm:pt>
    <dgm:pt modelId="{232886E2-81F2-44E0-9F99-96D9E6E923E5}" type="sibTrans" cxnId="{87FAEBB6-8AF7-445E-9801-7878E06DECF0}">
      <dgm:prSet/>
      <dgm:spPr/>
      <dgm:t>
        <a:bodyPr/>
        <a:lstStyle/>
        <a:p>
          <a:endParaRPr lang="es-ES"/>
        </a:p>
      </dgm:t>
    </dgm:pt>
    <dgm:pt modelId="{BB34804F-6FEE-41C7-A44C-EB72B50E59E6}">
      <dgm:prSet phldrT="[Texto]"/>
      <dgm:spPr/>
      <dgm:t>
        <a:bodyPr/>
        <a:lstStyle/>
        <a:p>
          <a:r>
            <a:rPr lang="es-ES" dirty="0">
              <a:solidFill>
                <a:schemeClr val="tx1"/>
              </a:solidFill>
            </a:rPr>
            <a:t>Dificultad Financiera del SUPV</a:t>
          </a:r>
        </a:p>
      </dgm:t>
    </dgm:pt>
    <dgm:pt modelId="{5A1E8D91-69EA-48EB-BE23-E9144CE613DB}" type="parTrans" cxnId="{D14AE76E-5AB2-447D-B3FA-0DAE83B251B0}">
      <dgm:prSet/>
      <dgm:spPr/>
      <dgm:t>
        <a:bodyPr/>
        <a:lstStyle/>
        <a:p>
          <a:endParaRPr lang="es-ES"/>
        </a:p>
      </dgm:t>
    </dgm:pt>
    <dgm:pt modelId="{7C76FA4B-C620-4EB7-9DA9-D577B1C64D4E}" type="sibTrans" cxnId="{D14AE76E-5AB2-447D-B3FA-0DAE83B251B0}">
      <dgm:prSet/>
      <dgm:spPr/>
      <dgm:t>
        <a:bodyPr/>
        <a:lstStyle/>
        <a:p>
          <a:endParaRPr lang="es-ES"/>
        </a:p>
      </dgm:t>
    </dgm:pt>
    <dgm:pt modelId="{A6EB1A5B-247B-413A-8C43-7088DDD8F82E}">
      <dgm:prSet phldrT="[Texto]"/>
      <dgm:spPr/>
      <dgm:t>
        <a:bodyPr/>
        <a:lstStyle/>
        <a:p>
          <a:r>
            <a:rPr lang="es-ES" dirty="0"/>
            <a:t>Coste Energía Eléctrica + Subida de Precios General</a:t>
          </a:r>
        </a:p>
      </dgm:t>
    </dgm:pt>
    <dgm:pt modelId="{2DBFDA65-A5B5-43A5-891E-F6D3D3098B10}" type="parTrans" cxnId="{E2F27EAA-D26E-4E9E-B5A3-D01014E7F2A8}">
      <dgm:prSet/>
      <dgm:spPr/>
      <dgm:t>
        <a:bodyPr/>
        <a:lstStyle/>
        <a:p>
          <a:endParaRPr lang="es-ES"/>
        </a:p>
      </dgm:t>
    </dgm:pt>
    <dgm:pt modelId="{73C3C5BA-0E74-4669-8AD3-2A86D8B9E461}" type="sibTrans" cxnId="{E2F27EAA-D26E-4E9E-B5A3-D01014E7F2A8}">
      <dgm:prSet/>
      <dgm:spPr/>
      <dgm:t>
        <a:bodyPr/>
        <a:lstStyle/>
        <a:p>
          <a:endParaRPr lang="es-ES"/>
        </a:p>
      </dgm:t>
    </dgm:pt>
    <dgm:pt modelId="{B48B46E0-9B26-44E6-9271-80231C190324}">
      <dgm:prSet phldrT="[Texto]"/>
      <dgm:spPr/>
      <dgm:t>
        <a:bodyPr/>
        <a:lstStyle/>
        <a:p>
          <a:r>
            <a:rPr lang="es-ES" dirty="0">
              <a:solidFill>
                <a:schemeClr val="tx1"/>
              </a:solidFill>
            </a:rPr>
            <a:t>Escenarios Cambiantes</a:t>
          </a:r>
        </a:p>
      </dgm:t>
    </dgm:pt>
    <dgm:pt modelId="{EE2FB651-9761-48A3-ACA2-562C4D25E3DC}" type="parTrans" cxnId="{9ABE69C1-7EE6-4F4D-9E80-B4FCAAB8B80D}">
      <dgm:prSet/>
      <dgm:spPr/>
      <dgm:t>
        <a:bodyPr/>
        <a:lstStyle/>
        <a:p>
          <a:endParaRPr lang="es-ES"/>
        </a:p>
      </dgm:t>
    </dgm:pt>
    <dgm:pt modelId="{114BB0B8-D455-4A9D-AE95-DB1B24B9DA61}" type="sibTrans" cxnId="{9ABE69C1-7EE6-4F4D-9E80-B4FCAAB8B80D}">
      <dgm:prSet/>
      <dgm:spPr/>
      <dgm:t>
        <a:bodyPr/>
        <a:lstStyle/>
        <a:p>
          <a:endParaRPr lang="es-ES"/>
        </a:p>
      </dgm:t>
    </dgm:pt>
    <dgm:pt modelId="{0075E65B-9346-4256-9C97-B0C4F62EECB5}" type="pres">
      <dgm:prSet presAssocID="{9F3A7992-4D9C-4ADA-8052-59F7A22831C6}" presName="cycleMatrixDiagram" presStyleCnt="0">
        <dgm:presLayoutVars>
          <dgm:chMax val="1"/>
          <dgm:dir/>
          <dgm:animLvl val="lvl"/>
          <dgm:resizeHandles val="exact"/>
        </dgm:presLayoutVars>
      </dgm:prSet>
      <dgm:spPr/>
    </dgm:pt>
    <dgm:pt modelId="{88976AA2-DEB3-410B-B027-CB99A0D6422F}" type="pres">
      <dgm:prSet presAssocID="{9F3A7992-4D9C-4ADA-8052-59F7A22831C6}" presName="children" presStyleCnt="0"/>
      <dgm:spPr/>
    </dgm:pt>
    <dgm:pt modelId="{734422F3-4197-4A34-A1CD-B6D17853AE95}" type="pres">
      <dgm:prSet presAssocID="{9F3A7992-4D9C-4ADA-8052-59F7A22831C6}" presName="child2group" presStyleCnt="0"/>
      <dgm:spPr/>
    </dgm:pt>
    <dgm:pt modelId="{7CFBF8F1-1098-4E0F-868C-E1C7F1794851}" type="pres">
      <dgm:prSet presAssocID="{9F3A7992-4D9C-4ADA-8052-59F7A22831C6}" presName="child2" presStyleLbl="bgAcc1" presStyleIdx="0" presStyleCnt="2"/>
      <dgm:spPr/>
    </dgm:pt>
    <dgm:pt modelId="{EA81B56E-F768-4ECD-BA26-6717DA16DB57}" type="pres">
      <dgm:prSet presAssocID="{9F3A7992-4D9C-4ADA-8052-59F7A22831C6}" presName="child2Text" presStyleLbl="bgAcc1" presStyleIdx="0" presStyleCnt="2">
        <dgm:presLayoutVars>
          <dgm:bulletEnabled val="1"/>
        </dgm:presLayoutVars>
      </dgm:prSet>
      <dgm:spPr/>
    </dgm:pt>
    <dgm:pt modelId="{7D4D7E7B-1BDB-48F8-959C-CBE90FF929A9}" type="pres">
      <dgm:prSet presAssocID="{9F3A7992-4D9C-4ADA-8052-59F7A22831C6}" presName="child3group" presStyleCnt="0"/>
      <dgm:spPr/>
    </dgm:pt>
    <dgm:pt modelId="{913FFEB4-CAE7-41ED-BB6A-7A482374CCB4}" type="pres">
      <dgm:prSet presAssocID="{9F3A7992-4D9C-4ADA-8052-59F7A22831C6}" presName="child3" presStyleLbl="bgAcc1" presStyleIdx="1" presStyleCnt="2"/>
      <dgm:spPr/>
    </dgm:pt>
    <dgm:pt modelId="{FFF8B466-6048-4E46-9218-7B26243638EE}" type="pres">
      <dgm:prSet presAssocID="{9F3A7992-4D9C-4ADA-8052-59F7A22831C6}" presName="child3Text" presStyleLbl="bgAcc1" presStyleIdx="1" presStyleCnt="2">
        <dgm:presLayoutVars>
          <dgm:bulletEnabled val="1"/>
        </dgm:presLayoutVars>
      </dgm:prSet>
      <dgm:spPr/>
    </dgm:pt>
    <dgm:pt modelId="{C906B0D6-0580-4A68-8A19-1059256C86EF}" type="pres">
      <dgm:prSet presAssocID="{9F3A7992-4D9C-4ADA-8052-59F7A22831C6}" presName="childPlaceholder" presStyleCnt="0"/>
      <dgm:spPr/>
    </dgm:pt>
    <dgm:pt modelId="{F9CFB8BB-1F37-4E8D-B04E-9BD5A57DC872}" type="pres">
      <dgm:prSet presAssocID="{9F3A7992-4D9C-4ADA-8052-59F7A22831C6}" presName="circle" presStyleCnt="0"/>
      <dgm:spPr/>
    </dgm:pt>
    <dgm:pt modelId="{79DE775D-643D-400E-B266-781875340D42}" type="pres">
      <dgm:prSet presAssocID="{9F3A7992-4D9C-4ADA-8052-59F7A22831C6}" presName="quadrant1" presStyleLbl="node1" presStyleIdx="0" presStyleCnt="4">
        <dgm:presLayoutVars>
          <dgm:chMax val="1"/>
          <dgm:bulletEnabled val="1"/>
        </dgm:presLayoutVars>
      </dgm:prSet>
      <dgm:spPr/>
    </dgm:pt>
    <dgm:pt modelId="{5F381389-BEC3-4A7E-8A3F-FF0EB7FE9134}" type="pres">
      <dgm:prSet presAssocID="{9F3A7992-4D9C-4ADA-8052-59F7A22831C6}" presName="quadrant2" presStyleLbl="node1" presStyleIdx="1" presStyleCnt="4" custLinFactNeighborX="-1282" custLinFactNeighborY="1106">
        <dgm:presLayoutVars>
          <dgm:chMax val="1"/>
          <dgm:bulletEnabled val="1"/>
        </dgm:presLayoutVars>
      </dgm:prSet>
      <dgm:spPr/>
    </dgm:pt>
    <dgm:pt modelId="{D114E260-708A-4BFC-AE82-C2094E7E54AD}" type="pres">
      <dgm:prSet presAssocID="{9F3A7992-4D9C-4ADA-8052-59F7A22831C6}" presName="quadrant3" presStyleLbl="node1" presStyleIdx="2" presStyleCnt="4">
        <dgm:presLayoutVars>
          <dgm:chMax val="1"/>
          <dgm:bulletEnabled val="1"/>
        </dgm:presLayoutVars>
      </dgm:prSet>
      <dgm:spPr/>
    </dgm:pt>
    <dgm:pt modelId="{98E9D9F9-C1C5-4989-9946-801F1F7EC0E2}" type="pres">
      <dgm:prSet presAssocID="{9F3A7992-4D9C-4ADA-8052-59F7A22831C6}" presName="quadrant4" presStyleLbl="node1" presStyleIdx="3" presStyleCnt="4">
        <dgm:presLayoutVars>
          <dgm:chMax val="1"/>
          <dgm:bulletEnabled val="1"/>
        </dgm:presLayoutVars>
      </dgm:prSet>
      <dgm:spPr/>
    </dgm:pt>
    <dgm:pt modelId="{381647F6-7008-4544-AD86-F0174C628C70}" type="pres">
      <dgm:prSet presAssocID="{9F3A7992-4D9C-4ADA-8052-59F7A22831C6}" presName="quadrantPlaceholder" presStyleCnt="0"/>
      <dgm:spPr/>
    </dgm:pt>
    <dgm:pt modelId="{747BC6F8-6498-49D5-A9E1-A1E7F38B0A94}" type="pres">
      <dgm:prSet presAssocID="{9F3A7992-4D9C-4ADA-8052-59F7A22831C6}" presName="center1" presStyleLbl="fgShp" presStyleIdx="0" presStyleCnt="2"/>
      <dgm:spPr/>
    </dgm:pt>
    <dgm:pt modelId="{534E3ADD-94A4-4755-B159-6043EC821D2B}" type="pres">
      <dgm:prSet presAssocID="{9F3A7992-4D9C-4ADA-8052-59F7A22831C6}" presName="center2" presStyleLbl="fgShp" presStyleIdx="1" presStyleCnt="2"/>
      <dgm:spPr/>
    </dgm:pt>
  </dgm:ptLst>
  <dgm:cxnLst>
    <dgm:cxn modelId="{645D4914-BB6A-4AEE-8823-88E0CBA1DCE4}" type="presOf" srcId="{EAEF7E68-EEDB-462C-BB09-1506F33D5908}" destId="{79DE775D-643D-400E-B266-781875340D42}" srcOrd="0" destOrd="0" presId="urn:microsoft.com/office/officeart/2005/8/layout/cycle4"/>
    <dgm:cxn modelId="{96268521-83E3-4E33-9EE5-A8CC015C0019}" type="presOf" srcId="{5ECB264B-9BF2-4C7E-870A-903D221EF2DE}" destId="{7CFBF8F1-1098-4E0F-868C-E1C7F1794851}" srcOrd="0" destOrd="2" presId="urn:microsoft.com/office/officeart/2005/8/layout/cycle4"/>
    <dgm:cxn modelId="{08A72C26-14B7-4FBE-A301-97D170E80030}" srcId="{84F41961-7E71-4B08-8DA2-02B57DCE55F0}" destId="{5ECB264B-9BF2-4C7E-870A-903D221EF2DE}" srcOrd="2" destOrd="0" parTransId="{90B19CD4-94BC-4220-BD80-1266C5169722}" sibTransId="{0643D7CC-107C-4293-B636-FC651FC70FC3}"/>
    <dgm:cxn modelId="{9BABF436-07D7-4E24-AB1E-2EE57989C39B}" type="presOf" srcId="{B48B46E0-9B26-44E6-9271-80231C190324}" destId="{913FFEB4-CAE7-41ED-BB6A-7A482374CCB4}" srcOrd="0" destOrd="1" presId="urn:microsoft.com/office/officeart/2005/8/layout/cycle4"/>
    <dgm:cxn modelId="{060F813E-1808-469E-A000-A3A6E5E08128}" type="presOf" srcId="{D3A271B6-0B0D-4DC8-BD27-1A374A28C622}" destId="{913FFEB4-CAE7-41ED-BB6A-7A482374CCB4}" srcOrd="0" destOrd="0" presId="urn:microsoft.com/office/officeart/2005/8/layout/cycle4"/>
    <dgm:cxn modelId="{4863BE67-5E96-495A-AE87-4B36F374B047}" type="presOf" srcId="{E79229AE-4BCB-4F9E-A30C-2D34CFB891ED}" destId="{7CFBF8F1-1098-4E0F-868C-E1C7F1794851}" srcOrd="0" destOrd="0" presId="urn:microsoft.com/office/officeart/2005/8/layout/cycle4"/>
    <dgm:cxn modelId="{BDA7DA4A-F031-4BC4-94FB-CB02A8D48578}" type="presOf" srcId="{A6EB1A5B-247B-413A-8C43-7088DDD8F82E}" destId="{7CFBF8F1-1098-4E0F-868C-E1C7F1794851}" srcOrd="0" destOrd="1" presId="urn:microsoft.com/office/officeart/2005/8/layout/cycle4"/>
    <dgm:cxn modelId="{D14AE76E-5AB2-447D-B3FA-0DAE83B251B0}" srcId="{6AA5ECAF-5068-409A-8654-AFF4FB6598A9}" destId="{BB34804F-6FEE-41C7-A44C-EB72B50E59E6}" srcOrd="2" destOrd="0" parTransId="{5A1E8D91-69EA-48EB-BE23-E9144CE613DB}" sibTransId="{7C76FA4B-C620-4EB7-9DA9-D577B1C64D4E}"/>
    <dgm:cxn modelId="{F7D3947D-B135-4D76-B8F4-7AA97FAD159C}" srcId="{9F3A7992-4D9C-4ADA-8052-59F7A22831C6}" destId="{6AA5ECAF-5068-409A-8654-AFF4FB6598A9}" srcOrd="2" destOrd="0" parTransId="{16C4562F-4BEE-44EC-8F6C-33CF85BDDA47}" sibTransId="{FB73D350-CD36-47A4-A636-A3F3276164C0}"/>
    <dgm:cxn modelId="{B0A7018E-D6E0-4327-BE87-BDE8F0F1C32D}" srcId="{84F41961-7E71-4B08-8DA2-02B57DCE55F0}" destId="{E79229AE-4BCB-4F9E-A30C-2D34CFB891ED}" srcOrd="0" destOrd="0" parTransId="{7D6D838B-CEEC-4BA1-9B6F-106E2526A6AE}" sibTransId="{A0855C43-109E-49CF-B87F-AD9E42351D0F}"/>
    <dgm:cxn modelId="{C9972790-AE28-4FBF-9CCB-FE328FF0A440}" type="presOf" srcId="{E79229AE-4BCB-4F9E-A30C-2D34CFB891ED}" destId="{EA81B56E-F768-4ECD-BA26-6717DA16DB57}" srcOrd="1" destOrd="0" presId="urn:microsoft.com/office/officeart/2005/8/layout/cycle4"/>
    <dgm:cxn modelId="{A9095B98-E67C-4644-98A1-E03DC9DF4749}" type="presOf" srcId="{6AA5ECAF-5068-409A-8654-AFF4FB6598A9}" destId="{D114E260-708A-4BFC-AE82-C2094E7E54AD}" srcOrd="0" destOrd="0" presId="urn:microsoft.com/office/officeart/2005/8/layout/cycle4"/>
    <dgm:cxn modelId="{6914ED9C-C863-4E40-BBA2-41058FF8FF66}" type="presOf" srcId="{9F3A7992-4D9C-4ADA-8052-59F7A22831C6}" destId="{0075E65B-9346-4256-9C97-B0C4F62EECB5}" srcOrd="0" destOrd="0" presId="urn:microsoft.com/office/officeart/2005/8/layout/cycle4"/>
    <dgm:cxn modelId="{416F529E-CA9A-46FF-AEDF-6E891CD091FB}" srcId="{9F3A7992-4D9C-4ADA-8052-59F7A22831C6}" destId="{84F41961-7E71-4B08-8DA2-02B57DCE55F0}" srcOrd="1" destOrd="0" parTransId="{DC7C1040-F1AC-4B63-A891-E9769A0B08DF}" sibTransId="{2B039A1A-932A-4A47-A2A7-88191BD07681}"/>
    <dgm:cxn modelId="{E2F27EAA-D26E-4E9E-B5A3-D01014E7F2A8}" srcId="{84F41961-7E71-4B08-8DA2-02B57DCE55F0}" destId="{A6EB1A5B-247B-413A-8C43-7088DDD8F82E}" srcOrd="1" destOrd="0" parTransId="{2DBFDA65-A5B5-43A5-891E-F6D3D3098B10}" sibTransId="{73C3C5BA-0E74-4669-8AD3-2A86D8B9E461}"/>
    <dgm:cxn modelId="{87FAEBB6-8AF7-445E-9801-7878E06DECF0}" srcId="{6AA5ECAF-5068-409A-8654-AFF4FB6598A9}" destId="{D3A271B6-0B0D-4DC8-BD27-1A374A28C622}" srcOrd="0" destOrd="0" parTransId="{D3A5495A-0EFD-42CA-BA9D-2AD96342F7C4}" sibTransId="{232886E2-81F2-44E0-9F99-96D9E6E923E5}"/>
    <dgm:cxn modelId="{C657B0B7-EA04-41BB-B435-9688CEC93ADE}" type="presOf" srcId="{BB34804F-6FEE-41C7-A44C-EB72B50E59E6}" destId="{FFF8B466-6048-4E46-9218-7B26243638EE}" srcOrd="1" destOrd="2" presId="urn:microsoft.com/office/officeart/2005/8/layout/cycle4"/>
    <dgm:cxn modelId="{8908F9BA-833A-4CB2-8616-B44853B3DF25}" type="presOf" srcId="{A6EB1A5B-247B-413A-8C43-7088DDD8F82E}" destId="{EA81B56E-F768-4ECD-BA26-6717DA16DB57}" srcOrd="1" destOrd="1" presId="urn:microsoft.com/office/officeart/2005/8/layout/cycle4"/>
    <dgm:cxn modelId="{9ABE69C1-7EE6-4F4D-9E80-B4FCAAB8B80D}" srcId="{6AA5ECAF-5068-409A-8654-AFF4FB6598A9}" destId="{B48B46E0-9B26-44E6-9271-80231C190324}" srcOrd="1" destOrd="0" parTransId="{EE2FB651-9761-48A3-ACA2-562C4D25E3DC}" sibTransId="{114BB0B8-D455-4A9D-AE95-DB1B24B9DA61}"/>
    <dgm:cxn modelId="{19CEF1C7-887C-4A65-A869-71789875EB1D}" type="presOf" srcId="{BB34804F-6FEE-41C7-A44C-EB72B50E59E6}" destId="{913FFEB4-CAE7-41ED-BB6A-7A482374CCB4}" srcOrd="0" destOrd="2" presId="urn:microsoft.com/office/officeart/2005/8/layout/cycle4"/>
    <dgm:cxn modelId="{4CE2D6C9-DE57-4778-9910-90366C6ADB34}" type="presOf" srcId="{B48B46E0-9B26-44E6-9271-80231C190324}" destId="{FFF8B466-6048-4E46-9218-7B26243638EE}" srcOrd="1" destOrd="1" presId="urn:microsoft.com/office/officeart/2005/8/layout/cycle4"/>
    <dgm:cxn modelId="{3D1633D1-9C93-4942-B7B0-E7C5645EE9ED}" type="presOf" srcId="{5ECB264B-9BF2-4C7E-870A-903D221EF2DE}" destId="{EA81B56E-F768-4ECD-BA26-6717DA16DB57}" srcOrd="1" destOrd="2" presId="urn:microsoft.com/office/officeart/2005/8/layout/cycle4"/>
    <dgm:cxn modelId="{D5C125D7-54D6-4E3C-9CEC-E403F7EEDB6A}" type="presOf" srcId="{952BACF9-B37A-44E8-B3B3-2A7AA47ADB29}" destId="{98E9D9F9-C1C5-4989-9946-801F1F7EC0E2}" srcOrd="0" destOrd="0" presId="urn:microsoft.com/office/officeart/2005/8/layout/cycle4"/>
    <dgm:cxn modelId="{FEC486ED-C25E-4702-AF34-F3C9EBCBC936}" srcId="{9F3A7992-4D9C-4ADA-8052-59F7A22831C6}" destId="{EAEF7E68-EEDB-462C-BB09-1506F33D5908}" srcOrd="0" destOrd="0" parTransId="{ED8ECFE8-C81B-4811-9048-2BCCA434A7D4}" sibTransId="{EDF0B5D6-D025-45B7-82BA-9EC92A1763E2}"/>
    <dgm:cxn modelId="{7349E2ED-BC7B-4108-A0E5-AEEF7B00268A}" srcId="{9F3A7992-4D9C-4ADA-8052-59F7A22831C6}" destId="{952BACF9-B37A-44E8-B3B3-2A7AA47ADB29}" srcOrd="3" destOrd="0" parTransId="{764D50D0-BA5D-4BEE-96E7-79CA20C5CE30}" sibTransId="{D825ADC2-A567-4460-8421-99B4D002F228}"/>
    <dgm:cxn modelId="{A16824FD-CF7A-4FF2-A68C-3D4027B302FF}" type="presOf" srcId="{D3A271B6-0B0D-4DC8-BD27-1A374A28C622}" destId="{FFF8B466-6048-4E46-9218-7B26243638EE}" srcOrd="1" destOrd="0" presId="urn:microsoft.com/office/officeart/2005/8/layout/cycle4"/>
    <dgm:cxn modelId="{A0DE68FF-2854-4C8D-8506-1766D1ED670F}" type="presOf" srcId="{84F41961-7E71-4B08-8DA2-02B57DCE55F0}" destId="{5F381389-BEC3-4A7E-8A3F-FF0EB7FE9134}" srcOrd="0" destOrd="0" presId="urn:microsoft.com/office/officeart/2005/8/layout/cycle4"/>
    <dgm:cxn modelId="{5B30DED2-5996-4A13-8467-BCF210292A83}" type="presParOf" srcId="{0075E65B-9346-4256-9C97-B0C4F62EECB5}" destId="{88976AA2-DEB3-410B-B027-CB99A0D6422F}" srcOrd="0" destOrd="0" presId="urn:microsoft.com/office/officeart/2005/8/layout/cycle4"/>
    <dgm:cxn modelId="{94133980-89A8-496E-AA4B-999BC8B4D47A}" type="presParOf" srcId="{88976AA2-DEB3-410B-B027-CB99A0D6422F}" destId="{734422F3-4197-4A34-A1CD-B6D17853AE95}" srcOrd="0" destOrd="0" presId="urn:microsoft.com/office/officeart/2005/8/layout/cycle4"/>
    <dgm:cxn modelId="{581899EA-62AF-443E-BD87-FA38224C5C9F}" type="presParOf" srcId="{734422F3-4197-4A34-A1CD-B6D17853AE95}" destId="{7CFBF8F1-1098-4E0F-868C-E1C7F1794851}" srcOrd="0" destOrd="0" presId="urn:microsoft.com/office/officeart/2005/8/layout/cycle4"/>
    <dgm:cxn modelId="{024106A3-8456-4C3A-914F-F389AEB41C2C}" type="presParOf" srcId="{734422F3-4197-4A34-A1CD-B6D17853AE95}" destId="{EA81B56E-F768-4ECD-BA26-6717DA16DB57}" srcOrd="1" destOrd="0" presId="urn:microsoft.com/office/officeart/2005/8/layout/cycle4"/>
    <dgm:cxn modelId="{1D790CEC-B4CC-46E4-9324-2427B1ABF584}" type="presParOf" srcId="{88976AA2-DEB3-410B-B027-CB99A0D6422F}" destId="{7D4D7E7B-1BDB-48F8-959C-CBE90FF929A9}" srcOrd="1" destOrd="0" presId="urn:microsoft.com/office/officeart/2005/8/layout/cycle4"/>
    <dgm:cxn modelId="{57CD8B7B-7B22-4B21-B73E-96EB41CF4A43}" type="presParOf" srcId="{7D4D7E7B-1BDB-48F8-959C-CBE90FF929A9}" destId="{913FFEB4-CAE7-41ED-BB6A-7A482374CCB4}" srcOrd="0" destOrd="0" presId="urn:microsoft.com/office/officeart/2005/8/layout/cycle4"/>
    <dgm:cxn modelId="{94CEBF17-E717-43AB-8EEA-0F9ED9777421}" type="presParOf" srcId="{7D4D7E7B-1BDB-48F8-959C-CBE90FF929A9}" destId="{FFF8B466-6048-4E46-9218-7B26243638EE}" srcOrd="1" destOrd="0" presId="urn:microsoft.com/office/officeart/2005/8/layout/cycle4"/>
    <dgm:cxn modelId="{C6B7BFB4-D4D7-4E7E-85F3-42A1BB83A886}" type="presParOf" srcId="{88976AA2-DEB3-410B-B027-CB99A0D6422F}" destId="{C906B0D6-0580-4A68-8A19-1059256C86EF}" srcOrd="2" destOrd="0" presId="urn:microsoft.com/office/officeart/2005/8/layout/cycle4"/>
    <dgm:cxn modelId="{3D35D5B4-EC2A-4026-89BC-1C7C2F6FF392}" type="presParOf" srcId="{0075E65B-9346-4256-9C97-B0C4F62EECB5}" destId="{F9CFB8BB-1F37-4E8D-B04E-9BD5A57DC872}" srcOrd="1" destOrd="0" presId="urn:microsoft.com/office/officeart/2005/8/layout/cycle4"/>
    <dgm:cxn modelId="{C5AF7B77-2AEB-430A-88AE-14F15B2D5B4F}" type="presParOf" srcId="{F9CFB8BB-1F37-4E8D-B04E-9BD5A57DC872}" destId="{79DE775D-643D-400E-B266-781875340D42}" srcOrd="0" destOrd="0" presId="urn:microsoft.com/office/officeart/2005/8/layout/cycle4"/>
    <dgm:cxn modelId="{69FA4F1C-F88C-4810-8726-DC6BFD2AEE28}" type="presParOf" srcId="{F9CFB8BB-1F37-4E8D-B04E-9BD5A57DC872}" destId="{5F381389-BEC3-4A7E-8A3F-FF0EB7FE9134}" srcOrd="1" destOrd="0" presId="urn:microsoft.com/office/officeart/2005/8/layout/cycle4"/>
    <dgm:cxn modelId="{201B08B7-E847-4E7F-B019-211DC4ACED73}" type="presParOf" srcId="{F9CFB8BB-1F37-4E8D-B04E-9BD5A57DC872}" destId="{D114E260-708A-4BFC-AE82-C2094E7E54AD}" srcOrd="2" destOrd="0" presId="urn:microsoft.com/office/officeart/2005/8/layout/cycle4"/>
    <dgm:cxn modelId="{8B49D229-725A-48E1-BC56-D739A182EF23}" type="presParOf" srcId="{F9CFB8BB-1F37-4E8D-B04E-9BD5A57DC872}" destId="{98E9D9F9-C1C5-4989-9946-801F1F7EC0E2}" srcOrd="3" destOrd="0" presId="urn:microsoft.com/office/officeart/2005/8/layout/cycle4"/>
    <dgm:cxn modelId="{49E85357-B5C2-49D2-9801-8E45A2F120DE}" type="presParOf" srcId="{F9CFB8BB-1F37-4E8D-B04E-9BD5A57DC872}" destId="{381647F6-7008-4544-AD86-F0174C628C70}" srcOrd="4" destOrd="0" presId="urn:microsoft.com/office/officeart/2005/8/layout/cycle4"/>
    <dgm:cxn modelId="{3B733F7B-7CA5-41A2-BF8D-E10D42BC690C}" type="presParOf" srcId="{0075E65B-9346-4256-9C97-B0C4F62EECB5}" destId="{747BC6F8-6498-49D5-A9E1-A1E7F38B0A94}" srcOrd="2" destOrd="0" presId="urn:microsoft.com/office/officeart/2005/8/layout/cycle4"/>
    <dgm:cxn modelId="{356058C9-8E50-4EE7-9CB1-75835D725790}" type="presParOf" srcId="{0075E65B-9346-4256-9C97-B0C4F62EECB5}" destId="{534E3ADD-94A4-4755-B159-6043EC821D2B}"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EB11EA-9693-4273-8F6B-14F9062FF7FD}" type="doc">
      <dgm:prSet loTypeId="urn:microsoft.com/office/officeart/2005/8/layout/equation2" loCatId="process" qsTypeId="urn:microsoft.com/office/officeart/2005/8/quickstyle/simple1" qsCatId="simple" csTypeId="urn:microsoft.com/office/officeart/2005/8/colors/accent1_2" csCatId="accent1" phldr="1"/>
      <dgm:spPr/>
    </dgm:pt>
    <dgm:pt modelId="{AEBF03E6-628E-4D95-ACA8-4E358E21B35A}">
      <dgm:prSet phldrT="[Texto]"/>
      <dgm:spPr/>
      <dgm:t>
        <a:bodyPr/>
        <a:lstStyle/>
        <a:p>
          <a:r>
            <a:rPr lang="es-ES" dirty="0"/>
            <a:t>Dotación Reivindicativa (Capítulo 1+2)</a:t>
          </a:r>
        </a:p>
        <a:p>
          <a:r>
            <a:rPr lang="es-ES" dirty="0"/>
            <a:t>(Voluntad GVA Dotar en 2023)</a:t>
          </a:r>
        </a:p>
      </dgm:t>
    </dgm:pt>
    <dgm:pt modelId="{5973C98F-9907-48F0-AA9C-D6CED0C385DF}" type="parTrans" cxnId="{D2B99F81-314B-4B49-8CA5-183519523EF4}">
      <dgm:prSet/>
      <dgm:spPr/>
      <dgm:t>
        <a:bodyPr/>
        <a:lstStyle/>
        <a:p>
          <a:endParaRPr lang="es-ES"/>
        </a:p>
      </dgm:t>
    </dgm:pt>
    <dgm:pt modelId="{9E1ADEE3-7F38-4DC8-8334-BE6ECD0C7805}" type="sibTrans" cxnId="{D2B99F81-314B-4B49-8CA5-183519523EF4}">
      <dgm:prSet/>
      <dgm:spPr/>
      <dgm:t>
        <a:bodyPr/>
        <a:lstStyle/>
        <a:p>
          <a:endParaRPr lang="es-ES"/>
        </a:p>
      </dgm:t>
    </dgm:pt>
    <dgm:pt modelId="{F0258DC2-E4AC-4F5B-9BA6-A295B13F0ECF}">
      <dgm:prSet phldrT="[Texto]"/>
      <dgm:spPr/>
      <dgm:t>
        <a:bodyPr/>
        <a:lstStyle/>
        <a:p>
          <a:r>
            <a:rPr lang="es-ES" dirty="0"/>
            <a:t>Planificación Aplicación Ahorro en 2023 (Inicial + Cuenta General)</a:t>
          </a:r>
        </a:p>
        <a:p>
          <a:r>
            <a:rPr lang="es-ES" dirty="0"/>
            <a:t>(Capítulo 6)</a:t>
          </a:r>
        </a:p>
      </dgm:t>
    </dgm:pt>
    <dgm:pt modelId="{9B358FFD-0ADA-4649-8B49-FE65E343F415}" type="parTrans" cxnId="{BA2D690D-F023-49CD-9482-46906901E4CA}">
      <dgm:prSet/>
      <dgm:spPr/>
      <dgm:t>
        <a:bodyPr/>
        <a:lstStyle/>
        <a:p>
          <a:endParaRPr lang="es-ES"/>
        </a:p>
      </dgm:t>
    </dgm:pt>
    <dgm:pt modelId="{E1B4BBB5-CA9A-426A-B4FA-811CC0765AF5}" type="sibTrans" cxnId="{BA2D690D-F023-49CD-9482-46906901E4CA}">
      <dgm:prSet/>
      <dgm:spPr/>
      <dgm:t>
        <a:bodyPr/>
        <a:lstStyle/>
        <a:p>
          <a:endParaRPr lang="es-ES"/>
        </a:p>
      </dgm:t>
    </dgm:pt>
    <dgm:pt modelId="{FB9F13B8-47B4-4BF3-A4F5-BA3F5B198EE5}">
      <dgm:prSet phldrT="[Texto]"/>
      <dgm:spPr/>
      <dgm:t>
        <a:bodyPr/>
        <a:lstStyle/>
        <a:p>
          <a:r>
            <a:rPr lang="es-ES" dirty="0"/>
            <a:t>Estabilidad y Sostenibilidad Presupuestaria</a:t>
          </a:r>
        </a:p>
      </dgm:t>
    </dgm:pt>
    <dgm:pt modelId="{0CC9B533-3A96-48EF-8EF3-838B319170AE}" type="parTrans" cxnId="{8AFF7217-2573-45F2-B8CC-6A4227EE970E}">
      <dgm:prSet/>
      <dgm:spPr/>
      <dgm:t>
        <a:bodyPr/>
        <a:lstStyle/>
        <a:p>
          <a:endParaRPr lang="es-ES"/>
        </a:p>
      </dgm:t>
    </dgm:pt>
    <dgm:pt modelId="{955E6B4A-9506-4D0F-9E25-CE6659222F03}" type="sibTrans" cxnId="{8AFF7217-2573-45F2-B8CC-6A4227EE970E}">
      <dgm:prSet/>
      <dgm:spPr/>
      <dgm:t>
        <a:bodyPr/>
        <a:lstStyle/>
        <a:p>
          <a:endParaRPr lang="es-ES"/>
        </a:p>
      </dgm:t>
    </dgm:pt>
    <dgm:pt modelId="{0E6417E7-E37C-455A-80CC-C57D4E820218}" type="pres">
      <dgm:prSet presAssocID="{83EB11EA-9693-4273-8F6B-14F9062FF7FD}" presName="Name0" presStyleCnt="0">
        <dgm:presLayoutVars>
          <dgm:dir/>
          <dgm:resizeHandles val="exact"/>
        </dgm:presLayoutVars>
      </dgm:prSet>
      <dgm:spPr/>
    </dgm:pt>
    <dgm:pt modelId="{EA805E4D-2B86-4A39-9181-53C0A79FC404}" type="pres">
      <dgm:prSet presAssocID="{83EB11EA-9693-4273-8F6B-14F9062FF7FD}" presName="vNodes" presStyleCnt="0"/>
      <dgm:spPr/>
    </dgm:pt>
    <dgm:pt modelId="{959021D1-B13F-4034-AC08-7BD20D99FAC4}" type="pres">
      <dgm:prSet presAssocID="{AEBF03E6-628E-4D95-ACA8-4E358E21B35A}" presName="node" presStyleLbl="node1" presStyleIdx="0" presStyleCnt="3" custScaleX="184543" custScaleY="164051">
        <dgm:presLayoutVars>
          <dgm:bulletEnabled val="1"/>
        </dgm:presLayoutVars>
      </dgm:prSet>
      <dgm:spPr/>
    </dgm:pt>
    <dgm:pt modelId="{38BF2198-A1D0-4F08-B3E2-CE46F87C66C4}" type="pres">
      <dgm:prSet presAssocID="{9E1ADEE3-7F38-4DC8-8334-BE6ECD0C7805}" presName="spacerT" presStyleCnt="0"/>
      <dgm:spPr/>
    </dgm:pt>
    <dgm:pt modelId="{7F7690E9-B2C5-446D-9FBE-D4FA82F99A04}" type="pres">
      <dgm:prSet presAssocID="{9E1ADEE3-7F38-4DC8-8334-BE6ECD0C7805}" presName="sibTrans" presStyleLbl="sibTrans2D1" presStyleIdx="0" presStyleCnt="2"/>
      <dgm:spPr/>
    </dgm:pt>
    <dgm:pt modelId="{127E2870-176C-47E7-995E-8FBCB772EDF1}" type="pres">
      <dgm:prSet presAssocID="{9E1ADEE3-7F38-4DC8-8334-BE6ECD0C7805}" presName="spacerB" presStyleCnt="0"/>
      <dgm:spPr/>
    </dgm:pt>
    <dgm:pt modelId="{4A3B7D51-37A0-424A-9C52-F5B28433BFBD}" type="pres">
      <dgm:prSet presAssocID="{F0258DC2-E4AC-4F5B-9BA6-A295B13F0ECF}" presName="node" presStyleLbl="node1" presStyleIdx="1" presStyleCnt="3" custScaleX="198101" custScaleY="164786">
        <dgm:presLayoutVars>
          <dgm:bulletEnabled val="1"/>
        </dgm:presLayoutVars>
      </dgm:prSet>
      <dgm:spPr/>
    </dgm:pt>
    <dgm:pt modelId="{8A8E283B-7C35-4F28-8098-4764584BB895}" type="pres">
      <dgm:prSet presAssocID="{83EB11EA-9693-4273-8F6B-14F9062FF7FD}" presName="sibTransLast" presStyleLbl="sibTrans2D1" presStyleIdx="1" presStyleCnt="2"/>
      <dgm:spPr/>
    </dgm:pt>
    <dgm:pt modelId="{FADD5202-2965-4E48-9876-5868F5E7DC38}" type="pres">
      <dgm:prSet presAssocID="{83EB11EA-9693-4273-8F6B-14F9062FF7FD}" presName="connectorText" presStyleLbl="sibTrans2D1" presStyleIdx="1" presStyleCnt="2"/>
      <dgm:spPr/>
    </dgm:pt>
    <dgm:pt modelId="{459C4430-20A7-4F80-B9FD-20F707D7836A}" type="pres">
      <dgm:prSet presAssocID="{83EB11EA-9693-4273-8F6B-14F9062FF7FD}" presName="lastNode" presStyleLbl="node1" presStyleIdx="2" presStyleCnt="3">
        <dgm:presLayoutVars>
          <dgm:bulletEnabled val="1"/>
        </dgm:presLayoutVars>
      </dgm:prSet>
      <dgm:spPr/>
    </dgm:pt>
  </dgm:ptLst>
  <dgm:cxnLst>
    <dgm:cxn modelId="{0C27E107-AC0F-4F25-B94E-E207BCBB17BC}" type="presOf" srcId="{9E1ADEE3-7F38-4DC8-8334-BE6ECD0C7805}" destId="{7F7690E9-B2C5-446D-9FBE-D4FA82F99A04}" srcOrd="0" destOrd="0" presId="urn:microsoft.com/office/officeart/2005/8/layout/equation2"/>
    <dgm:cxn modelId="{2D5A9C0A-B4D2-4F73-B80C-5766EEAF216A}" type="presOf" srcId="{FB9F13B8-47B4-4BF3-A4F5-BA3F5B198EE5}" destId="{459C4430-20A7-4F80-B9FD-20F707D7836A}" srcOrd="0" destOrd="0" presId="urn:microsoft.com/office/officeart/2005/8/layout/equation2"/>
    <dgm:cxn modelId="{BA2D690D-F023-49CD-9482-46906901E4CA}" srcId="{83EB11EA-9693-4273-8F6B-14F9062FF7FD}" destId="{F0258DC2-E4AC-4F5B-9BA6-A295B13F0ECF}" srcOrd="1" destOrd="0" parTransId="{9B358FFD-0ADA-4649-8B49-FE65E343F415}" sibTransId="{E1B4BBB5-CA9A-426A-B4FA-811CC0765AF5}"/>
    <dgm:cxn modelId="{8AFF7217-2573-45F2-B8CC-6A4227EE970E}" srcId="{83EB11EA-9693-4273-8F6B-14F9062FF7FD}" destId="{FB9F13B8-47B4-4BF3-A4F5-BA3F5B198EE5}" srcOrd="2" destOrd="0" parTransId="{0CC9B533-3A96-48EF-8EF3-838B319170AE}" sibTransId="{955E6B4A-9506-4D0F-9E25-CE6659222F03}"/>
    <dgm:cxn modelId="{479DA01D-F92B-44C7-8E73-C52B56959313}" type="presOf" srcId="{E1B4BBB5-CA9A-426A-B4FA-811CC0765AF5}" destId="{FADD5202-2965-4E48-9876-5868F5E7DC38}" srcOrd="1" destOrd="0" presId="urn:microsoft.com/office/officeart/2005/8/layout/equation2"/>
    <dgm:cxn modelId="{95E90F64-BF85-4810-80D7-5978806E33B8}" type="presOf" srcId="{F0258DC2-E4AC-4F5B-9BA6-A295B13F0ECF}" destId="{4A3B7D51-37A0-424A-9C52-F5B28433BFBD}" srcOrd="0" destOrd="0" presId="urn:microsoft.com/office/officeart/2005/8/layout/equation2"/>
    <dgm:cxn modelId="{8994EF70-5175-4EDA-84E9-6A76FDD54C82}" type="presOf" srcId="{E1B4BBB5-CA9A-426A-B4FA-811CC0765AF5}" destId="{8A8E283B-7C35-4F28-8098-4764584BB895}" srcOrd="0" destOrd="0" presId="urn:microsoft.com/office/officeart/2005/8/layout/equation2"/>
    <dgm:cxn modelId="{D2B99F81-314B-4B49-8CA5-183519523EF4}" srcId="{83EB11EA-9693-4273-8F6B-14F9062FF7FD}" destId="{AEBF03E6-628E-4D95-ACA8-4E358E21B35A}" srcOrd="0" destOrd="0" parTransId="{5973C98F-9907-48F0-AA9C-D6CED0C385DF}" sibTransId="{9E1ADEE3-7F38-4DC8-8334-BE6ECD0C7805}"/>
    <dgm:cxn modelId="{AEF3E8B9-EF48-4E31-B2E1-D41F45E250D2}" type="presOf" srcId="{AEBF03E6-628E-4D95-ACA8-4E358E21B35A}" destId="{959021D1-B13F-4034-AC08-7BD20D99FAC4}" srcOrd="0" destOrd="0" presId="urn:microsoft.com/office/officeart/2005/8/layout/equation2"/>
    <dgm:cxn modelId="{552A2BFA-CD8D-4D80-BF2E-BC6EF497D8FF}" type="presOf" srcId="{83EB11EA-9693-4273-8F6B-14F9062FF7FD}" destId="{0E6417E7-E37C-455A-80CC-C57D4E820218}" srcOrd="0" destOrd="0" presId="urn:microsoft.com/office/officeart/2005/8/layout/equation2"/>
    <dgm:cxn modelId="{97146FA8-53EE-45B6-9BA1-172A2A3EF5BA}" type="presParOf" srcId="{0E6417E7-E37C-455A-80CC-C57D4E820218}" destId="{EA805E4D-2B86-4A39-9181-53C0A79FC404}" srcOrd="0" destOrd="0" presId="urn:microsoft.com/office/officeart/2005/8/layout/equation2"/>
    <dgm:cxn modelId="{FF524A4F-FE26-436E-9B60-9E31D958470D}" type="presParOf" srcId="{EA805E4D-2B86-4A39-9181-53C0A79FC404}" destId="{959021D1-B13F-4034-AC08-7BD20D99FAC4}" srcOrd="0" destOrd="0" presId="urn:microsoft.com/office/officeart/2005/8/layout/equation2"/>
    <dgm:cxn modelId="{466CAC3D-A4EC-4146-B40B-5B033CE4660F}" type="presParOf" srcId="{EA805E4D-2B86-4A39-9181-53C0A79FC404}" destId="{38BF2198-A1D0-4F08-B3E2-CE46F87C66C4}" srcOrd="1" destOrd="0" presId="urn:microsoft.com/office/officeart/2005/8/layout/equation2"/>
    <dgm:cxn modelId="{2B9803D6-1040-4874-9B53-082D5A3E61B9}" type="presParOf" srcId="{EA805E4D-2B86-4A39-9181-53C0A79FC404}" destId="{7F7690E9-B2C5-446D-9FBE-D4FA82F99A04}" srcOrd="2" destOrd="0" presId="urn:microsoft.com/office/officeart/2005/8/layout/equation2"/>
    <dgm:cxn modelId="{7075FB62-FE7E-4C5F-88F3-DE6D95684F3A}" type="presParOf" srcId="{EA805E4D-2B86-4A39-9181-53C0A79FC404}" destId="{127E2870-176C-47E7-995E-8FBCB772EDF1}" srcOrd="3" destOrd="0" presId="urn:microsoft.com/office/officeart/2005/8/layout/equation2"/>
    <dgm:cxn modelId="{2F0E6C46-6CB3-4F77-84AA-F34376939B43}" type="presParOf" srcId="{EA805E4D-2B86-4A39-9181-53C0A79FC404}" destId="{4A3B7D51-37A0-424A-9C52-F5B28433BFBD}" srcOrd="4" destOrd="0" presId="urn:microsoft.com/office/officeart/2005/8/layout/equation2"/>
    <dgm:cxn modelId="{CD02484D-2803-4AD0-B5E7-A208E1C57CF8}" type="presParOf" srcId="{0E6417E7-E37C-455A-80CC-C57D4E820218}" destId="{8A8E283B-7C35-4F28-8098-4764584BB895}" srcOrd="1" destOrd="0" presId="urn:microsoft.com/office/officeart/2005/8/layout/equation2"/>
    <dgm:cxn modelId="{18345BF3-0711-4CD9-94A7-33CD102A96B2}" type="presParOf" srcId="{8A8E283B-7C35-4F28-8098-4764584BB895}" destId="{FADD5202-2965-4E48-9876-5868F5E7DC38}" srcOrd="0" destOrd="0" presId="urn:microsoft.com/office/officeart/2005/8/layout/equation2"/>
    <dgm:cxn modelId="{999B60CC-C784-4937-8CBA-5DFB9D1A2DDC}" type="presParOf" srcId="{0E6417E7-E37C-455A-80CC-C57D4E820218}" destId="{459C4430-20A7-4F80-B9FD-20F707D7836A}"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BFCA2A8-B08F-40CC-8018-BE90DAC4EEA4}"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ES"/>
        </a:p>
      </dgm:t>
    </dgm:pt>
    <dgm:pt modelId="{49669DF5-8508-4877-B142-854FB4ACEC00}">
      <dgm:prSet phldrT="[Texto]"/>
      <dgm:spPr/>
      <dgm:t>
        <a:bodyPr/>
        <a:lstStyle/>
        <a:p>
          <a:r>
            <a:rPr lang="es-ES" dirty="0"/>
            <a:t>Bases</a:t>
          </a:r>
        </a:p>
      </dgm:t>
    </dgm:pt>
    <dgm:pt modelId="{7A5D698D-F45C-4A46-89BA-050798257F2F}" type="parTrans" cxnId="{A54BABC7-9CB5-485C-BE9C-B60BBD9E34A8}">
      <dgm:prSet/>
      <dgm:spPr/>
      <dgm:t>
        <a:bodyPr/>
        <a:lstStyle/>
        <a:p>
          <a:endParaRPr lang="es-ES"/>
        </a:p>
      </dgm:t>
    </dgm:pt>
    <dgm:pt modelId="{6AD5D7C3-63AD-46B4-902C-20BFF84F3868}" type="sibTrans" cxnId="{A54BABC7-9CB5-485C-BE9C-B60BBD9E34A8}">
      <dgm:prSet/>
      <dgm:spPr/>
      <dgm:t>
        <a:bodyPr/>
        <a:lstStyle/>
        <a:p>
          <a:endParaRPr lang="es-ES"/>
        </a:p>
      </dgm:t>
    </dgm:pt>
    <dgm:pt modelId="{CC0ED3E5-4F24-4F04-838B-959B8748965C}">
      <dgm:prSet phldrT="[Texto]" custT="1"/>
      <dgm:spPr/>
      <dgm:t>
        <a:bodyPr/>
        <a:lstStyle/>
        <a:p>
          <a:pPr algn="ctr">
            <a:buNone/>
          </a:pPr>
          <a:r>
            <a:rPr lang="es-ES" sz="1600" b="1" u="sng" dirty="0"/>
            <a:t>Estructura Normativa: Diferenciación </a:t>
          </a:r>
        </a:p>
        <a:p>
          <a:pPr algn="l">
            <a:buFont typeface="Wingdings" panose="05000000000000000000" pitchFamily="2" charset="2"/>
            <a:buChar char="q"/>
          </a:pPr>
          <a:r>
            <a:rPr lang="es-ES" sz="1600" dirty="0"/>
            <a:t>-Bases de Ejecución (Anexos B-)</a:t>
          </a:r>
        </a:p>
        <a:p>
          <a:pPr algn="l">
            <a:buFont typeface="Wingdings" panose="05000000000000000000" pitchFamily="2" charset="2"/>
            <a:buChar char="q"/>
          </a:pPr>
          <a:r>
            <a:rPr lang="es-ES" sz="1600" dirty="0"/>
            <a:t>-Normativas Naturaleza Económica (Anexos N-)</a:t>
          </a:r>
        </a:p>
        <a:p>
          <a:pPr algn="ctr">
            <a:buFont typeface="Arial" panose="020B0604020202020204" pitchFamily="34" charset="0"/>
            <a:buNone/>
          </a:pPr>
          <a:r>
            <a:rPr lang="es-ES" sz="1600" dirty="0"/>
            <a:t> </a:t>
          </a:r>
        </a:p>
      </dgm:t>
    </dgm:pt>
    <dgm:pt modelId="{1B614E33-D7F8-4BF1-A6CD-0E2142F228DF}" type="parTrans" cxnId="{BAA4B7E8-C836-4157-9386-726CD4D9DE13}">
      <dgm:prSet/>
      <dgm:spPr/>
      <dgm:t>
        <a:bodyPr/>
        <a:lstStyle/>
        <a:p>
          <a:endParaRPr lang="es-ES"/>
        </a:p>
      </dgm:t>
    </dgm:pt>
    <dgm:pt modelId="{31B26F24-A960-4626-B4DB-36BABBF89B81}" type="sibTrans" cxnId="{BAA4B7E8-C836-4157-9386-726CD4D9DE13}">
      <dgm:prSet/>
      <dgm:spPr/>
      <dgm:t>
        <a:bodyPr/>
        <a:lstStyle/>
        <a:p>
          <a:endParaRPr lang="es-ES"/>
        </a:p>
      </dgm:t>
    </dgm:pt>
    <dgm:pt modelId="{FD54D23C-45CF-4F27-901D-DBF534670E28}">
      <dgm:prSet phldrT="[Texto]" custT="1"/>
      <dgm:spPr/>
      <dgm:t>
        <a:bodyPr/>
        <a:lstStyle/>
        <a:p>
          <a:pPr marL="0" lvl="0" indent="0" algn="ctr" defTabSz="711200">
            <a:lnSpc>
              <a:spcPct val="90000"/>
            </a:lnSpc>
            <a:spcBef>
              <a:spcPct val="0"/>
            </a:spcBef>
            <a:spcAft>
              <a:spcPct val="35000"/>
            </a:spcAft>
            <a:buNone/>
          </a:pPr>
          <a:r>
            <a:rPr lang="es-ES" sz="1600" b="1" u="sng" kern="1200" dirty="0">
              <a:solidFill>
                <a:prstClr val="white"/>
              </a:solidFill>
              <a:latin typeface="Calibri"/>
              <a:ea typeface="+mn-ea"/>
              <a:cs typeface="+mn-cs"/>
            </a:rPr>
            <a:t>Principales Modificaciones Bases de Ejecución:</a:t>
          </a:r>
        </a:p>
        <a:p>
          <a:pPr marL="0" lvl="0" algn="l" defTabSz="400050">
            <a:lnSpc>
              <a:spcPct val="90000"/>
            </a:lnSpc>
            <a:spcBef>
              <a:spcPct val="0"/>
            </a:spcBef>
            <a:spcAft>
              <a:spcPct val="35000"/>
            </a:spcAft>
            <a:buNone/>
          </a:pPr>
          <a:r>
            <a:rPr lang="es-ES" sz="1200" kern="1200" dirty="0"/>
            <a:t>-Art. 12: Incorporación Remanentes Proyectos financiados Presupuesto Participativo</a:t>
          </a:r>
        </a:p>
        <a:p>
          <a:pPr marL="0" lvl="0" algn="l" defTabSz="400050">
            <a:lnSpc>
              <a:spcPct val="90000"/>
            </a:lnSpc>
            <a:spcBef>
              <a:spcPct val="0"/>
            </a:spcBef>
            <a:spcAft>
              <a:spcPct val="35000"/>
            </a:spcAft>
            <a:buNone/>
          </a:pPr>
          <a:r>
            <a:rPr lang="es-ES" sz="1200" kern="1200" dirty="0"/>
            <a:t>-Art. 18 al 20: Contabilización Previa a la Firma de Documentos Contables.</a:t>
          </a:r>
        </a:p>
        <a:p>
          <a:pPr marL="0" lvl="0" algn="l" defTabSz="400050">
            <a:lnSpc>
              <a:spcPct val="90000"/>
            </a:lnSpc>
            <a:spcBef>
              <a:spcPct val="0"/>
            </a:spcBef>
            <a:spcAft>
              <a:spcPct val="35000"/>
            </a:spcAft>
            <a:buNone/>
          </a:pPr>
          <a:r>
            <a:rPr lang="es-ES" sz="1200" kern="1200" dirty="0"/>
            <a:t>-Art. 23 y 34: Adaptación Gestión Subvenciones</a:t>
          </a:r>
        </a:p>
        <a:p>
          <a:pPr marL="0" lvl="0" algn="l" defTabSz="400050">
            <a:lnSpc>
              <a:spcPct val="90000"/>
            </a:lnSpc>
            <a:spcBef>
              <a:spcPct val="0"/>
            </a:spcBef>
            <a:spcAft>
              <a:spcPct val="35000"/>
            </a:spcAft>
            <a:buNone/>
          </a:pPr>
          <a:r>
            <a:rPr lang="es-ES" sz="1200" kern="1200" dirty="0"/>
            <a:t>-Art. 34: Adaptación  Bienes Muebles en Desuso</a:t>
          </a:r>
        </a:p>
        <a:p>
          <a:pPr marL="0" lvl="0" algn="l" defTabSz="400050">
            <a:lnSpc>
              <a:spcPct val="90000"/>
            </a:lnSpc>
            <a:spcBef>
              <a:spcPct val="0"/>
            </a:spcBef>
            <a:spcAft>
              <a:spcPct val="35000"/>
            </a:spcAft>
            <a:buNone/>
          </a:pPr>
          <a:endParaRPr lang="es-ES" sz="900" kern="1200" dirty="0"/>
        </a:p>
      </dgm:t>
    </dgm:pt>
    <dgm:pt modelId="{5DD9F923-F079-48F5-A329-DB446CB4B664}" type="parTrans" cxnId="{33EDF3BA-9F19-400E-BFA8-3882EF681835}">
      <dgm:prSet/>
      <dgm:spPr/>
      <dgm:t>
        <a:bodyPr/>
        <a:lstStyle/>
        <a:p>
          <a:endParaRPr lang="es-ES"/>
        </a:p>
      </dgm:t>
    </dgm:pt>
    <dgm:pt modelId="{EC73F7F8-C2E9-4911-82EF-A6F13CBF76BA}" type="sibTrans" cxnId="{33EDF3BA-9F19-400E-BFA8-3882EF681835}">
      <dgm:prSet/>
      <dgm:spPr/>
      <dgm:t>
        <a:bodyPr/>
        <a:lstStyle/>
        <a:p>
          <a:endParaRPr lang="es-ES"/>
        </a:p>
      </dgm:t>
    </dgm:pt>
    <dgm:pt modelId="{9C9B3BC1-7D64-4199-88B8-3C627B29AB83}">
      <dgm:prSet phldrT="[Texto]"/>
      <dgm:spPr/>
      <dgm:t>
        <a:bodyPr/>
        <a:lstStyle/>
        <a:p>
          <a:r>
            <a:rPr lang="es-ES" dirty="0"/>
            <a:t>Anexos</a:t>
          </a:r>
        </a:p>
      </dgm:t>
    </dgm:pt>
    <dgm:pt modelId="{8A2A1A13-1A68-453F-B1C5-3697E65BB240}" type="parTrans" cxnId="{1FC6FA30-5568-4E6F-8B0A-DFEC4E516C95}">
      <dgm:prSet/>
      <dgm:spPr/>
      <dgm:t>
        <a:bodyPr/>
        <a:lstStyle/>
        <a:p>
          <a:endParaRPr lang="es-ES"/>
        </a:p>
      </dgm:t>
    </dgm:pt>
    <dgm:pt modelId="{27365FD3-CC12-4000-B209-360CF19EBEF0}" type="sibTrans" cxnId="{1FC6FA30-5568-4E6F-8B0A-DFEC4E516C95}">
      <dgm:prSet/>
      <dgm:spPr/>
      <dgm:t>
        <a:bodyPr/>
        <a:lstStyle/>
        <a:p>
          <a:endParaRPr lang="es-ES"/>
        </a:p>
      </dgm:t>
    </dgm:pt>
    <dgm:pt modelId="{7CE18F12-8028-452D-BCBB-03DBDAB172BC}">
      <dgm:prSet phldrT="[Texto]" custT="1"/>
      <dgm:spPr/>
      <dgm:t>
        <a:bodyPr/>
        <a:lstStyle/>
        <a:p>
          <a:pPr marL="0" lvl="0" indent="0" algn="ctr" defTabSz="711200">
            <a:lnSpc>
              <a:spcPct val="90000"/>
            </a:lnSpc>
            <a:spcBef>
              <a:spcPct val="0"/>
            </a:spcBef>
            <a:spcAft>
              <a:spcPct val="35000"/>
            </a:spcAft>
            <a:buNone/>
          </a:pPr>
          <a:r>
            <a:rPr lang="es-ES" sz="1400" b="1" u="sng" kern="1200" dirty="0">
              <a:solidFill>
                <a:prstClr val="white"/>
              </a:solidFill>
              <a:latin typeface="Calibri"/>
              <a:ea typeface="+mn-ea"/>
              <a:cs typeface="+mn-cs"/>
            </a:rPr>
            <a:t>Anexos Bases de Ejecución (B-)</a:t>
          </a:r>
        </a:p>
        <a:p>
          <a:pPr marL="0" lvl="0" algn="l" defTabSz="488950">
            <a:lnSpc>
              <a:spcPct val="90000"/>
            </a:lnSpc>
            <a:spcBef>
              <a:spcPct val="0"/>
            </a:spcBef>
            <a:spcAft>
              <a:spcPct val="35000"/>
            </a:spcAft>
            <a:buNone/>
          </a:pPr>
          <a:r>
            <a:rPr lang="es-ES" sz="1400" kern="1200" dirty="0"/>
            <a:t>-B- IV Actas de Recepción</a:t>
          </a:r>
        </a:p>
        <a:p>
          <a:pPr marL="0" lvl="0" algn="l" defTabSz="488950">
            <a:lnSpc>
              <a:spcPct val="90000"/>
            </a:lnSpc>
            <a:spcBef>
              <a:spcPct val="0"/>
            </a:spcBef>
            <a:spcAft>
              <a:spcPct val="35000"/>
            </a:spcAft>
            <a:buNone/>
          </a:pPr>
          <a:r>
            <a:rPr lang="es-ES" sz="1400" kern="1200" dirty="0"/>
            <a:t>-B-XIX Criterios Adquisición Equipamiento Informático</a:t>
          </a:r>
        </a:p>
        <a:p>
          <a:pPr marL="0" lvl="0" algn="l" defTabSz="488950">
            <a:lnSpc>
              <a:spcPct val="90000"/>
            </a:lnSpc>
            <a:spcBef>
              <a:spcPct val="0"/>
            </a:spcBef>
            <a:spcAft>
              <a:spcPct val="35000"/>
            </a:spcAft>
            <a:buNone/>
          </a:pPr>
          <a:r>
            <a:rPr lang="es-ES" sz="1400" kern="1200" dirty="0"/>
            <a:t>-B-XX Normativa Gestión  Eficiente de los Créditos Disponibles y Retenidos Personal en Actividades Finalistas.</a:t>
          </a:r>
        </a:p>
        <a:p>
          <a:pPr marL="0" lvl="0" algn="l" defTabSz="488950">
            <a:lnSpc>
              <a:spcPct val="90000"/>
            </a:lnSpc>
            <a:spcBef>
              <a:spcPct val="0"/>
            </a:spcBef>
            <a:spcAft>
              <a:spcPct val="35000"/>
            </a:spcAft>
            <a:buNone/>
          </a:pPr>
          <a:r>
            <a:rPr lang="es-ES" sz="1400" kern="1200" dirty="0"/>
            <a:t>-B-XXII  Normativa PES</a:t>
          </a:r>
        </a:p>
      </dgm:t>
    </dgm:pt>
    <dgm:pt modelId="{0DCFD436-AF18-4E72-9D25-A4DA8BA60EC5}" type="parTrans" cxnId="{DC063E43-2CA8-4F0A-A16F-E3A1AA044748}">
      <dgm:prSet/>
      <dgm:spPr/>
      <dgm:t>
        <a:bodyPr/>
        <a:lstStyle/>
        <a:p>
          <a:endParaRPr lang="es-ES"/>
        </a:p>
      </dgm:t>
    </dgm:pt>
    <dgm:pt modelId="{2ED499B4-A8D5-46EB-9C59-E2E2297EDE17}" type="sibTrans" cxnId="{DC063E43-2CA8-4F0A-A16F-E3A1AA044748}">
      <dgm:prSet/>
      <dgm:spPr/>
      <dgm:t>
        <a:bodyPr/>
        <a:lstStyle/>
        <a:p>
          <a:endParaRPr lang="es-ES"/>
        </a:p>
      </dgm:t>
    </dgm:pt>
    <dgm:pt modelId="{D7398F2C-07FA-4599-A9E5-E58FDBBCFDD6}">
      <dgm:prSet phldrT="[Texto]" custT="1"/>
      <dgm:spPr/>
      <dgm:t>
        <a:bodyPr/>
        <a:lstStyle/>
        <a:p>
          <a:pPr marL="0" lvl="0" indent="0" algn="ctr" defTabSz="711200">
            <a:lnSpc>
              <a:spcPct val="90000"/>
            </a:lnSpc>
            <a:spcBef>
              <a:spcPct val="0"/>
            </a:spcBef>
            <a:spcAft>
              <a:spcPct val="35000"/>
            </a:spcAft>
            <a:buNone/>
          </a:pPr>
          <a:endParaRPr lang="es-ES" sz="1400" b="1" u="sng" kern="1200" dirty="0">
            <a:solidFill>
              <a:prstClr val="white"/>
            </a:solidFill>
            <a:latin typeface="Calibri"/>
            <a:ea typeface="+mn-ea"/>
            <a:cs typeface="+mn-cs"/>
          </a:endParaRPr>
        </a:p>
        <a:p>
          <a:pPr marL="0" lvl="0" indent="0" algn="ctr" defTabSz="711200">
            <a:lnSpc>
              <a:spcPct val="90000"/>
            </a:lnSpc>
            <a:spcBef>
              <a:spcPct val="0"/>
            </a:spcBef>
            <a:spcAft>
              <a:spcPct val="35000"/>
            </a:spcAft>
            <a:buNone/>
          </a:pPr>
          <a:endParaRPr lang="es-ES" sz="1400" b="1" u="sng" kern="1200" dirty="0">
            <a:solidFill>
              <a:prstClr val="white"/>
            </a:solidFill>
            <a:latin typeface="Calibri"/>
            <a:ea typeface="+mn-ea"/>
            <a:cs typeface="+mn-cs"/>
          </a:endParaRPr>
        </a:p>
        <a:p>
          <a:pPr marL="0" lvl="0" indent="0" algn="ctr" defTabSz="711200">
            <a:lnSpc>
              <a:spcPct val="90000"/>
            </a:lnSpc>
            <a:spcBef>
              <a:spcPct val="0"/>
            </a:spcBef>
            <a:spcAft>
              <a:spcPct val="35000"/>
            </a:spcAft>
            <a:buNone/>
          </a:pPr>
          <a:endParaRPr lang="es-ES" sz="1400" b="1" u="sng" kern="1200" dirty="0">
            <a:solidFill>
              <a:prstClr val="white"/>
            </a:solidFill>
            <a:latin typeface="Calibri"/>
            <a:ea typeface="+mn-ea"/>
            <a:cs typeface="+mn-cs"/>
          </a:endParaRPr>
        </a:p>
        <a:p>
          <a:pPr marL="0" lvl="0" indent="0" algn="ctr" defTabSz="711200">
            <a:lnSpc>
              <a:spcPct val="90000"/>
            </a:lnSpc>
            <a:spcBef>
              <a:spcPct val="0"/>
            </a:spcBef>
            <a:spcAft>
              <a:spcPct val="35000"/>
            </a:spcAft>
            <a:buNone/>
          </a:pPr>
          <a:endParaRPr lang="es-ES" sz="1400" b="1" u="sng" kern="1200" dirty="0">
            <a:solidFill>
              <a:prstClr val="white"/>
            </a:solidFill>
            <a:latin typeface="Calibri"/>
            <a:ea typeface="+mn-ea"/>
            <a:cs typeface="+mn-cs"/>
          </a:endParaRPr>
        </a:p>
        <a:p>
          <a:pPr marL="0" lvl="0" indent="0" algn="ctr" defTabSz="711200">
            <a:lnSpc>
              <a:spcPct val="90000"/>
            </a:lnSpc>
            <a:spcBef>
              <a:spcPct val="0"/>
            </a:spcBef>
            <a:spcAft>
              <a:spcPct val="35000"/>
            </a:spcAft>
            <a:buNone/>
          </a:pPr>
          <a:r>
            <a:rPr lang="es-ES" sz="1400" b="1" u="sng" kern="1200" dirty="0">
              <a:solidFill>
                <a:prstClr val="white"/>
              </a:solidFill>
              <a:latin typeface="Calibri"/>
              <a:ea typeface="+mn-ea"/>
              <a:cs typeface="+mn-cs"/>
            </a:rPr>
            <a:t>Anexos Normativas (N-)</a:t>
          </a:r>
        </a:p>
        <a:p>
          <a:pPr marL="0" lvl="0" algn="l" defTabSz="488950">
            <a:lnSpc>
              <a:spcPct val="90000"/>
            </a:lnSpc>
            <a:spcBef>
              <a:spcPct val="0"/>
            </a:spcBef>
            <a:spcAft>
              <a:spcPct val="35000"/>
            </a:spcAft>
            <a:buNone/>
          </a:pPr>
          <a:r>
            <a:rPr lang="es-ES" sz="1400" kern="1200" dirty="0">
              <a:solidFill>
                <a:prstClr val="white"/>
              </a:solidFill>
              <a:latin typeface="Calibri"/>
              <a:ea typeface="+mn-ea"/>
              <a:cs typeface="+mn-cs"/>
            </a:rPr>
            <a:t>-N-XII Presupuesto Participativo</a:t>
          </a:r>
        </a:p>
        <a:p>
          <a:pPr marL="0" lvl="0" algn="l" defTabSz="488950">
            <a:lnSpc>
              <a:spcPct val="90000"/>
            </a:lnSpc>
            <a:spcBef>
              <a:spcPct val="0"/>
            </a:spcBef>
            <a:spcAft>
              <a:spcPct val="35000"/>
            </a:spcAft>
            <a:buNone/>
          </a:pPr>
          <a:r>
            <a:rPr lang="es-ES" sz="1400" kern="1200" dirty="0">
              <a:solidFill>
                <a:prstClr val="white"/>
              </a:solidFill>
              <a:latin typeface="Calibri"/>
              <a:ea typeface="+mn-ea"/>
              <a:cs typeface="+mn-cs"/>
            </a:rPr>
            <a:t>-N-XXII Normativa Gestión Eficiente Remanentes (AR)</a:t>
          </a:r>
        </a:p>
        <a:p>
          <a:pPr marL="0" lvl="0" algn="l" defTabSz="488950">
            <a:lnSpc>
              <a:spcPct val="90000"/>
            </a:lnSpc>
            <a:spcBef>
              <a:spcPct val="0"/>
            </a:spcBef>
            <a:spcAft>
              <a:spcPct val="35000"/>
            </a:spcAft>
            <a:buNone/>
          </a:pPr>
          <a:r>
            <a:rPr lang="es-ES" sz="1400" kern="1200" dirty="0">
              <a:solidFill>
                <a:prstClr val="white"/>
              </a:solidFill>
              <a:latin typeface="Calibri"/>
              <a:ea typeface="+mn-ea"/>
              <a:cs typeface="+mn-cs"/>
            </a:rPr>
            <a:t>-N-XXI Convenios          -N-XXV Subvenciones</a:t>
          </a:r>
        </a:p>
        <a:p>
          <a:pPr marL="0" lvl="0" algn="l" defTabSz="488950">
            <a:lnSpc>
              <a:spcPct val="90000"/>
            </a:lnSpc>
            <a:spcBef>
              <a:spcPct val="0"/>
            </a:spcBef>
            <a:spcAft>
              <a:spcPct val="35000"/>
            </a:spcAft>
            <a:buNone/>
          </a:pPr>
          <a:r>
            <a:rPr lang="es-ES" sz="1400" kern="1200" dirty="0">
              <a:solidFill>
                <a:prstClr val="white"/>
              </a:solidFill>
              <a:latin typeface="Calibri"/>
              <a:ea typeface="+mn-ea"/>
              <a:cs typeface="+mn-cs"/>
            </a:rPr>
            <a:t>-N-XXVI Reglamento Gestión Patrimonial e Inventario Bienes UMH.</a:t>
          </a:r>
        </a:p>
        <a:p>
          <a:pPr marL="0" lvl="0" algn="l" defTabSz="488950">
            <a:lnSpc>
              <a:spcPct val="90000"/>
            </a:lnSpc>
            <a:spcBef>
              <a:spcPct val="0"/>
            </a:spcBef>
            <a:spcAft>
              <a:spcPct val="35000"/>
            </a:spcAft>
            <a:buNone/>
          </a:pPr>
          <a:r>
            <a:rPr lang="es-ES" sz="1400" kern="1200" dirty="0">
              <a:solidFill>
                <a:prstClr val="white"/>
              </a:solidFill>
              <a:latin typeface="Calibri"/>
              <a:ea typeface="+mn-ea"/>
              <a:cs typeface="+mn-cs"/>
            </a:rPr>
            <a:t>-N- XXVII Gestión Bienes Muebles en Desuso (Reutiliza) </a:t>
          </a:r>
        </a:p>
        <a:p>
          <a:pPr marL="0" lvl="0" algn="l" defTabSz="488950">
            <a:lnSpc>
              <a:spcPct val="90000"/>
            </a:lnSpc>
            <a:spcBef>
              <a:spcPct val="0"/>
            </a:spcBef>
            <a:spcAft>
              <a:spcPct val="35000"/>
            </a:spcAft>
            <a:buNone/>
          </a:pPr>
          <a:r>
            <a:rPr lang="es-ES" sz="1400" kern="1200" dirty="0">
              <a:solidFill>
                <a:prstClr val="white"/>
              </a:solidFill>
              <a:latin typeface="Calibri"/>
              <a:ea typeface="+mn-ea"/>
              <a:cs typeface="+mn-cs"/>
            </a:rPr>
            <a:t>-N-XXVIII Reglamento para Uso del Parque Móvil</a:t>
          </a:r>
        </a:p>
        <a:p>
          <a:pPr marL="0" lvl="0" algn="l" defTabSz="488950">
            <a:lnSpc>
              <a:spcPct val="90000"/>
            </a:lnSpc>
            <a:spcBef>
              <a:spcPct val="0"/>
            </a:spcBef>
            <a:spcAft>
              <a:spcPct val="35000"/>
            </a:spcAft>
            <a:buNone/>
          </a:pPr>
          <a:endParaRPr lang="es-ES" sz="1400" kern="1200" dirty="0">
            <a:solidFill>
              <a:prstClr val="white"/>
            </a:solidFill>
            <a:latin typeface="Calibri"/>
            <a:ea typeface="+mn-ea"/>
            <a:cs typeface="+mn-cs"/>
          </a:endParaRPr>
        </a:p>
        <a:p>
          <a:pPr marL="0" lvl="0" algn="l" defTabSz="488950">
            <a:lnSpc>
              <a:spcPct val="90000"/>
            </a:lnSpc>
            <a:spcBef>
              <a:spcPct val="0"/>
            </a:spcBef>
            <a:spcAft>
              <a:spcPct val="35000"/>
            </a:spcAft>
            <a:buNone/>
          </a:pPr>
          <a:endParaRPr lang="es-ES" sz="1400" kern="1200" dirty="0">
            <a:solidFill>
              <a:prstClr val="white"/>
            </a:solidFill>
            <a:latin typeface="Calibri"/>
            <a:ea typeface="+mn-ea"/>
            <a:cs typeface="+mn-cs"/>
          </a:endParaRPr>
        </a:p>
        <a:p>
          <a:pPr marL="0" lvl="0" algn="l" defTabSz="488950">
            <a:lnSpc>
              <a:spcPct val="90000"/>
            </a:lnSpc>
            <a:spcBef>
              <a:spcPct val="0"/>
            </a:spcBef>
            <a:spcAft>
              <a:spcPct val="35000"/>
            </a:spcAft>
            <a:buNone/>
          </a:pPr>
          <a:r>
            <a:rPr lang="es-ES" sz="1400" kern="1200" dirty="0">
              <a:solidFill>
                <a:prstClr val="white"/>
              </a:solidFill>
              <a:latin typeface="Calibri"/>
              <a:ea typeface="+mn-ea"/>
              <a:cs typeface="+mn-cs"/>
            </a:rPr>
            <a:t>                           </a:t>
          </a:r>
        </a:p>
        <a:p>
          <a:pPr marL="0" lvl="0" algn="ctr" defTabSz="400050">
            <a:lnSpc>
              <a:spcPct val="90000"/>
            </a:lnSpc>
            <a:spcBef>
              <a:spcPct val="0"/>
            </a:spcBef>
            <a:spcAft>
              <a:spcPct val="35000"/>
            </a:spcAft>
            <a:buNone/>
          </a:pPr>
          <a:endParaRPr lang="es-ES" sz="1400" kern="1200" dirty="0"/>
        </a:p>
      </dgm:t>
    </dgm:pt>
    <dgm:pt modelId="{E35175D4-C078-4174-9C99-A6419A16548A}" type="parTrans" cxnId="{B208DDD9-64DB-4D6E-A91F-89E32EA78E0D}">
      <dgm:prSet/>
      <dgm:spPr/>
      <dgm:t>
        <a:bodyPr/>
        <a:lstStyle/>
        <a:p>
          <a:endParaRPr lang="es-ES"/>
        </a:p>
      </dgm:t>
    </dgm:pt>
    <dgm:pt modelId="{A74A39F2-6ABB-41DA-92D4-8BCF61D46096}" type="sibTrans" cxnId="{B208DDD9-64DB-4D6E-A91F-89E32EA78E0D}">
      <dgm:prSet/>
      <dgm:spPr/>
      <dgm:t>
        <a:bodyPr/>
        <a:lstStyle/>
        <a:p>
          <a:endParaRPr lang="es-ES"/>
        </a:p>
      </dgm:t>
    </dgm:pt>
    <dgm:pt modelId="{078F6442-16BC-4B0A-A626-A9863A7691DD}">
      <dgm:prSet phldrT="[Texto]" custT="1"/>
      <dgm:spPr/>
      <dgm:t>
        <a:bodyPr/>
        <a:lstStyle/>
        <a:p>
          <a:pPr algn="l"/>
          <a:r>
            <a:rPr lang="es-ES" sz="1600" b="1" dirty="0">
              <a:solidFill>
                <a:schemeClr val="bg1"/>
              </a:solidFill>
            </a:rPr>
            <a:t>-Protocolo de gestión de gastos : Pago Directo y Pago por Caja Fija</a:t>
          </a:r>
        </a:p>
        <a:p>
          <a:pPr algn="l"/>
          <a:r>
            <a:rPr lang="es-ES" sz="1600" b="1" dirty="0">
              <a:solidFill>
                <a:schemeClr val="bg1"/>
              </a:solidFill>
            </a:rPr>
            <a:t>-Novedades Fiscales</a:t>
          </a:r>
          <a:endParaRPr lang="es-ES" sz="1600" dirty="0">
            <a:solidFill>
              <a:schemeClr val="bg1"/>
            </a:solidFill>
          </a:endParaRPr>
        </a:p>
      </dgm:t>
    </dgm:pt>
    <dgm:pt modelId="{30063DF4-C279-4336-8063-9CD0F62E364E}" type="parTrans" cxnId="{A76E82E1-2E21-4B8E-B9FE-9CB5928E9752}">
      <dgm:prSet/>
      <dgm:spPr/>
      <dgm:t>
        <a:bodyPr/>
        <a:lstStyle/>
        <a:p>
          <a:endParaRPr lang="es-ES"/>
        </a:p>
      </dgm:t>
    </dgm:pt>
    <dgm:pt modelId="{E25930E3-BE0D-4C4A-A287-E788DEB901DB}" type="sibTrans" cxnId="{A76E82E1-2E21-4B8E-B9FE-9CB5928E9752}">
      <dgm:prSet/>
      <dgm:spPr/>
      <dgm:t>
        <a:bodyPr/>
        <a:lstStyle/>
        <a:p>
          <a:endParaRPr lang="es-ES"/>
        </a:p>
      </dgm:t>
    </dgm:pt>
    <dgm:pt modelId="{D958190C-01F7-4198-96AD-7413AAB3AFD4}">
      <dgm:prSet phldrT="[Texto]" custT="1"/>
      <dgm:spPr/>
      <dgm:t>
        <a:bodyPr/>
        <a:lstStyle/>
        <a:p>
          <a:pPr algn="l"/>
          <a:r>
            <a:rPr lang="es-ES" sz="1600" dirty="0"/>
            <a:t>-Gestión de Personal</a:t>
          </a:r>
        </a:p>
      </dgm:t>
    </dgm:pt>
    <dgm:pt modelId="{CC791443-6647-4B68-8372-101148E89A72}" type="parTrans" cxnId="{B64193AA-0420-4B2D-B6D7-219FCA9A9E62}">
      <dgm:prSet/>
      <dgm:spPr/>
      <dgm:t>
        <a:bodyPr/>
        <a:lstStyle/>
        <a:p>
          <a:endParaRPr lang="es-ES"/>
        </a:p>
      </dgm:t>
    </dgm:pt>
    <dgm:pt modelId="{EBB61BDD-6466-4EAA-ADBE-4DE862A39A40}" type="sibTrans" cxnId="{B64193AA-0420-4B2D-B6D7-219FCA9A9E62}">
      <dgm:prSet/>
      <dgm:spPr/>
      <dgm:t>
        <a:bodyPr/>
        <a:lstStyle/>
        <a:p>
          <a:endParaRPr lang="es-ES"/>
        </a:p>
      </dgm:t>
    </dgm:pt>
    <dgm:pt modelId="{7352F2D4-1DE0-4B61-8F5A-BB5A854502E4}">
      <dgm:prSet phldrT="[Texto]"/>
      <dgm:spPr/>
      <dgm:t>
        <a:bodyPr/>
        <a:lstStyle/>
        <a:p>
          <a:r>
            <a:rPr lang="es-ES" dirty="0"/>
            <a:t>Novedades Específicas</a:t>
          </a:r>
        </a:p>
      </dgm:t>
    </dgm:pt>
    <dgm:pt modelId="{75282AC0-F57D-4553-97A9-03B1F5DD4606}" type="sibTrans" cxnId="{42A7C484-AF9D-420A-A58C-76FAA0A16FFB}">
      <dgm:prSet/>
      <dgm:spPr/>
      <dgm:t>
        <a:bodyPr/>
        <a:lstStyle/>
        <a:p>
          <a:endParaRPr lang="es-ES"/>
        </a:p>
      </dgm:t>
    </dgm:pt>
    <dgm:pt modelId="{A63E33E3-4BE1-4453-9DA6-5EB273D26494}" type="parTrans" cxnId="{42A7C484-AF9D-420A-A58C-76FAA0A16FFB}">
      <dgm:prSet/>
      <dgm:spPr/>
      <dgm:t>
        <a:bodyPr/>
        <a:lstStyle/>
        <a:p>
          <a:endParaRPr lang="es-ES"/>
        </a:p>
      </dgm:t>
    </dgm:pt>
    <dgm:pt modelId="{056D3DB1-769A-4B00-AF4B-98F028274E07}" type="pres">
      <dgm:prSet presAssocID="{ABFCA2A8-B08F-40CC-8018-BE90DAC4EEA4}" presName="theList" presStyleCnt="0">
        <dgm:presLayoutVars>
          <dgm:dir/>
          <dgm:animLvl val="lvl"/>
          <dgm:resizeHandles val="exact"/>
        </dgm:presLayoutVars>
      </dgm:prSet>
      <dgm:spPr/>
    </dgm:pt>
    <dgm:pt modelId="{CE506B3E-0BF7-48C9-9BD0-70C6A9FB3788}" type="pres">
      <dgm:prSet presAssocID="{49669DF5-8508-4877-B142-854FB4ACEC00}" presName="compNode" presStyleCnt="0"/>
      <dgm:spPr/>
    </dgm:pt>
    <dgm:pt modelId="{50BA2056-EEA4-42A1-8810-C89A04424EC9}" type="pres">
      <dgm:prSet presAssocID="{49669DF5-8508-4877-B142-854FB4ACEC00}" presName="aNode" presStyleLbl="bgShp" presStyleIdx="0" presStyleCnt="3"/>
      <dgm:spPr/>
    </dgm:pt>
    <dgm:pt modelId="{2D4848F7-2951-468E-935C-841EF9305B1C}" type="pres">
      <dgm:prSet presAssocID="{49669DF5-8508-4877-B142-854FB4ACEC00}" presName="textNode" presStyleLbl="bgShp" presStyleIdx="0" presStyleCnt="3"/>
      <dgm:spPr/>
    </dgm:pt>
    <dgm:pt modelId="{08A1697C-6FED-4EDC-AF73-D36DC4616C91}" type="pres">
      <dgm:prSet presAssocID="{49669DF5-8508-4877-B142-854FB4ACEC00}" presName="compChildNode" presStyleCnt="0"/>
      <dgm:spPr/>
    </dgm:pt>
    <dgm:pt modelId="{913F59D5-8B25-4648-9D40-9E6D88EE8CEE}" type="pres">
      <dgm:prSet presAssocID="{49669DF5-8508-4877-B142-854FB4ACEC00}" presName="theInnerList" presStyleCnt="0"/>
      <dgm:spPr/>
    </dgm:pt>
    <dgm:pt modelId="{EC157B78-1AA7-474C-91C6-1A392A644EFB}" type="pres">
      <dgm:prSet presAssocID="{CC0ED3E5-4F24-4F04-838B-959B8748965C}" presName="childNode" presStyleLbl="node1" presStyleIdx="0" presStyleCnt="6" custScaleX="120060" custScaleY="187063" custLinFactNeighborX="306" custLinFactNeighborY="-72912">
        <dgm:presLayoutVars>
          <dgm:bulletEnabled val="1"/>
        </dgm:presLayoutVars>
      </dgm:prSet>
      <dgm:spPr/>
    </dgm:pt>
    <dgm:pt modelId="{B57E8DC1-5731-4EE8-8177-37A09F3D921B}" type="pres">
      <dgm:prSet presAssocID="{CC0ED3E5-4F24-4F04-838B-959B8748965C}" presName="aSpace2" presStyleCnt="0"/>
      <dgm:spPr/>
    </dgm:pt>
    <dgm:pt modelId="{158DF0CD-10CD-40CC-B28D-394A606E5AC1}" type="pres">
      <dgm:prSet presAssocID="{FD54D23C-45CF-4F27-901D-DBF534670E28}" presName="childNode" presStyleLbl="node1" presStyleIdx="1" presStyleCnt="6" custScaleX="124867" custScaleY="234101">
        <dgm:presLayoutVars>
          <dgm:bulletEnabled val="1"/>
        </dgm:presLayoutVars>
      </dgm:prSet>
      <dgm:spPr/>
    </dgm:pt>
    <dgm:pt modelId="{EEB86683-F9F0-4FDC-A635-2FB094BF657E}" type="pres">
      <dgm:prSet presAssocID="{49669DF5-8508-4877-B142-854FB4ACEC00}" presName="aSpace" presStyleCnt="0"/>
      <dgm:spPr/>
    </dgm:pt>
    <dgm:pt modelId="{7AEB6995-03A1-4E06-BAD6-C5242EE08EE9}" type="pres">
      <dgm:prSet presAssocID="{9C9B3BC1-7D64-4199-88B8-3C627B29AB83}" presName="compNode" presStyleCnt="0"/>
      <dgm:spPr/>
    </dgm:pt>
    <dgm:pt modelId="{46EAED48-FCCD-422D-BFD2-8B9190692E3A}" type="pres">
      <dgm:prSet presAssocID="{9C9B3BC1-7D64-4199-88B8-3C627B29AB83}" presName="aNode" presStyleLbl="bgShp" presStyleIdx="1" presStyleCnt="3" custScaleX="146750" custLinFactNeighborX="-1402" custLinFactNeighborY="671"/>
      <dgm:spPr/>
    </dgm:pt>
    <dgm:pt modelId="{E9BC5AD0-5C32-44A6-ABAD-3868175BF3B9}" type="pres">
      <dgm:prSet presAssocID="{9C9B3BC1-7D64-4199-88B8-3C627B29AB83}" presName="textNode" presStyleLbl="bgShp" presStyleIdx="1" presStyleCnt="3"/>
      <dgm:spPr/>
    </dgm:pt>
    <dgm:pt modelId="{B260209F-BF25-4931-9AEB-B17007FD6AEF}" type="pres">
      <dgm:prSet presAssocID="{9C9B3BC1-7D64-4199-88B8-3C627B29AB83}" presName="compChildNode" presStyleCnt="0"/>
      <dgm:spPr/>
    </dgm:pt>
    <dgm:pt modelId="{B0D76C3E-F6C2-41DC-8F2B-15A8B48F1AB1}" type="pres">
      <dgm:prSet presAssocID="{9C9B3BC1-7D64-4199-88B8-3C627B29AB83}" presName="theInnerList" presStyleCnt="0"/>
      <dgm:spPr/>
    </dgm:pt>
    <dgm:pt modelId="{25E3ED0F-AB86-4E1F-891C-3BF93E270902}" type="pres">
      <dgm:prSet presAssocID="{7CE18F12-8028-452D-BCBB-03DBDAB172BC}" presName="childNode" presStyleLbl="node1" presStyleIdx="2" presStyleCnt="6" custScaleX="182629" custScaleY="2000000" custLinFactY="-540829" custLinFactNeighborX="-2156" custLinFactNeighborY="-600000">
        <dgm:presLayoutVars>
          <dgm:bulletEnabled val="1"/>
        </dgm:presLayoutVars>
      </dgm:prSet>
      <dgm:spPr/>
    </dgm:pt>
    <dgm:pt modelId="{2FAB3BC7-E1BA-4195-B386-60D3ECCB180D}" type="pres">
      <dgm:prSet presAssocID="{7CE18F12-8028-452D-BCBB-03DBDAB172BC}" presName="aSpace2" presStyleCnt="0"/>
      <dgm:spPr/>
    </dgm:pt>
    <dgm:pt modelId="{3982C639-4AC1-42B1-8652-F93B8759B985}" type="pres">
      <dgm:prSet presAssocID="{D7398F2C-07FA-4599-A9E5-E58FDBBCFDD6}" presName="childNode" presStyleLbl="node1" presStyleIdx="3" presStyleCnt="6" custScaleX="176257" custScaleY="2000000" custLinFactY="-261411" custLinFactNeighborX="-2489" custLinFactNeighborY="-300000">
        <dgm:presLayoutVars>
          <dgm:bulletEnabled val="1"/>
        </dgm:presLayoutVars>
      </dgm:prSet>
      <dgm:spPr/>
    </dgm:pt>
    <dgm:pt modelId="{C44212C5-5E8F-44EE-A13F-DF855C107FC0}" type="pres">
      <dgm:prSet presAssocID="{9C9B3BC1-7D64-4199-88B8-3C627B29AB83}" presName="aSpace" presStyleCnt="0"/>
      <dgm:spPr/>
    </dgm:pt>
    <dgm:pt modelId="{4657F66A-87F5-4627-A5D7-C4CBBDF74BD7}" type="pres">
      <dgm:prSet presAssocID="{7352F2D4-1DE0-4B61-8F5A-BB5A854502E4}" presName="compNode" presStyleCnt="0"/>
      <dgm:spPr/>
    </dgm:pt>
    <dgm:pt modelId="{726957EB-34CB-4C11-8977-8C4AD2F6C36C}" type="pres">
      <dgm:prSet presAssocID="{7352F2D4-1DE0-4B61-8F5A-BB5A854502E4}" presName="aNode" presStyleLbl="bgShp" presStyleIdx="2" presStyleCnt="3" custScaleX="73711"/>
      <dgm:spPr/>
    </dgm:pt>
    <dgm:pt modelId="{B5AA92B8-FB51-4E12-A56A-B792D5D54B76}" type="pres">
      <dgm:prSet presAssocID="{7352F2D4-1DE0-4B61-8F5A-BB5A854502E4}" presName="textNode" presStyleLbl="bgShp" presStyleIdx="2" presStyleCnt="3"/>
      <dgm:spPr/>
    </dgm:pt>
    <dgm:pt modelId="{836732C5-622B-458C-B5B2-5D8A5F739D4F}" type="pres">
      <dgm:prSet presAssocID="{7352F2D4-1DE0-4B61-8F5A-BB5A854502E4}" presName="compChildNode" presStyleCnt="0"/>
      <dgm:spPr/>
    </dgm:pt>
    <dgm:pt modelId="{04A7BE8B-7D6F-4848-9E3E-8454F28371A3}" type="pres">
      <dgm:prSet presAssocID="{7352F2D4-1DE0-4B61-8F5A-BB5A854502E4}" presName="theInnerList" presStyleCnt="0"/>
      <dgm:spPr/>
    </dgm:pt>
    <dgm:pt modelId="{C01C9100-B4E7-4161-8DB2-EACB2FCC9907}" type="pres">
      <dgm:prSet presAssocID="{078F6442-16BC-4B0A-A626-A9863A7691DD}" presName="childNode" presStyleLbl="node1" presStyleIdx="4" presStyleCnt="6" custScaleX="89126" custLinFactNeighborX="10041" custLinFactNeighborY="-2160">
        <dgm:presLayoutVars>
          <dgm:bulletEnabled val="1"/>
        </dgm:presLayoutVars>
      </dgm:prSet>
      <dgm:spPr/>
    </dgm:pt>
    <dgm:pt modelId="{293A0655-7E74-452B-AEBE-4FAB5D7176DF}" type="pres">
      <dgm:prSet presAssocID="{078F6442-16BC-4B0A-A626-A9863A7691DD}" presName="aSpace2" presStyleCnt="0"/>
      <dgm:spPr/>
    </dgm:pt>
    <dgm:pt modelId="{4B15F934-60DB-4C8E-9386-16424F7557D8}" type="pres">
      <dgm:prSet presAssocID="{D958190C-01F7-4198-96AD-7413AAB3AFD4}" presName="childNode" presStyleLbl="node1" presStyleIdx="5" presStyleCnt="6" custScaleX="90781" custLinFactNeighborX="7947" custLinFactNeighborY="10359">
        <dgm:presLayoutVars>
          <dgm:bulletEnabled val="1"/>
        </dgm:presLayoutVars>
      </dgm:prSet>
      <dgm:spPr/>
    </dgm:pt>
  </dgm:ptLst>
  <dgm:cxnLst>
    <dgm:cxn modelId="{1610C302-5FB9-4E68-ADDB-A5B3F0783AA1}" type="presOf" srcId="{ABFCA2A8-B08F-40CC-8018-BE90DAC4EEA4}" destId="{056D3DB1-769A-4B00-AF4B-98F028274E07}" srcOrd="0" destOrd="0" presId="urn:microsoft.com/office/officeart/2005/8/layout/lProcess2"/>
    <dgm:cxn modelId="{60D57D21-ADD5-43BC-9C88-1C2D7D9434E7}" type="presOf" srcId="{9C9B3BC1-7D64-4199-88B8-3C627B29AB83}" destId="{E9BC5AD0-5C32-44A6-ABAD-3868175BF3B9}" srcOrd="1" destOrd="0" presId="urn:microsoft.com/office/officeart/2005/8/layout/lProcess2"/>
    <dgm:cxn modelId="{ED6FBE27-6CA6-4A31-ABE9-49AFC0640188}" type="presOf" srcId="{CC0ED3E5-4F24-4F04-838B-959B8748965C}" destId="{EC157B78-1AA7-474C-91C6-1A392A644EFB}" srcOrd="0" destOrd="0" presId="urn:microsoft.com/office/officeart/2005/8/layout/lProcess2"/>
    <dgm:cxn modelId="{C85FBE2E-36F6-4961-A1C1-E31759395B01}" type="presOf" srcId="{FD54D23C-45CF-4F27-901D-DBF534670E28}" destId="{158DF0CD-10CD-40CC-B28D-394A606E5AC1}" srcOrd="0" destOrd="0" presId="urn:microsoft.com/office/officeart/2005/8/layout/lProcess2"/>
    <dgm:cxn modelId="{1FC6FA30-5568-4E6F-8B0A-DFEC4E516C95}" srcId="{ABFCA2A8-B08F-40CC-8018-BE90DAC4EEA4}" destId="{9C9B3BC1-7D64-4199-88B8-3C627B29AB83}" srcOrd="1" destOrd="0" parTransId="{8A2A1A13-1A68-453F-B1C5-3697E65BB240}" sibTransId="{27365FD3-CC12-4000-B209-360CF19EBEF0}"/>
    <dgm:cxn modelId="{DC063E43-2CA8-4F0A-A16F-E3A1AA044748}" srcId="{9C9B3BC1-7D64-4199-88B8-3C627B29AB83}" destId="{7CE18F12-8028-452D-BCBB-03DBDAB172BC}" srcOrd="0" destOrd="0" parTransId="{0DCFD436-AF18-4E72-9D25-A4DA8BA60EC5}" sibTransId="{2ED499B4-A8D5-46EB-9C59-E2E2297EDE17}"/>
    <dgm:cxn modelId="{F591606A-9F7B-4DD1-8322-93899FC4D1F0}" type="presOf" srcId="{7352F2D4-1DE0-4B61-8F5A-BB5A854502E4}" destId="{726957EB-34CB-4C11-8977-8C4AD2F6C36C}" srcOrd="0" destOrd="0" presId="urn:microsoft.com/office/officeart/2005/8/layout/lProcess2"/>
    <dgm:cxn modelId="{F210E451-7524-44C6-9EB7-ECF5D47CE487}" type="presOf" srcId="{7CE18F12-8028-452D-BCBB-03DBDAB172BC}" destId="{25E3ED0F-AB86-4E1F-891C-3BF93E270902}" srcOrd="0" destOrd="0" presId="urn:microsoft.com/office/officeart/2005/8/layout/lProcess2"/>
    <dgm:cxn modelId="{42A7C484-AF9D-420A-A58C-76FAA0A16FFB}" srcId="{ABFCA2A8-B08F-40CC-8018-BE90DAC4EEA4}" destId="{7352F2D4-1DE0-4B61-8F5A-BB5A854502E4}" srcOrd="2" destOrd="0" parTransId="{A63E33E3-4BE1-4453-9DA6-5EB273D26494}" sibTransId="{75282AC0-F57D-4553-97A9-03B1F5DD4606}"/>
    <dgm:cxn modelId="{BE9D1E8B-5461-4744-8AAA-756D9F4972BB}" type="presOf" srcId="{49669DF5-8508-4877-B142-854FB4ACEC00}" destId="{50BA2056-EEA4-42A1-8810-C89A04424EC9}" srcOrd="0" destOrd="0" presId="urn:microsoft.com/office/officeart/2005/8/layout/lProcess2"/>
    <dgm:cxn modelId="{A625ECA8-5CFD-42C5-B3F3-A5CE14D7E12E}" type="presOf" srcId="{D7398F2C-07FA-4599-A9E5-E58FDBBCFDD6}" destId="{3982C639-4AC1-42B1-8652-F93B8759B985}" srcOrd="0" destOrd="0" presId="urn:microsoft.com/office/officeart/2005/8/layout/lProcess2"/>
    <dgm:cxn modelId="{B64193AA-0420-4B2D-B6D7-219FCA9A9E62}" srcId="{7352F2D4-1DE0-4B61-8F5A-BB5A854502E4}" destId="{D958190C-01F7-4198-96AD-7413AAB3AFD4}" srcOrd="1" destOrd="0" parTransId="{CC791443-6647-4B68-8372-101148E89A72}" sibTransId="{EBB61BDD-6466-4EAA-ADBE-4DE862A39A40}"/>
    <dgm:cxn modelId="{33EDF3BA-9F19-400E-BFA8-3882EF681835}" srcId="{49669DF5-8508-4877-B142-854FB4ACEC00}" destId="{FD54D23C-45CF-4F27-901D-DBF534670E28}" srcOrd="1" destOrd="0" parTransId="{5DD9F923-F079-48F5-A329-DB446CB4B664}" sibTransId="{EC73F7F8-C2E9-4911-82EF-A6F13CBF76BA}"/>
    <dgm:cxn modelId="{463885BC-7A4E-40E6-83F7-AFF2FE1B43BA}" type="presOf" srcId="{078F6442-16BC-4B0A-A626-A9863A7691DD}" destId="{C01C9100-B4E7-4161-8DB2-EACB2FCC9907}" srcOrd="0" destOrd="0" presId="urn:microsoft.com/office/officeart/2005/8/layout/lProcess2"/>
    <dgm:cxn modelId="{F96A82C7-B876-4522-951B-0CC6B3E2F4EF}" type="presOf" srcId="{9C9B3BC1-7D64-4199-88B8-3C627B29AB83}" destId="{46EAED48-FCCD-422D-BFD2-8B9190692E3A}" srcOrd="0" destOrd="0" presId="urn:microsoft.com/office/officeart/2005/8/layout/lProcess2"/>
    <dgm:cxn modelId="{A54BABC7-9CB5-485C-BE9C-B60BBD9E34A8}" srcId="{ABFCA2A8-B08F-40CC-8018-BE90DAC4EEA4}" destId="{49669DF5-8508-4877-B142-854FB4ACEC00}" srcOrd="0" destOrd="0" parTransId="{7A5D698D-F45C-4A46-89BA-050798257F2F}" sibTransId="{6AD5D7C3-63AD-46B4-902C-20BFF84F3868}"/>
    <dgm:cxn modelId="{B208DDD9-64DB-4D6E-A91F-89E32EA78E0D}" srcId="{9C9B3BC1-7D64-4199-88B8-3C627B29AB83}" destId="{D7398F2C-07FA-4599-A9E5-E58FDBBCFDD6}" srcOrd="1" destOrd="0" parTransId="{E35175D4-C078-4174-9C99-A6419A16548A}" sibTransId="{A74A39F2-6ABB-41DA-92D4-8BCF61D46096}"/>
    <dgm:cxn modelId="{3F8AC7DF-7BC9-4182-BD70-E045CA397EF7}" type="presOf" srcId="{7352F2D4-1DE0-4B61-8F5A-BB5A854502E4}" destId="{B5AA92B8-FB51-4E12-A56A-B792D5D54B76}" srcOrd="1" destOrd="0" presId="urn:microsoft.com/office/officeart/2005/8/layout/lProcess2"/>
    <dgm:cxn modelId="{A76E82E1-2E21-4B8E-B9FE-9CB5928E9752}" srcId="{7352F2D4-1DE0-4B61-8F5A-BB5A854502E4}" destId="{078F6442-16BC-4B0A-A626-A9863A7691DD}" srcOrd="0" destOrd="0" parTransId="{30063DF4-C279-4336-8063-9CD0F62E364E}" sibTransId="{E25930E3-BE0D-4C4A-A287-E788DEB901DB}"/>
    <dgm:cxn modelId="{907FB9E4-AF4E-4936-A60B-CD629408108C}" type="presOf" srcId="{49669DF5-8508-4877-B142-854FB4ACEC00}" destId="{2D4848F7-2951-468E-935C-841EF9305B1C}" srcOrd="1" destOrd="0" presId="urn:microsoft.com/office/officeart/2005/8/layout/lProcess2"/>
    <dgm:cxn modelId="{8545DEE7-1397-4025-ABA0-B4D8A672D288}" type="presOf" srcId="{D958190C-01F7-4198-96AD-7413AAB3AFD4}" destId="{4B15F934-60DB-4C8E-9386-16424F7557D8}" srcOrd="0" destOrd="0" presId="urn:microsoft.com/office/officeart/2005/8/layout/lProcess2"/>
    <dgm:cxn modelId="{BAA4B7E8-C836-4157-9386-726CD4D9DE13}" srcId="{49669DF5-8508-4877-B142-854FB4ACEC00}" destId="{CC0ED3E5-4F24-4F04-838B-959B8748965C}" srcOrd="0" destOrd="0" parTransId="{1B614E33-D7F8-4BF1-A6CD-0E2142F228DF}" sibTransId="{31B26F24-A960-4626-B4DB-36BABBF89B81}"/>
    <dgm:cxn modelId="{657F3E36-2B3F-4596-9435-1CDFB2FAB39E}" type="presParOf" srcId="{056D3DB1-769A-4B00-AF4B-98F028274E07}" destId="{CE506B3E-0BF7-48C9-9BD0-70C6A9FB3788}" srcOrd="0" destOrd="0" presId="urn:microsoft.com/office/officeart/2005/8/layout/lProcess2"/>
    <dgm:cxn modelId="{E8FA1787-A0BB-4175-8320-C0C5C36151CA}" type="presParOf" srcId="{CE506B3E-0BF7-48C9-9BD0-70C6A9FB3788}" destId="{50BA2056-EEA4-42A1-8810-C89A04424EC9}" srcOrd="0" destOrd="0" presId="urn:microsoft.com/office/officeart/2005/8/layout/lProcess2"/>
    <dgm:cxn modelId="{C74D47DE-B770-4A8C-8EFC-68E21DC0961F}" type="presParOf" srcId="{CE506B3E-0BF7-48C9-9BD0-70C6A9FB3788}" destId="{2D4848F7-2951-468E-935C-841EF9305B1C}" srcOrd="1" destOrd="0" presId="urn:microsoft.com/office/officeart/2005/8/layout/lProcess2"/>
    <dgm:cxn modelId="{B9B8B62F-CB59-42FC-A61C-E99732AFB9E1}" type="presParOf" srcId="{CE506B3E-0BF7-48C9-9BD0-70C6A9FB3788}" destId="{08A1697C-6FED-4EDC-AF73-D36DC4616C91}" srcOrd="2" destOrd="0" presId="urn:microsoft.com/office/officeart/2005/8/layout/lProcess2"/>
    <dgm:cxn modelId="{8E9833FD-FDAC-48B4-85A8-2DAF6CA8E527}" type="presParOf" srcId="{08A1697C-6FED-4EDC-AF73-D36DC4616C91}" destId="{913F59D5-8B25-4648-9D40-9E6D88EE8CEE}" srcOrd="0" destOrd="0" presId="urn:microsoft.com/office/officeart/2005/8/layout/lProcess2"/>
    <dgm:cxn modelId="{37A4F264-4936-402C-BBFE-D5F6881829D2}" type="presParOf" srcId="{913F59D5-8B25-4648-9D40-9E6D88EE8CEE}" destId="{EC157B78-1AA7-474C-91C6-1A392A644EFB}" srcOrd="0" destOrd="0" presId="urn:microsoft.com/office/officeart/2005/8/layout/lProcess2"/>
    <dgm:cxn modelId="{F7AB5AB9-E798-489E-A341-9A8DF33B509C}" type="presParOf" srcId="{913F59D5-8B25-4648-9D40-9E6D88EE8CEE}" destId="{B57E8DC1-5731-4EE8-8177-37A09F3D921B}" srcOrd="1" destOrd="0" presId="urn:microsoft.com/office/officeart/2005/8/layout/lProcess2"/>
    <dgm:cxn modelId="{6A23C07B-CD52-48D3-BAC4-11B5D68FDF78}" type="presParOf" srcId="{913F59D5-8B25-4648-9D40-9E6D88EE8CEE}" destId="{158DF0CD-10CD-40CC-B28D-394A606E5AC1}" srcOrd="2" destOrd="0" presId="urn:microsoft.com/office/officeart/2005/8/layout/lProcess2"/>
    <dgm:cxn modelId="{A56D4B86-A806-4D6E-B91A-8B3E24674AB6}" type="presParOf" srcId="{056D3DB1-769A-4B00-AF4B-98F028274E07}" destId="{EEB86683-F9F0-4FDC-A635-2FB094BF657E}" srcOrd="1" destOrd="0" presId="urn:microsoft.com/office/officeart/2005/8/layout/lProcess2"/>
    <dgm:cxn modelId="{242F6FCE-E2B4-479B-9BC1-92F22DCA6961}" type="presParOf" srcId="{056D3DB1-769A-4B00-AF4B-98F028274E07}" destId="{7AEB6995-03A1-4E06-BAD6-C5242EE08EE9}" srcOrd="2" destOrd="0" presId="urn:microsoft.com/office/officeart/2005/8/layout/lProcess2"/>
    <dgm:cxn modelId="{E57717B1-96FC-427B-907E-F98A075C158C}" type="presParOf" srcId="{7AEB6995-03A1-4E06-BAD6-C5242EE08EE9}" destId="{46EAED48-FCCD-422D-BFD2-8B9190692E3A}" srcOrd="0" destOrd="0" presId="urn:microsoft.com/office/officeart/2005/8/layout/lProcess2"/>
    <dgm:cxn modelId="{19DE30CD-59C1-43C5-9AF4-D278539D3683}" type="presParOf" srcId="{7AEB6995-03A1-4E06-BAD6-C5242EE08EE9}" destId="{E9BC5AD0-5C32-44A6-ABAD-3868175BF3B9}" srcOrd="1" destOrd="0" presId="urn:microsoft.com/office/officeart/2005/8/layout/lProcess2"/>
    <dgm:cxn modelId="{2EA1D896-4CA9-493B-ABA2-62EBFBA12DF9}" type="presParOf" srcId="{7AEB6995-03A1-4E06-BAD6-C5242EE08EE9}" destId="{B260209F-BF25-4931-9AEB-B17007FD6AEF}" srcOrd="2" destOrd="0" presId="urn:microsoft.com/office/officeart/2005/8/layout/lProcess2"/>
    <dgm:cxn modelId="{6D844AB5-95BD-44D4-812B-DBBD6D709E02}" type="presParOf" srcId="{B260209F-BF25-4931-9AEB-B17007FD6AEF}" destId="{B0D76C3E-F6C2-41DC-8F2B-15A8B48F1AB1}" srcOrd="0" destOrd="0" presId="urn:microsoft.com/office/officeart/2005/8/layout/lProcess2"/>
    <dgm:cxn modelId="{F59E8A9B-E645-49DB-8EDB-03D53D5F128C}" type="presParOf" srcId="{B0D76C3E-F6C2-41DC-8F2B-15A8B48F1AB1}" destId="{25E3ED0F-AB86-4E1F-891C-3BF93E270902}" srcOrd="0" destOrd="0" presId="urn:microsoft.com/office/officeart/2005/8/layout/lProcess2"/>
    <dgm:cxn modelId="{B1B6B4A2-0202-4366-8E6B-7DB1AEB6F31E}" type="presParOf" srcId="{B0D76C3E-F6C2-41DC-8F2B-15A8B48F1AB1}" destId="{2FAB3BC7-E1BA-4195-B386-60D3ECCB180D}" srcOrd="1" destOrd="0" presId="urn:microsoft.com/office/officeart/2005/8/layout/lProcess2"/>
    <dgm:cxn modelId="{10C1CD96-6078-43B9-BB69-0A0B182AF385}" type="presParOf" srcId="{B0D76C3E-F6C2-41DC-8F2B-15A8B48F1AB1}" destId="{3982C639-4AC1-42B1-8652-F93B8759B985}" srcOrd="2" destOrd="0" presId="urn:microsoft.com/office/officeart/2005/8/layout/lProcess2"/>
    <dgm:cxn modelId="{6D125E24-4518-4C41-B95D-DD9B86968494}" type="presParOf" srcId="{056D3DB1-769A-4B00-AF4B-98F028274E07}" destId="{C44212C5-5E8F-44EE-A13F-DF855C107FC0}" srcOrd="3" destOrd="0" presId="urn:microsoft.com/office/officeart/2005/8/layout/lProcess2"/>
    <dgm:cxn modelId="{36BB1E59-7F0F-44A5-96A1-6A8C6435A5AA}" type="presParOf" srcId="{056D3DB1-769A-4B00-AF4B-98F028274E07}" destId="{4657F66A-87F5-4627-A5D7-C4CBBDF74BD7}" srcOrd="4" destOrd="0" presId="urn:microsoft.com/office/officeart/2005/8/layout/lProcess2"/>
    <dgm:cxn modelId="{5D7ABFF0-ED7B-4FC9-94D7-DA11B5B159C3}" type="presParOf" srcId="{4657F66A-87F5-4627-A5D7-C4CBBDF74BD7}" destId="{726957EB-34CB-4C11-8977-8C4AD2F6C36C}" srcOrd="0" destOrd="0" presId="urn:microsoft.com/office/officeart/2005/8/layout/lProcess2"/>
    <dgm:cxn modelId="{256FA720-9AFF-47F8-A0C3-301C6C11528F}" type="presParOf" srcId="{4657F66A-87F5-4627-A5D7-C4CBBDF74BD7}" destId="{B5AA92B8-FB51-4E12-A56A-B792D5D54B76}" srcOrd="1" destOrd="0" presId="urn:microsoft.com/office/officeart/2005/8/layout/lProcess2"/>
    <dgm:cxn modelId="{7E408E6A-84C2-461B-B3E9-DA703C924C9E}" type="presParOf" srcId="{4657F66A-87F5-4627-A5D7-C4CBBDF74BD7}" destId="{836732C5-622B-458C-B5B2-5D8A5F739D4F}" srcOrd="2" destOrd="0" presId="urn:microsoft.com/office/officeart/2005/8/layout/lProcess2"/>
    <dgm:cxn modelId="{EC850FCA-B765-485F-AE38-3801E6528184}" type="presParOf" srcId="{836732C5-622B-458C-B5B2-5D8A5F739D4F}" destId="{04A7BE8B-7D6F-4848-9E3E-8454F28371A3}" srcOrd="0" destOrd="0" presId="urn:microsoft.com/office/officeart/2005/8/layout/lProcess2"/>
    <dgm:cxn modelId="{CD08D601-00BA-4674-8734-B84F8D2783B2}" type="presParOf" srcId="{04A7BE8B-7D6F-4848-9E3E-8454F28371A3}" destId="{C01C9100-B4E7-4161-8DB2-EACB2FCC9907}" srcOrd="0" destOrd="0" presId="urn:microsoft.com/office/officeart/2005/8/layout/lProcess2"/>
    <dgm:cxn modelId="{84D02F2E-41BE-4825-B25D-8F686121288F}" type="presParOf" srcId="{04A7BE8B-7D6F-4848-9E3E-8454F28371A3}" destId="{293A0655-7E74-452B-AEBE-4FAB5D7176DF}" srcOrd="1" destOrd="0" presId="urn:microsoft.com/office/officeart/2005/8/layout/lProcess2"/>
    <dgm:cxn modelId="{8EF54EEF-37D5-4F38-88D5-8430809A2257}" type="presParOf" srcId="{04A7BE8B-7D6F-4848-9E3E-8454F28371A3}" destId="{4B15F934-60DB-4C8E-9386-16424F7557D8}" srcOrd="2"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D8579EC-C08F-4496-9E17-54707A4E4447}" type="doc">
      <dgm:prSet loTypeId="urn:microsoft.com/office/officeart/2008/layout/HorizontalMultiLevelHierarchy" loCatId="hierarchy" qsTypeId="urn:microsoft.com/office/officeart/2005/8/quickstyle/simple5" qsCatId="simple" csTypeId="urn:microsoft.com/office/officeart/2005/8/colors/accent1_2" csCatId="accent1" phldr="1"/>
      <dgm:spPr/>
      <dgm:t>
        <a:bodyPr/>
        <a:lstStyle/>
        <a:p>
          <a:endParaRPr lang="es-ES"/>
        </a:p>
      </dgm:t>
    </dgm:pt>
    <dgm:pt modelId="{F1FB7C0C-16C8-4E84-9AAF-62EF1070EC7C}">
      <dgm:prSet phldrT="[Texto]"/>
      <dgm:spPr/>
      <dgm:t>
        <a:bodyPr/>
        <a:lstStyle/>
        <a:p>
          <a:r>
            <a:rPr lang="es-ES_tradnl" dirty="0"/>
            <a:t>EXPEDIENTES</a:t>
          </a:r>
          <a:endParaRPr lang="es-ES" dirty="0"/>
        </a:p>
      </dgm:t>
    </dgm:pt>
    <dgm:pt modelId="{98446766-E570-47B8-AC5F-5E8CAB341C75}" type="parTrans" cxnId="{ED017B43-B906-4DD3-B87B-4F1236E3892A}">
      <dgm:prSet/>
      <dgm:spPr/>
      <dgm:t>
        <a:bodyPr/>
        <a:lstStyle/>
        <a:p>
          <a:endParaRPr lang="es-ES"/>
        </a:p>
      </dgm:t>
    </dgm:pt>
    <dgm:pt modelId="{07521371-D47F-4F0F-BF4F-E3E23482722A}" type="sibTrans" cxnId="{ED017B43-B906-4DD3-B87B-4F1236E3892A}">
      <dgm:prSet/>
      <dgm:spPr/>
      <dgm:t>
        <a:bodyPr/>
        <a:lstStyle/>
        <a:p>
          <a:endParaRPr lang="es-ES"/>
        </a:p>
      </dgm:t>
    </dgm:pt>
    <dgm:pt modelId="{58844ADB-4E08-43E1-93A4-36DC8E1648B7}">
      <dgm:prSet phldrT="[Texto]" custT="1"/>
      <dgm:spPr/>
      <dgm:t>
        <a:bodyPr/>
        <a:lstStyle/>
        <a:p>
          <a:pPr algn="l"/>
          <a:r>
            <a:rPr lang="es-ES" sz="1800" b="1" dirty="0">
              <a:solidFill>
                <a:schemeClr val="tx1"/>
              </a:solidFill>
              <a:latin typeface="Arial" panose="020B0604020202020204" pitchFamily="34" charset="0"/>
              <a:cs typeface="Arial" panose="020B0604020202020204" pitchFamily="34" charset="0"/>
            </a:rPr>
            <a:t>Transferencias de expedientes</a:t>
          </a:r>
          <a:endParaRPr lang="es-ES" sz="2400" b="1" dirty="0">
            <a:solidFill>
              <a:schemeClr val="tx1"/>
            </a:solidFill>
            <a:latin typeface="Arial" panose="020B0604020202020204" pitchFamily="34" charset="0"/>
            <a:cs typeface="Arial" panose="020B0604020202020204" pitchFamily="34" charset="0"/>
          </a:endParaRPr>
        </a:p>
      </dgm:t>
    </dgm:pt>
    <dgm:pt modelId="{186FC8A5-58DD-47DF-8554-E95C7DDE8EE2}" type="parTrans" cxnId="{4E3B3D7C-4F39-44CB-ABA3-BF1C52B63D9B}">
      <dgm:prSet/>
      <dgm:spPr/>
      <dgm:t>
        <a:bodyPr/>
        <a:lstStyle/>
        <a:p>
          <a:endParaRPr lang="es-ES"/>
        </a:p>
      </dgm:t>
    </dgm:pt>
    <dgm:pt modelId="{D64BFF6A-96A5-4A02-9831-DF7E0773192B}" type="sibTrans" cxnId="{4E3B3D7C-4F39-44CB-ABA3-BF1C52B63D9B}">
      <dgm:prSet/>
      <dgm:spPr/>
      <dgm:t>
        <a:bodyPr/>
        <a:lstStyle/>
        <a:p>
          <a:endParaRPr lang="es-ES"/>
        </a:p>
      </dgm:t>
    </dgm:pt>
    <dgm:pt modelId="{AB32F733-F1FD-4AB2-9DD7-EA8ED28C93BB}">
      <dgm:prSet phldrT="[Texto]" custT="1"/>
      <dgm:spPr/>
      <dgm:t>
        <a:bodyPr spcFirstLastPara="0" vert="horz" wrap="square" lIns="22860" tIns="22860" rIns="22860" bIns="22860" numCol="1" spcCol="1270" anchor="ctr" anchorCtr="0"/>
        <a:lstStyle/>
        <a:p>
          <a:pPr marL="0" lvl="0" indent="0" algn="l" defTabSz="1600200">
            <a:lnSpc>
              <a:spcPct val="90000"/>
            </a:lnSpc>
            <a:spcBef>
              <a:spcPct val="0"/>
            </a:spcBef>
            <a:spcAft>
              <a:spcPct val="35000"/>
            </a:spcAft>
            <a:buFont typeface="Arial" panose="020B0604020202020204" pitchFamily="34" charset="0"/>
            <a:buNone/>
          </a:pPr>
          <a:r>
            <a:rPr lang="es-ES_tradnl" sz="1800" b="1" kern="1200" dirty="0">
              <a:solidFill>
                <a:schemeClr val="tx1"/>
              </a:solidFill>
              <a:latin typeface="Arial" panose="020B0604020202020204" pitchFamily="34" charset="0"/>
              <a:ea typeface="+mn-ea"/>
              <a:cs typeface="Arial" panose="020B0604020202020204" pitchFamily="34" charset="0"/>
            </a:rPr>
            <a:t>Estado del expediente</a:t>
          </a:r>
          <a:endParaRPr lang="es-ES" sz="1800" b="1" kern="1200" dirty="0">
            <a:solidFill>
              <a:schemeClr val="tx1"/>
            </a:solidFill>
            <a:latin typeface="Arial" panose="020B0604020202020204" pitchFamily="34" charset="0"/>
            <a:ea typeface="+mn-ea"/>
            <a:cs typeface="Arial" panose="020B0604020202020204" pitchFamily="34" charset="0"/>
          </a:endParaRPr>
        </a:p>
      </dgm:t>
    </dgm:pt>
    <dgm:pt modelId="{0B87C780-12B5-4D32-AC17-9AE4D7EA733C}" type="parTrans" cxnId="{312495F1-B164-49AD-9207-FEE339083377}">
      <dgm:prSet/>
      <dgm:spPr/>
      <dgm:t>
        <a:bodyPr/>
        <a:lstStyle/>
        <a:p>
          <a:endParaRPr lang="es-ES"/>
        </a:p>
      </dgm:t>
    </dgm:pt>
    <dgm:pt modelId="{032E5D92-A70E-42E7-ACC9-B87F581CD17E}" type="sibTrans" cxnId="{312495F1-B164-49AD-9207-FEE339083377}">
      <dgm:prSet/>
      <dgm:spPr/>
      <dgm:t>
        <a:bodyPr/>
        <a:lstStyle/>
        <a:p>
          <a:endParaRPr lang="es-ES"/>
        </a:p>
      </dgm:t>
    </dgm:pt>
    <dgm:pt modelId="{273CF76D-2FA6-49C9-8B20-9EFBC36BFCF4}">
      <dgm:prSet phldrT="[Texto]" custT="1"/>
      <dgm:spPr/>
      <dgm:t>
        <a:bodyPr spcFirstLastPara="0" vert="horz" wrap="square" lIns="17780" tIns="17780" rIns="17780" bIns="17780" numCol="1" spcCol="1270" anchor="ctr" anchorCtr="0"/>
        <a:lstStyle/>
        <a:p>
          <a:pPr marL="0" lvl="0" indent="0" algn="l" defTabSz="1244600">
            <a:lnSpc>
              <a:spcPct val="90000"/>
            </a:lnSpc>
            <a:spcBef>
              <a:spcPct val="0"/>
            </a:spcBef>
            <a:spcAft>
              <a:spcPct val="35000"/>
            </a:spcAft>
            <a:buNone/>
          </a:pPr>
          <a:r>
            <a:rPr lang="es-ES" sz="1800" b="1" kern="1200" dirty="0">
              <a:solidFill>
                <a:schemeClr val="tx1"/>
              </a:solidFill>
              <a:effectLst/>
              <a:latin typeface="Arial"/>
              <a:ea typeface="+mn-ea"/>
              <a:cs typeface="+mn-cs"/>
            </a:rPr>
            <a:t>Expedientes</a:t>
          </a:r>
        </a:p>
      </dgm:t>
    </dgm:pt>
    <dgm:pt modelId="{59E5A29B-8087-4B80-8078-C412F1019268}" type="parTrans" cxnId="{FB7B99EE-5C5D-45D1-8265-B7C60F9D711A}">
      <dgm:prSet/>
      <dgm:spPr/>
      <dgm:t>
        <a:bodyPr/>
        <a:lstStyle/>
        <a:p>
          <a:endParaRPr lang="es-ES"/>
        </a:p>
      </dgm:t>
    </dgm:pt>
    <dgm:pt modelId="{53A493FE-6115-4951-A21E-8F4F9FF0F130}" type="sibTrans" cxnId="{FB7B99EE-5C5D-45D1-8265-B7C60F9D711A}">
      <dgm:prSet/>
      <dgm:spPr/>
      <dgm:t>
        <a:bodyPr/>
        <a:lstStyle/>
        <a:p>
          <a:endParaRPr lang="es-ES"/>
        </a:p>
      </dgm:t>
    </dgm:pt>
    <dgm:pt modelId="{C893BA49-B30E-43E0-AA76-7E7745D558E0}">
      <dgm:prSet phldrT="[Texto]" custT="1"/>
      <dgm:spPr/>
      <dgm:t>
        <a:bodyPr spcFirstLastPara="0" vert="horz" wrap="square" lIns="17780" tIns="17780" rIns="17780" bIns="17780" numCol="1" spcCol="1270" anchor="ctr" anchorCtr="0"/>
        <a:lstStyle/>
        <a:p>
          <a:pPr marL="0" lvl="0" indent="0" algn="ctr" defTabSz="12446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latin typeface="Arial"/>
              <a:ea typeface="+mn-ea"/>
              <a:cs typeface="+mn-cs"/>
            </a:rPr>
            <a:t>FUNCIONALIDADES</a:t>
          </a:r>
        </a:p>
      </dgm:t>
    </dgm:pt>
    <dgm:pt modelId="{6417E3E7-4D5B-4412-B5C4-784EF58C848D}" type="sibTrans" cxnId="{D7EEED0B-8D0A-407E-BA92-182483F6099A}">
      <dgm:prSet/>
      <dgm:spPr/>
      <dgm:t>
        <a:bodyPr/>
        <a:lstStyle/>
        <a:p>
          <a:endParaRPr lang="es-ES"/>
        </a:p>
      </dgm:t>
    </dgm:pt>
    <dgm:pt modelId="{D87A1963-4F5B-4F10-A57C-4FC474904D8D}" type="parTrans" cxnId="{D7EEED0B-8D0A-407E-BA92-182483F6099A}">
      <dgm:prSet/>
      <dgm:spPr/>
      <dgm:t>
        <a:bodyPr/>
        <a:lstStyle/>
        <a:p>
          <a:endParaRPr lang="es-ES"/>
        </a:p>
      </dgm:t>
    </dgm:pt>
    <dgm:pt modelId="{A20C6C0F-6ACB-4AD3-8B00-E42F22D048A3}">
      <dgm:prSet phldrT="[Texto]" custT="1"/>
      <dgm:spPr/>
      <dgm:t>
        <a:bodyPr spcFirstLastPara="0" vert="horz" wrap="square" lIns="22860" tIns="22860" rIns="22860" bIns="22860" numCol="1" spcCol="1270" anchor="ctr" anchorCtr="0"/>
        <a:lstStyle/>
        <a:p>
          <a:pPr marL="0" lvl="0" indent="0" algn="l" defTabSz="1600200">
            <a:lnSpc>
              <a:spcPct val="90000"/>
            </a:lnSpc>
            <a:spcBef>
              <a:spcPct val="0"/>
            </a:spcBef>
            <a:spcAft>
              <a:spcPct val="35000"/>
            </a:spcAft>
            <a:buFont typeface="Arial" panose="020B0604020202020204" pitchFamily="34" charset="0"/>
            <a:buNone/>
          </a:pPr>
          <a:r>
            <a:rPr lang="es-ES" sz="1800" b="1" kern="1200" dirty="0">
              <a:solidFill>
                <a:schemeClr val="tx1"/>
              </a:solidFill>
              <a:latin typeface="Arial" panose="020B0604020202020204" pitchFamily="34" charset="0"/>
              <a:ea typeface="+mn-ea"/>
              <a:cs typeface="Arial" panose="020B0604020202020204" pitchFamily="34" charset="0"/>
            </a:rPr>
            <a:t>Expedientes sin asignar</a:t>
          </a:r>
        </a:p>
      </dgm:t>
    </dgm:pt>
    <dgm:pt modelId="{9A1C282A-97C8-48FC-8B60-4ACC0295AEE6}" type="parTrans" cxnId="{F3AEE488-A7FE-4016-8565-C7F7B3EEAEFA}">
      <dgm:prSet/>
      <dgm:spPr/>
      <dgm:t>
        <a:bodyPr/>
        <a:lstStyle/>
        <a:p>
          <a:endParaRPr lang="es-ES"/>
        </a:p>
      </dgm:t>
    </dgm:pt>
    <dgm:pt modelId="{AB0D587F-DD45-42CA-A321-793CA38DF2EE}" type="sibTrans" cxnId="{F3AEE488-A7FE-4016-8565-C7F7B3EEAEFA}">
      <dgm:prSet/>
      <dgm:spPr/>
      <dgm:t>
        <a:bodyPr/>
        <a:lstStyle/>
        <a:p>
          <a:endParaRPr lang="es-ES"/>
        </a:p>
      </dgm:t>
    </dgm:pt>
    <dgm:pt modelId="{B075B3A6-D4E8-4498-97F0-9A5219827A43}">
      <dgm:prSet phldrT="[Texto]" custT="1"/>
      <dgm:spPr/>
      <dgm:t>
        <a:bodyPr spcFirstLastPara="0" vert="horz" wrap="square" lIns="22860" tIns="22860" rIns="22860" bIns="22860" numCol="1" spcCol="1270" anchor="ctr" anchorCtr="0"/>
        <a:lstStyle/>
        <a:p>
          <a:pPr marL="0" lvl="0" indent="0" algn="l" defTabSz="1600200">
            <a:lnSpc>
              <a:spcPct val="90000"/>
            </a:lnSpc>
            <a:spcBef>
              <a:spcPct val="0"/>
            </a:spcBef>
            <a:spcAft>
              <a:spcPct val="35000"/>
            </a:spcAft>
            <a:buFont typeface="Arial" panose="020B0604020202020204" pitchFamily="34" charset="0"/>
            <a:buNone/>
          </a:pPr>
          <a:r>
            <a:rPr lang="es-ES" sz="1800" b="1" kern="1200" dirty="0">
              <a:solidFill>
                <a:schemeClr val="tx1"/>
              </a:solidFill>
              <a:latin typeface="Arial" panose="020B0604020202020204" pitchFamily="34" charset="0"/>
              <a:ea typeface="+mn-ea"/>
              <a:cs typeface="Arial" panose="020B0604020202020204" pitchFamily="34" charset="0"/>
            </a:rPr>
            <a:t>Expediente</a:t>
          </a:r>
        </a:p>
      </dgm:t>
    </dgm:pt>
    <dgm:pt modelId="{6EAD85C8-CA62-4D8F-BBC8-D80E8A0A8A8C}" type="parTrans" cxnId="{11C666B3-5776-4E89-872B-F01ABA0A0034}">
      <dgm:prSet/>
      <dgm:spPr/>
      <dgm:t>
        <a:bodyPr/>
        <a:lstStyle/>
        <a:p>
          <a:endParaRPr lang="es-ES"/>
        </a:p>
      </dgm:t>
    </dgm:pt>
    <dgm:pt modelId="{A226400E-1354-4893-A23A-302D27D9EC92}" type="sibTrans" cxnId="{11C666B3-5776-4E89-872B-F01ABA0A0034}">
      <dgm:prSet/>
      <dgm:spPr/>
      <dgm:t>
        <a:bodyPr/>
        <a:lstStyle/>
        <a:p>
          <a:endParaRPr lang="es-ES"/>
        </a:p>
      </dgm:t>
    </dgm:pt>
    <dgm:pt modelId="{741B9EEC-F55B-428C-8706-E84FFAFD299B}">
      <dgm:prSet phldrT="[Texto]" custT="1"/>
      <dgm:spPr/>
      <dgm:t>
        <a:bodyPr spcFirstLastPara="0" vert="horz" wrap="square" lIns="22860" tIns="22860" rIns="22860" bIns="22860" numCol="1" spcCol="1270" anchor="ctr" anchorCtr="0"/>
        <a:lstStyle/>
        <a:p>
          <a:pPr marL="0" lvl="0" indent="0" algn="l" defTabSz="1600200">
            <a:lnSpc>
              <a:spcPct val="90000"/>
            </a:lnSpc>
            <a:spcBef>
              <a:spcPct val="0"/>
            </a:spcBef>
            <a:spcAft>
              <a:spcPct val="35000"/>
            </a:spcAft>
            <a:buFont typeface="Arial" panose="020B0604020202020204" pitchFamily="34" charset="0"/>
            <a:buNone/>
          </a:pPr>
          <a:r>
            <a:rPr lang="es-ES" sz="1800" b="1" kern="1200" dirty="0">
              <a:solidFill>
                <a:schemeClr val="tx1"/>
              </a:solidFill>
              <a:latin typeface="Arial" panose="020B0604020202020204" pitchFamily="34" charset="0"/>
              <a:ea typeface="+mn-ea"/>
              <a:cs typeface="Arial" panose="020B0604020202020204" pitchFamily="34" charset="0"/>
            </a:rPr>
            <a:t>Estado de tramitación</a:t>
          </a:r>
        </a:p>
      </dgm:t>
    </dgm:pt>
    <dgm:pt modelId="{49B0C81A-D662-4B64-AF7C-93097A6477CB}" type="parTrans" cxnId="{97579ED5-56CD-41A3-AE2B-DEB255F68151}">
      <dgm:prSet/>
      <dgm:spPr/>
      <dgm:t>
        <a:bodyPr/>
        <a:lstStyle/>
        <a:p>
          <a:endParaRPr lang="es-ES"/>
        </a:p>
      </dgm:t>
    </dgm:pt>
    <dgm:pt modelId="{0D1A752B-F3A2-4DFA-9EB4-26167998E287}" type="sibTrans" cxnId="{97579ED5-56CD-41A3-AE2B-DEB255F68151}">
      <dgm:prSet/>
      <dgm:spPr/>
      <dgm:t>
        <a:bodyPr/>
        <a:lstStyle/>
        <a:p>
          <a:endParaRPr lang="es-ES"/>
        </a:p>
      </dgm:t>
    </dgm:pt>
    <dgm:pt modelId="{BEB7E147-A6A3-4955-AD6D-86C79B17CBA2}">
      <dgm:prSet phldrT="[Texto]" custT="1"/>
      <dgm:spPr/>
      <dgm:t>
        <a:bodyPr spcFirstLastPara="0" vert="horz" wrap="square" lIns="22860" tIns="22860" rIns="22860" bIns="22860" numCol="1" spcCol="1270" anchor="ctr" anchorCtr="0"/>
        <a:lstStyle/>
        <a:p>
          <a:pPr marL="0" lvl="0" indent="0" algn="l" defTabSz="1600200">
            <a:lnSpc>
              <a:spcPct val="90000"/>
            </a:lnSpc>
            <a:spcBef>
              <a:spcPct val="0"/>
            </a:spcBef>
            <a:spcAft>
              <a:spcPct val="35000"/>
            </a:spcAft>
            <a:buFont typeface="Arial" panose="020B0604020202020204" pitchFamily="34" charset="0"/>
            <a:buNone/>
          </a:pPr>
          <a:r>
            <a:rPr lang="es-ES" sz="1800" b="1" kern="1200" dirty="0">
              <a:solidFill>
                <a:schemeClr val="tx1"/>
              </a:solidFill>
              <a:latin typeface="Arial" panose="020B0604020202020204" pitchFamily="34" charset="0"/>
              <a:ea typeface="+mn-ea"/>
              <a:cs typeface="Arial" panose="020B0604020202020204" pitchFamily="34" charset="0"/>
            </a:rPr>
            <a:t>Mis expedientes asignados</a:t>
          </a:r>
        </a:p>
      </dgm:t>
    </dgm:pt>
    <dgm:pt modelId="{24A96664-F29E-4BB6-8DA3-6A84BBDC6C28}" type="parTrans" cxnId="{1AD45589-1DF4-446A-8245-87DF02FB474B}">
      <dgm:prSet/>
      <dgm:spPr/>
      <dgm:t>
        <a:bodyPr/>
        <a:lstStyle/>
        <a:p>
          <a:endParaRPr lang="es-ES"/>
        </a:p>
      </dgm:t>
    </dgm:pt>
    <dgm:pt modelId="{DAFB3D1D-FC4D-48AA-BFFA-683F5DE433FB}" type="sibTrans" cxnId="{1AD45589-1DF4-446A-8245-87DF02FB474B}">
      <dgm:prSet/>
      <dgm:spPr/>
      <dgm:t>
        <a:bodyPr/>
        <a:lstStyle/>
        <a:p>
          <a:endParaRPr lang="es-ES"/>
        </a:p>
      </dgm:t>
    </dgm:pt>
    <dgm:pt modelId="{E18DBC0B-C11E-4B80-9363-1D15A89D8AB3}" type="pres">
      <dgm:prSet presAssocID="{2D8579EC-C08F-4496-9E17-54707A4E4447}" presName="Name0" presStyleCnt="0">
        <dgm:presLayoutVars>
          <dgm:chPref val="1"/>
          <dgm:dir/>
          <dgm:animOne val="branch"/>
          <dgm:animLvl val="lvl"/>
          <dgm:resizeHandles val="exact"/>
        </dgm:presLayoutVars>
      </dgm:prSet>
      <dgm:spPr/>
    </dgm:pt>
    <dgm:pt modelId="{BD6E5561-355F-43B4-A07B-17DC10E91B3C}" type="pres">
      <dgm:prSet presAssocID="{F1FB7C0C-16C8-4E84-9AAF-62EF1070EC7C}" presName="root1" presStyleCnt="0"/>
      <dgm:spPr/>
    </dgm:pt>
    <dgm:pt modelId="{1099C22B-897F-48A8-8BE4-02FD21761C4E}" type="pres">
      <dgm:prSet presAssocID="{F1FB7C0C-16C8-4E84-9AAF-62EF1070EC7C}" presName="LevelOneTextNode" presStyleLbl="node0" presStyleIdx="0" presStyleCnt="1" custScaleX="182788" custScaleY="173729" custLinFactNeighborX="24580" custLinFactNeighborY="43">
        <dgm:presLayoutVars>
          <dgm:chPref val="3"/>
        </dgm:presLayoutVars>
      </dgm:prSet>
      <dgm:spPr/>
    </dgm:pt>
    <dgm:pt modelId="{3F98CBDA-5B2A-4DA8-977B-D16510B88F68}" type="pres">
      <dgm:prSet presAssocID="{F1FB7C0C-16C8-4E84-9AAF-62EF1070EC7C}" presName="level2hierChild" presStyleCnt="0"/>
      <dgm:spPr/>
    </dgm:pt>
    <dgm:pt modelId="{13FE6AEF-BAC2-47D3-9149-900016424274}" type="pres">
      <dgm:prSet presAssocID="{D87A1963-4F5B-4F10-A57C-4FC474904D8D}" presName="conn2-1" presStyleLbl="parChTrans1D2" presStyleIdx="0" presStyleCnt="1"/>
      <dgm:spPr/>
    </dgm:pt>
    <dgm:pt modelId="{8B9AE841-7F3B-4EA8-962A-F92DF066E371}" type="pres">
      <dgm:prSet presAssocID="{D87A1963-4F5B-4F10-A57C-4FC474904D8D}" presName="connTx" presStyleLbl="parChTrans1D2" presStyleIdx="0" presStyleCnt="1"/>
      <dgm:spPr/>
    </dgm:pt>
    <dgm:pt modelId="{6E92F179-4A00-49BF-954D-9B4D2E6DAB87}" type="pres">
      <dgm:prSet presAssocID="{C893BA49-B30E-43E0-AA76-7E7745D558E0}" presName="root2" presStyleCnt="0"/>
      <dgm:spPr/>
    </dgm:pt>
    <dgm:pt modelId="{329BB45D-83E0-4AFC-9988-F3D00E185A7A}" type="pres">
      <dgm:prSet presAssocID="{C893BA49-B30E-43E0-AA76-7E7745D558E0}" presName="LevelTwoTextNode" presStyleLbl="node2" presStyleIdx="0" presStyleCnt="1" custScaleX="143546" custScaleY="128653">
        <dgm:presLayoutVars>
          <dgm:chPref val="3"/>
        </dgm:presLayoutVars>
      </dgm:prSet>
      <dgm:spPr>
        <a:xfrm>
          <a:off x="2244526" y="2421431"/>
          <a:ext cx="1412357" cy="430596"/>
        </a:xfrm>
        <a:prstGeom prst="rect">
          <a:avLst/>
        </a:prstGeom>
      </dgm:spPr>
    </dgm:pt>
    <dgm:pt modelId="{C4E25025-5320-43A7-A7B2-CABBF826ED46}" type="pres">
      <dgm:prSet presAssocID="{C893BA49-B30E-43E0-AA76-7E7745D558E0}" presName="level3hierChild" presStyleCnt="0"/>
      <dgm:spPr/>
    </dgm:pt>
    <dgm:pt modelId="{DF622332-29A8-4B28-8F74-F32312F8312E}" type="pres">
      <dgm:prSet presAssocID="{59E5A29B-8087-4B80-8078-C412F1019268}" presName="conn2-1" presStyleLbl="parChTrans1D3" presStyleIdx="0" presStyleCnt="7"/>
      <dgm:spPr/>
    </dgm:pt>
    <dgm:pt modelId="{FC823A25-E649-4439-9147-FCE50A3C09D9}" type="pres">
      <dgm:prSet presAssocID="{59E5A29B-8087-4B80-8078-C412F1019268}" presName="connTx" presStyleLbl="parChTrans1D3" presStyleIdx="0" presStyleCnt="7"/>
      <dgm:spPr/>
    </dgm:pt>
    <dgm:pt modelId="{AE9F422D-0E7A-4B05-B223-1C54FFC004CE}" type="pres">
      <dgm:prSet presAssocID="{273CF76D-2FA6-49C9-8B20-9EFBC36BFCF4}" presName="root2" presStyleCnt="0"/>
      <dgm:spPr/>
    </dgm:pt>
    <dgm:pt modelId="{A2D201AC-EB68-4DEF-8BFB-58A427F7383C}" type="pres">
      <dgm:prSet presAssocID="{273CF76D-2FA6-49C9-8B20-9EFBC36BFCF4}" presName="LevelTwoTextNode" presStyleLbl="node3" presStyleIdx="0" presStyleCnt="7" custScaleX="271693" custScaleY="107141">
        <dgm:presLayoutVars>
          <dgm:chPref val="3"/>
        </dgm:presLayoutVars>
      </dgm:prSet>
      <dgm:spPr/>
    </dgm:pt>
    <dgm:pt modelId="{0B2221A9-BC2B-4DFC-B6CE-09D436D43079}" type="pres">
      <dgm:prSet presAssocID="{273CF76D-2FA6-49C9-8B20-9EFBC36BFCF4}" presName="level3hierChild" presStyleCnt="0"/>
      <dgm:spPr/>
    </dgm:pt>
    <dgm:pt modelId="{6ABB664F-3238-48DB-9971-CCFAADAF628A}" type="pres">
      <dgm:prSet presAssocID="{186FC8A5-58DD-47DF-8554-E95C7DDE8EE2}" presName="conn2-1" presStyleLbl="parChTrans1D3" presStyleIdx="1" presStyleCnt="7"/>
      <dgm:spPr/>
    </dgm:pt>
    <dgm:pt modelId="{D089D7FD-DADD-4E37-955C-3E7386A0AB31}" type="pres">
      <dgm:prSet presAssocID="{186FC8A5-58DD-47DF-8554-E95C7DDE8EE2}" presName="connTx" presStyleLbl="parChTrans1D3" presStyleIdx="1" presStyleCnt="7"/>
      <dgm:spPr/>
    </dgm:pt>
    <dgm:pt modelId="{F352F895-8B45-4CC7-B864-D6D3A474E464}" type="pres">
      <dgm:prSet presAssocID="{58844ADB-4E08-43E1-93A4-36DC8E1648B7}" presName="root2" presStyleCnt="0"/>
      <dgm:spPr/>
    </dgm:pt>
    <dgm:pt modelId="{74F442CA-754E-4D1E-8958-0D2D4AADE38C}" type="pres">
      <dgm:prSet presAssocID="{58844ADB-4E08-43E1-93A4-36DC8E1648B7}" presName="LevelTwoTextNode" presStyleLbl="node3" presStyleIdx="1" presStyleCnt="7" custScaleX="271693" custScaleY="102825">
        <dgm:presLayoutVars>
          <dgm:chPref val="3"/>
        </dgm:presLayoutVars>
      </dgm:prSet>
      <dgm:spPr/>
    </dgm:pt>
    <dgm:pt modelId="{22E1908F-64D2-4B62-90FF-827C8574F36A}" type="pres">
      <dgm:prSet presAssocID="{58844ADB-4E08-43E1-93A4-36DC8E1648B7}" presName="level3hierChild" presStyleCnt="0"/>
      <dgm:spPr/>
    </dgm:pt>
    <dgm:pt modelId="{B771AD68-FB46-4E1C-B538-7DE301A88207}" type="pres">
      <dgm:prSet presAssocID="{0B87C780-12B5-4D32-AC17-9AE4D7EA733C}" presName="conn2-1" presStyleLbl="parChTrans1D3" presStyleIdx="2" presStyleCnt="7"/>
      <dgm:spPr/>
    </dgm:pt>
    <dgm:pt modelId="{083B0E25-F7B5-49C8-984D-EF37026B74D0}" type="pres">
      <dgm:prSet presAssocID="{0B87C780-12B5-4D32-AC17-9AE4D7EA733C}" presName="connTx" presStyleLbl="parChTrans1D3" presStyleIdx="2" presStyleCnt="7"/>
      <dgm:spPr/>
    </dgm:pt>
    <dgm:pt modelId="{43203789-619D-416E-8D13-FE78A014474F}" type="pres">
      <dgm:prSet presAssocID="{AB32F733-F1FD-4AB2-9DD7-EA8ED28C93BB}" presName="root2" presStyleCnt="0"/>
      <dgm:spPr/>
    </dgm:pt>
    <dgm:pt modelId="{5287DF33-D2C3-4E2E-BC04-21D579A3266E}" type="pres">
      <dgm:prSet presAssocID="{AB32F733-F1FD-4AB2-9DD7-EA8ED28C93BB}" presName="LevelTwoTextNode" presStyleLbl="node3" presStyleIdx="2" presStyleCnt="7" custScaleX="271693" custScaleY="102825">
        <dgm:presLayoutVars>
          <dgm:chPref val="3"/>
        </dgm:presLayoutVars>
      </dgm:prSet>
      <dgm:spPr>
        <a:xfrm>
          <a:off x="3939355" y="2686855"/>
          <a:ext cx="1412357" cy="430596"/>
        </a:xfrm>
        <a:prstGeom prst="rect">
          <a:avLst/>
        </a:prstGeom>
      </dgm:spPr>
    </dgm:pt>
    <dgm:pt modelId="{1FDA8593-6BB5-45A6-91C2-F4AFA542B975}" type="pres">
      <dgm:prSet presAssocID="{AB32F733-F1FD-4AB2-9DD7-EA8ED28C93BB}" presName="level3hierChild" presStyleCnt="0"/>
      <dgm:spPr/>
    </dgm:pt>
    <dgm:pt modelId="{1F023185-9A21-4AE0-B016-3FF10951C8EC}" type="pres">
      <dgm:prSet presAssocID="{6EAD85C8-CA62-4D8F-BBC8-D80E8A0A8A8C}" presName="conn2-1" presStyleLbl="parChTrans1D3" presStyleIdx="3" presStyleCnt="7"/>
      <dgm:spPr/>
    </dgm:pt>
    <dgm:pt modelId="{7FD99E1F-5A5E-44CF-9BE4-889A28E0D631}" type="pres">
      <dgm:prSet presAssocID="{6EAD85C8-CA62-4D8F-BBC8-D80E8A0A8A8C}" presName="connTx" presStyleLbl="parChTrans1D3" presStyleIdx="3" presStyleCnt="7"/>
      <dgm:spPr/>
    </dgm:pt>
    <dgm:pt modelId="{F7743512-2F91-4411-9E78-2C15FB86EB21}" type="pres">
      <dgm:prSet presAssocID="{B075B3A6-D4E8-4498-97F0-9A5219827A43}" presName="root2" presStyleCnt="0"/>
      <dgm:spPr/>
    </dgm:pt>
    <dgm:pt modelId="{2019D90D-CCA7-46C1-9F37-E1E4A0F21C3B}" type="pres">
      <dgm:prSet presAssocID="{B075B3A6-D4E8-4498-97F0-9A5219827A43}" presName="LevelTwoTextNode" presStyleLbl="node3" presStyleIdx="3" presStyleCnt="7" custScaleX="271693">
        <dgm:presLayoutVars>
          <dgm:chPref val="3"/>
        </dgm:presLayoutVars>
      </dgm:prSet>
      <dgm:spPr/>
    </dgm:pt>
    <dgm:pt modelId="{C3C314BD-28C6-4100-B34F-8BAD82247115}" type="pres">
      <dgm:prSet presAssocID="{B075B3A6-D4E8-4498-97F0-9A5219827A43}" presName="level3hierChild" presStyleCnt="0"/>
      <dgm:spPr/>
    </dgm:pt>
    <dgm:pt modelId="{0B6D61F5-EB72-4ACD-9416-846767E1E9F8}" type="pres">
      <dgm:prSet presAssocID="{49B0C81A-D662-4B64-AF7C-93097A6477CB}" presName="conn2-1" presStyleLbl="parChTrans1D3" presStyleIdx="4" presStyleCnt="7"/>
      <dgm:spPr/>
    </dgm:pt>
    <dgm:pt modelId="{1D3DA6E7-3078-4592-8B04-D1BBF56C68EE}" type="pres">
      <dgm:prSet presAssocID="{49B0C81A-D662-4B64-AF7C-93097A6477CB}" presName="connTx" presStyleLbl="parChTrans1D3" presStyleIdx="4" presStyleCnt="7"/>
      <dgm:spPr/>
    </dgm:pt>
    <dgm:pt modelId="{F9808646-51FB-4B4D-BC78-FB2C90E4373C}" type="pres">
      <dgm:prSet presAssocID="{741B9EEC-F55B-428C-8706-E84FFAFD299B}" presName="root2" presStyleCnt="0"/>
      <dgm:spPr/>
    </dgm:pt>
    <dgm:pt modelId="{8D40ED57-5D3E-4FCB-B2F7-D8349259D539}" type="pres">
      <dgm:prSet presAssocID="{741B9EEC-F55B-428C-8706-E84FFAFD299B}" presName="LevelTwoTextNode" presStyleLbl="node3" presStyleIdx="4" presStyleCnt="7" custScaleX="271693">
        <dgm:presLayoutVars>
          <dgm:chPref val="3"/>
        </dgm:presLayoutVars>
      </dgm:prSet>
      <dgm:spPr/>
    </dgm:pt>
    <dgm:pt modelId="{04728D28-0B83-45EC-B024-4F90D9EE6F6B}" type="pres">
      <dgm:prSet presAssocID="{741B9EEC-F55B-428C-8706-E84FFAFD299B}" presName="level3hierChild" presStyleCnt="0"/>
      <dgm:spPr/>
    </dgm:pt>
    <dgm:pt modelId="{125949A7-6164-4CCC-910C-93410BD251A1}" type="pres">
      <dgm:prSet presAssocID="{24A96664-F29E-4BB6-8DA3-6A84BBDC6C28}" presName="conn2-1" presStyleLbl="parChTrans1D3" presStyleIdx="5" presStyleCnt="7"/>
      <dgm:spPr/>
    </dgm:pt>
    <dgm:pt modelId="{60778D35-24A9-4CC0-AD0F-07B5A180727D}" type="pres">
      <dgm:prSet presAssocID="{24A96664-F29E-4BB6-8DA3-6A84BBDC6C28}" presName="connTx" presStyleLbl="parChTrans1D3" presStyleIdx="5" presStyleCnt="7"/>
      <dgm:spPr/>
    </dgm:pt>
    <dgm:pt modelId="{9BF4D88D-85F0-4983-90E3-254B3539E337}" type="pres">
      <dgm:prSet presAssocID="{BEB7E147-A6A3-4955-AD6D-86C79B17CBA2}" presName="root2" presStyleCnt="0"/>
      <dgm:spPr/>
    </dgm:pt>
    <dgm:pt modelId="{89302BCA-5C03-48BA-A6A6-BAFE3173CC8A}" type="pres">
      <dgm:prSet presAssocID="{BEB7E147-A6A3-4955-AD6D-86C79B17CBA2}" presName="LevelTwoTextNode" presStyleLbl="node3" presStyleIdx="5" presStyleCnt="7" custScaleX="271693">
        <dgm:presLayoutVars>
          <dgm:chPref val="3"/>
        </dgm:presLayoutVars>
      </dgm:prSet>
      <dgm:spPr/>
    </dgm:pt>
    <dgm:pt modelId="{30DDAA4F-5A25-4A47-A55C-983804D273A7}" type="pres">
      <dgm:prSet presAssocID="{BEB7E147-A6A3-4955-AD6D-86C79B17CBA2}" presName="level3hierChild" presStyleCnt="0"/>
      <dgm:spPr/>
    </dgm:pt>
    <dgm:pt modelId="{BAC4F976-2A70-4553-8006-4C7BA376E581}" type="pres">
      <dgm:prSet presAssocID="{9A1C282A-97C8-48FC-8B60-4ACC0295AEE6}" presName="conn2-1" presStyleLbl="parChTrans1D3" presStyleIdx="6" presStyleCnt="7"/>
      <dgm:spPr/>
    </dgm:pt>
    <dgm:pt modelId="{AFAB0A1E-8584-41C4-8687-B91677C7AED7}" type="pres">
      <dgm:prSet presAssocID="{9A1C282A-97C8-48FC-8B60-4ACC0295AEE6}" presName="connTx" presStyleLbl="parChTrans1D3" presStyleIdx="6" presStyleCnt="7"/>
      <dgm:spPr/>
    </dgm:pt>
    <dgm:pt modelId="{9C4F37ED-E58C-437B-98AD-AB614916847F}" type="pres">
      <dgm:prSet presAssocID="{A20C6C0F-6ACB-4AD3-8B00-E42F22D048A3}" presName="root2" presStyleCnt="0"/>
      <dgm:spPr/>
    </dgm:pt>
    <dgm:pt modelId="{3616083D-0B78-4367-8E98-CFD958F4E83A}" type="pres">
      <dgm:prSet presAssocID="{A20C6C0F-6ACB-4AD3-8B00-E42F22D048A3}" presName="LevelTwoTextNode" presStyleLbl="node3" presStyleIdx="6" presStyleCnt="7" custScaleX="271693">
        <dgm:presLayoutVars>
          <dgm:chPref val="3"/>
        </dgm:presLayoutVars>
      </dgm:prSet>
      <dgm:spPr/>
    </dgm:pt>
    <dgm:pt modelId="{C0E1E398-0478-41A4-A1C3-1A075EDED140}" type="pres">
      <dgm:prSet presAssocID="{A20C6C0F-6ACB-4AD3-8B00-E42F22D048A3}" presName="level3hierChild" presStyleCnt="0"/>
      <dgm:spPr/>
    </dgm:pt>
  </dgm:ptLst>
  <dgm:cxnLst>
    <dgm:cxn modelId="{D7EEED0B-8D0A-407E-BA92-182483F6099A}" srcId="{F1FB7C0C-16C8-4E84-9AAF-62EF1070EC7C}" destId="{C893BA49-B30E-43E0-AA76-7E7745D558E0}" srcOrd="0" destOrd="0" parTransId="{D87A1963-4F5B-4F10-A57C-4FC474904D8D}" sibTransId="{6417E3E7-4D5B-4412-B5C4-784EF58C848D}"/>
    <dgm:cxn modelId="{6282A51E-8375-431B-8C26-1DA6EF467C1F}" type="presOf" srcId="{AB32F733-F1FD-4AB2-9DD7-EA8ED28C93BB}" destId="{5287DF33-D2C3-4E2E-BC04-21D579A3266E}" srcOrd="0" destOrd="0" presId="urn:microsoft.com/office/officeart/2008/layout/HorizontalMultiLevelHierarchy"/>
    <dgm:cxn modelId="{A4096423-7BD6-4CEC-A52F-E0C0B38593FB}" type="presOf" srcId="{D87A1963-4F5B-4F10-A57C-4FC474904D8D}" destId="{8B9AE841-7F3B-4EA8-962A-F92DF066E371}" srcOrd="1" destOrd="0" presId="urn:microsoft.com/office/officeart/2008/layout/HorizontalMultiLevelHierarchy"/>
    <dgm:cxn modelId="{1B2F5F25-C819-4A23-9665-DD09DB5713BE}" type="presOf" srcId="{BEB7E147-A6A3-4955-AD6D-86C79B17CBA2}" destId="{89302BCA-5C03-48BA-A6A6-BAFE3173CC8A}" srcOrd="0" destOrd="0" presId="urn:microsoft.com/office/officeart/2008/layout/HorizontalMultiLevelHierarchy"/>
    <dgm:cxn modelId="{B4A9532C-127C-4CCF-823C-49DF8E9410B4}" type="presOf" srcId="{B075B3A6-D4E8-4498-97F0-9A5219827A43}" destId="{2019D90D-CCA7-46C1-9F37-E1E4A0F21C3B}" srcOrd="0" destOrd="0" presId="urn:microsoft.com/office/officeart/2008/layout/HorizontalMultiLevelHierarchy"/>
    <dgm:cxn modelId="{41632834-169D-449C-A850-20F2394A7D6E}" type="presOf" srcId="{F1FB7C0C-16C8-4E84-9AAF-62EF1070EC7C}" destId="{1099C22B-897F-48A8-8BE4-02FD21761C4E}" srcOrd="0" destOrd="0" presId="urn:microsoft.com/office/officeart/2008/layout/HorizontalMultiLevelHierarchy"/>
    <dgm:cxn modelId="{CB7DB060-FED7-41F1-875C-036B55D785D9}" type="presOf" srcId="{186FC8A5-58DD-47DF-8554-E95C7DDE8EE2}" destId="{6ABB664F-3238-48DB-9971-CCFAADAF628A}" srcOrd="0" destOrd="0" presId="urn:microsoft.com/office/officeart/2008/layout/HorizontalMultiLevelHierarchy"/>
    <dgm:cxn modelId="{ED017B43-B906-4DD3-B87B-4F1236E3892A}" srcId="{2D8579EC-C08F-4496-9E17-54707A4E4447}" destId="{F1FB7C0C-16C8-4E84-9AAF-62EF1070EC7C}" srcOrd="0" destOrd="0" parTransId="{98446766-E570-47B8-AC5F-5E8CAB341C75}" sibTransId="{07521371-D47F-4F0F-BF4F-E3E23482722A}"/>
    <dgm:cxn modelId="{1653A268-BAE6-4FF6-B6C0-148A78A79FC1}" type="presOf" srcId="{2D8579EC-C08F-4496-9E17-54707A4E4447}" destId="{E18DBC0B-C11E-4B80-9363-1D15A89D8AB3}" srcOrd="0" destOrd="0" presId="urn:microsoft.com/office/officeart/2008/layout/HorizontalMultiLevelHierarchy"/>
    <dgm:cxn modelId="{672E5549-AF33-4B05-A740-B21EC7DE7191}" type="presOf" srcId="{186FC8A5-58DD-47DF-8554-E95C7DDE8EE2}" destId="{D089D7FD-DADD-4E37-955C-3E7386A0AB31}" srcOrd="1" destOrd="0" presId="urn:microsoft.com/office/officeart/2008/layout/HorizontalMultiLevelHierarchy"/>
    <dgm:cxn modelId="{E67B534E-158A-4723-BD85-599F91A6C5E2}" type="presOf" srcId="{D87A1963-4F5B-4F10-A57C-4FC474904D8D}" destId="{13FE6AEF-BAC2-47D3-9149-900016424274}" srcOrd="0" destOrd="0" presId="urn:microsoft.com/office/officeart/2008/layout/HorizontalMultiLevelHierarchy"/>
    <dgm:cxn modelId="{F2FC1857-2654-4A94-B50E-61D4B8CFDC72}" type="presOf" srcId="{0B87C780-12B5-4D32-AC17-9AE4D7EA733C}" destId="{083B0E25-F7B5-49C8-984D-EF37026B74D0}" srcOrd="1" destOrd="0" presId="urn:microsoft.com/office/officeart/2008/layout/HorizontalMultiLevelHierarchy"/>
    <dgm:cxn modelId="{BC08E659-C3CA-4568-8972-0040CD9AAE6F}" type="presOf" srcId="{59E5A29B-8087-4B80-8078-C412F1019268}" destId="{DF622332-29A8-4B28-8F74-F32312F8312E}" srcOrd="0" destOrd="0" presId="urn:microsoft.com/office/officeart/2008/layout/HorizontalMultiLevelHierarchy"/>
    <dgm:cxn modelId="{96A78D7A-920B-451B-9326-7F262FF2754C}" type="presOf" srcId="{A20C6C0F-6ACB-4AD3-8B00-E42F22D048A3}" destId="{3616083D-0B78-4367-8E98-CFD958F4E83A}" srcOrd="0" destOrd="0" presId="urn:microsoft.com/office/officeart/2008/layout/HorizontalMultiLevelHierarchy"/>
    <dgm:cxn modelId="{4E3B3D7C-4F39-44CB-ABA3-BF1C52B63D9B}" srcId="{C893BA49-B30E-43E0-AA76-7E7745D558E0}" destId="{58844ADB-4E08-43E1-93A4-36DC8E1648B7}" srcOrd="1" destOrd="0" parTransId="{186FC8A5-58DD-47DF-8554-E95C7DDE8EE2}" sibTransId="{D64BFF6A-96A5-4A02-9831-DF7E0773192B}"/>
    <dgm:cxn modelId="{FFBF0A84-7FE3-41DF-B7D7-CCD8657D31BF}" type="presOf" srcId="{9A1C282A-97C8-48FC-8B60-4ACC0295AEE6}" destId="{BAC4F976-2A70-4553-8006-4C7BA376E581}" srcOrd="0" destOrd="0" presId="urn:microsoft.com/office/officeart/2008/layout/HorizontalMultiLevelHierarchy"/>
    <dgm:cxn modelId="{81C43984-18DB-4244-919B-716799A6C32D}" type="presOf" srcId="{58844ADB-4E08-43E1-93A4-36DC8E1648B7}" destId="{74F442CA-754E-4D1E-8958-0D2D4AADE38C}" srcOrd="0" destOrd="0" presId="urn:microsoft.com/office/officeart/2008/layout/HorizontalMultiLevelHierarchy"/>
    <dgm:cxn modelId="{6660EB86-9754-4F84-A279-2639A7115C38}" type="presOf" srcId="{741B9EEC-F55B-428C-8706-E84FFAFD299B}" destId="{8D40ED57-5D3E-4FCB-B2F7-D8349259D539}" srcOrd="0" destOrd="0" presId="urn:microsoft.com/office/officeart/2008/layout/HorizontalMultiLevelHierarchy"/>
    <dgm:cxn modelId="{F3AEE488-A7FE-4016-8565-C7F7B3EEAEFA}" srcId="{C893BA49-B30E-43E0-AA76-7E7745D558E0}" destId="{A20C6C0F-6ACB-4AD3-8B00-E42F22D048A3}" srcOrd="6" destOrd="0" parTransId="{9A1C282A-97C8-48FC-8B60-4ACC0295AEE6}" sibTransId="{AB0D587F-DD45-42CA-A321-793CA38DF2EE}"/>
    <dgm:cxn modelId="{1AD45589-1DF4-446A-8245-87DF02FB474B}" srcId="{C893BA49-B30E-43E0-AA76-7E7745D558E0}" destId="{BEB7E147-A6A3-4955-AD6D-86C79B17CBA2}" srcOrd="5" destOrd="0" parTransId="{24A96664-F29E-4BB6-8DA3-6A84BBDC6C28}" sibTransId="{DAFB3D1D-FC4D-48AA-BFFA-683F5DE433FB}"/>
    <dgm:cxn modelId="{860C5497-DD77-4CC3-9EA6-A14ED5261C78}" type="presOf" srcId="{24A96664-F29E-4BB6-8DA3-6A84BBDC6C28}" destId="{60778D35-24A9-4CC0-AD0F-07B5A180727D}" srcOrd="1" destOrd="0" presId="urn:microsoft.com/office/officeart/2008/layout/HorizontalMultiLevelHierarchy"/>
    <dgm:cxn modelId="{E1D1F49E-5C00-47A6-9491-EB77BA973BA4}" type="presOf" srcId="{49B0C81A-D662-4B64-AF7C-93097A6477CB}" destId="{1D3DA6E7-3078-4592-8B04-D1BBF56C68EE}" srcOrd="1" destOrd="0" presId="urn:microsoft.com/office/officeart/2008/layout/HorizontalMultiLevelHierarchy"/>
    <dgm:cxn modelId="{2E32E7A4-C5B9-4195-8E32-92A6810CE31B}" type="presOf" srcId="{273CF76D-2FA6-49C9-8B20-9EFBC36BFCF4}" destId="{A2D201AC-EB68-4DEF-8BFB-58A427F7383C}" srcOrd="0" destOrd="0" presId="urn:microsoft.com/office/officeart/2008/layout/HorizontalMultiLevelHierarchy"/>
    <dgm:cxn modelId="{9A2D00A5-4352-4296-9520-45F1BE90F7D4}" type="presOf" srcId="{6EAD85C8-CA62-4D8F-BBC8-D80E8A0A8A8C}" destId="{1F023185-9A21-4AE0-B016-3FF10951C8EC}" srcOrd="0" destOrd="0" presId="urn:microsoft.com/office/officeart/2008/layout/HorizontalMultiLevelHierarchy"/>
    <dgm:cxn modelId="{53096FAE-F377-4CBB-A6D2-7092CB82C1B7}" type="presOf" srcId="{59E5A29B-8087-4B80-8078-C412F1019268}" destId="{FC823A25-E649-4439-9147-FCE50A3C09D9}" srcOrd="1" destOrd="0" presId="urn:microsoft.com/office/officeart/2008/layout/HorizontalMultiLevelHierarchy"/>
    <dgm:cxn modelId="{11C666B3-5776-4E89-872B-F01ABA0A0034}" srcId="{C893BA49-B30E-43E0-AA76-7E7745D558E0}" destId="{B075B3A6-D4E8-4498-97F0-9A5219827A43}" srcOrd="3" destOrd="0" parTransId="{6EAD85C8-CA62-4D8F-BBC8-D80E8A0A8A8C}" sibTransId="{A226400E-1354-4893-A23A-302D27D9EC92}"/>
    <dgm:cxn modelId="{E1EA28C7-3D71-48B1-A424-C68A1B414AF6}" type="presOf" srcId="{0B87C780-12B5-4D32-AC17-9AE4D7EA733C}" destId="{B771AD68-FB46-4E1C-B538-7DE301A88207}" srcOrd="0" destOrd="0" presId="urn:microsoft.com/office/officeart/2008/layout/HorizontalMultiLevelHierarchy"/>
    <dgm:cxn modelId="{C7309DCB-AC40-4854-9FBF-7696287E8FF4}" type="presOf" srcId="{24A96664-F29E-4BB6-8DA3-6A84BBDC6C28}" destId="{125949A7-6164-4CCC-910C-93410BD251A1}" srcOrd="0" destOrd="0" presId="urn:microsoft.com/office/officeart/2008/layout/HorizontalMultiLevelHierarchy"/>
    <dgm:cxn modelId="{415B9AD1-CF46-4C42-9606-0CF9A3255FB0}" type="presOf" srcId="{49B0C81A-D662-4B64-AF7C-93097A6477CB}" destId="{0B6D61F5-EB72-4ACD-9416-846767E1E9F8}" srcOrd="0" destOrd="0" presId="urn:microsoft.com/office/officeart/2008/layout/HorizontalMultiLevelHierarchy"/>
    <dgm:cxn modelId="{97579ED5-56CD-41A3-AE2B-DEB255F68151}" srcId="{C893BA49-B30E-43E0-AA76-7E7745D558E0}" destId="{741B9EEC-F55B-428C-8706-E84FFAFD299B}" srcOrd="4" destOrd="0" parTransId="{49B0C81A-D662-4B64-AF7C-93097A6477CB}" sibTransId="{0D1A752B-F3A2-4DFA-9EB4-26167998E287}"/>
    <dgm:cxn modelId="{D9B8C0E1-CBCC-4C5C-8818-7DED7C9428B1}" type="presOf" srcId="{6EAD85C8-CA62-4D8F-BBC8-D80E8A0A8A8C}" destId="{7FD99E1F-5A5E-44CF-9BE4-889A28E0D631}" srcOrd="1" destOrd="0" presId="urn:microsoft.com/office/officeart/2008/layout/HorizontalMultiLevelHierarchy"/>
    <dgm:cxn modelId="{A8D15BE5-3C61-47A5-ACB9-096F33558C7C}" type="presOf" srcId="{9A1C282A-97C8-48FC-8B60-4ACC0295AEE6}" destId="{AFAB0A1E-8584-41C4-8687-B91677C7AED7}" srcOrd="1" destOrd="0" presId="urn:microsoft.com/office/officeart/2008/layout/HorizontalMultiLevelHierarchy"/>
    <dgm:cxn modelId="{FB7B99EE-5C5D-45D1-8265-B7C60F9D711A}" srcId="{C893BA49-B30E-43E0-AA76-7E7745D558E0}" destId="{273CF76D-2FA6-49C9-8B20-9EFBC36BFCF4}" srcOrd="0" destOrd="0" parTransId="{59E5A29B-8087-4B80-8078-C412F1019268}" sibTransId="{53A493FE-6115-4951-A21E-8F4F9FF0F130}"/>
    <dgm:cxn modelId="{312495F1-B164-49AD-9207-FEE339083377}" srcId="{C893BA49-B30E-43E0-AA76-7E7745D558E0}" destId="{AB32F733-F1FD-4AB2-9DD7-EA8ED28C93BB}" srcOrd="2" destOrd="0" parTransId="{0B87C780-12B5-4D32-AC17-9AE4D7EA733C}" sibTransId="{032E5D92-A70E-42E7-ACC9-B87F581CD17E}"/>
    <dgm:cxn modelId="{BA90F5F5-7820-4DAB-83E0-32A6ECC3C2A1}" type="presOf" srcId="{C893BA49-B30E-43E0-AA76-7E7745D558E0}" destId="{329BB45D-83E0-4AFC-9988-F3D00E185A7A}" srcOrd="0" destOrd="0" presId="urn:microsoft.com/office/officeart/2008/layout/HorizontalMultiLevelHierarchy"/>
    <dgm:cxn modelId="{0B507CF4-A962-4611-918B-F6588118B3A1}" type="presParOf" srcId="{E18DBC0B-C11E-4B80-9363-1D15A89D8AB3}" destId="{BD6E5561-355F-43B4-A07B-17DC10E91B3C}" srcOrd="0" destOrd="0" presId="urn:microsoft.com/office/officeart/2008/layout/HorizontalMultiLevelHierarchy"/>
    <dgm:cxn modelId="{F4640A66-988B-4373-9874-0C1180D229FD}" type="presParOf" srcId="{BD6E5561-355F-43B4-A07B-17DC10E91B3C}" destId="{1099C22B-897F-48A8-8BE4-02FD21761C4E}" srcOrd="0" destOrd="0" presId="urn:microsoft.com/office/officeart/2008/layout/HorizontalMultiLevelHierarchy"/>
    <dgm:cxn modelId="{055F0C88-BB83-4175-8B1A-80D915FAB3B0}" type="presParOf" srcId="{BD6E5561-355F-43B4-A07B-17DC10E91B3C}" destId="{3F98CBDA-5B2A-4DA8-977B-D16510B88F68}" srcOrd="1" destOrd="0" presId="urn:microsoft.com/office/officeart/2008/layout/HorizontalMultiLevelHierarchy"/>
    <dgm:cxn modelId="{F9A715EF-56A9-4623-81B3-0422AB24438D}" type="presParOf" srcId="{3F98CBDA-5B2A-4DA8-977B-D16510B88F68}" destId="{13FE6AEF-BAC2-47D3-9149-900016424274}" srcOrd="0" destOrd="0" presId="urn:microsoft.com/office/officeart/2008/layout/HorizontalMultiLevelHierarchy"/>
    <dgm:cxn modelId="{26C372E7-9BD0-458C-8E9F-6F8F8CC4D6F9}" type="presParOf" srcId="{13FE6AEF-BAC2-47D3-9149-900016424274}" destId="{8B9AE841-7F3B-4EA8-962A-F92DF066E371}" srcOrd="0" destOrd="0" presId="urn:microsoft.com/office/officeart/2008/layout/HorizontalMultiLevelHierarchy"/>
    <dgm:cxn modelId="{1BB89BE3-0DF9-4FDB-A098-7306F602C864}" type="presParOf" srcId="{3F98CBDA-5B2A-4DA8-977B-D16510B88F68}" destId="{6E92F179-4A00-49BF-954D-9B4D2E6DAB87}" srcOrd="1" destOrd="0" presId="urn:microsoft.com/office/officeart/2008/layout/HorizontalMultiLevelHierarchy"/>
    <dgm:cxn modelId="{84A9B045-1454-4C77-8D1B-EF34673CBBFB}" type="presParOf" srcId="{6E92F179-4A00-49BF-954D-9B4D2E6DAB87}" destId="{329BB45D-83E0-4AFC-9988-F3D00E185A7A}" srcOrd="0" destOrd="0" presId="urn:microsoft.com/office/officeart/2008/layout/HorizontalMultiLevelHierarchy"/>
    <dgm:cxn modelId="{FFEA7A82-5587-47FA-B2A9-C0F60BFF3480}" type="presParOf" srcId="{6E92F179-4A00-49BF-954D-9B4D2E6DAB87}" destId="{C4E25025-5320-43A7-A7B2-CABBF826ED46}" srcOrd="1" destOrd="0" presId="urn:microsoft.com/office/officeart/2008/layout/HorizontalMultiLevelHierarchy"/>
    <dgm:cxn modelId="{C9233240-7B64-446D-B42E-7B147FDD0F51}" type="presParOf" srcId="{C4E25025-5320-43A7-A7B2-CABBF826ED46}" destId="{DF622332-29A8-4B28-8F74-F32312F8312E}" srcOrd="0" destOrd="0" presId="urn:microsoft.com/office/officeart/2008/layout/HorizontalMultiLevelHierarchy"/>
    <dgm:cxn modelId="{A7F322B2-3DFC-4C69-A7FF-76475EAEE816}" type="presParOf" srcId="{DF622332-29A8-4B28-8F74-F32312F8312E}" destId="{FC823A25-E649-4439-9147-FCE50A3C09D9}" srcOrd="0" destOrd="0" presId="urn:microsoft.com/office/officeart/2008/layout/HorizontalMultiLevelHierarchy"/>
    <dgm:cxn modelId="{920ED8D0-A6D1-4977-9AAD-B9B83F4FE1AF}" type="presParOf" srcId="{C4E25025-5320-43A7-A7B2-CABBF826ED46}" destId="{AE9F422D-0E7A-4B05-B223-1C54FFC004CE}" srcOrd="1" destOrd="0" presId="urn:microsoft.com/office/officeart/2008/layout/HorizontalMultiLevelHierarchy"/>
    <dgm:cxn modelId="{C1242A3D-CA6D-4BCE-9371-CACBB8B385EF}" type="presParOf" srcId="{AE9F422D-0E7A-4B05-B223-1C54FFC004CE}" destId="{A2D201AC-EB68-4DEF-8BFB-58A427F7383C}" srcOrd="0" destOrd="0" presId="urn:microsoft.com/office/officeart/2008/layout/HorizontalMultiLevelHierarchy"/>
    <dgm:cxn modelId="{D587D0BC-9FC6-45B3-8A58-4D68E5C5FC0B}" type="presParOf" srcId="{AE9F422D-0E7A-4B05-B223-1C54FFC004CE}" destId="{0B2221A9-BC2B-4DFC-B6CE-09D436D43079}" srcOrd="1" destOrd="0" presId="urn:microsoft.com/office/officeart/2008/layout/HorizontalMultiLevelHierarchy"/>
    <dgm:cxn modelId="{8CE440F7-9295-4849-8875-5E552600D889}" type="presParOf" srcId="{C4E25025-5320-43A7-A7B2-CABBF826ED46}" destId="{6ABB664F-3238-48DB-9971-CCFAADAF628A}" srcOrd="2" destOrd="0" presId="urn:microsoft.com/office/officeart/2008/layout/HorizontalMultiLevelHierarchy"/>
    <dgm:cxn modelId="{E159EE05-87C0-4A54-8259-230150CD8264}" type="presParOf" srcId="{6ABB664F-3238-48DB-9971-CCFAADAF628A}" destId="{D089D7FD-DADD-4E37-955C-3E7386A0AB31}" srcOrd="0" destOrd="0" presId="urn:microsoft.com/office/officeart/2008/layout/HorizontalMultiLevelHierarchy"/>
    <dgm:cxn modelId="{3A2B3972-320F-452D-B0D9-E102C46AED2E}" type="presParOf" srcId="{C4E25025-5320-43A7-A7B2-CABBF826ED46}" destId="{F352F895-8B45-4CC7-B864-D6D3A474E464}" srcOrd="3" destOrd="0" presId="urn:microsoft.com/office/officeart/2008/layout/HorizontalMultiLevelHierarchy"/>
    <dgm:cxn modelId="{A3CCFD89-1A41-4BE9-9CAF-F8C4C7DEA5BA}" type="presParOf" srcId="{F352F895-8B45-4CC7-B864-D6D3A474E464}" destId="{74F442CA-754E-4D1E-8958-0D2D4AADE38C}" srcOrd="0" destOrd="0" presId="urn:microsoft.com/office/officeart/2008/layout/HorizontalMultiLevelHierarchy"/>
    <dgm:cxn modelId="{D39FDCC3-EC59-43EC-B931-92D10EA3BE19}" type="presParOf" srcId="{F352F895-8B45-4CC7-B864-D6D3A474E464}" destId="{22E1908F-64D2-4B62-90FF-827C8574F36A}" srcOrd="1" destOrd="0" presId="urn:microsoft.com/office/officeart/2008/layout/HorizontalMultiLevelHierarchy"/>
    <dgm:cxn modelId="{187398A2-4CC7-4A4C-9241-7B3286D88AF3}" type="presParOf" srcId="{C4E25025-5320-43A7-A7B2-CABBF826ED46}" destId="{B771AD68-FB46-4E1C-B538-7DE301A88207}" srcOrd="4" destOrd="0" presId="urn:microsoft.com/office/officeart/2008/layout/HorizontalMultiLevelHierarchy"/>
    <dgm:cxn modelId="{F3BE29F6-642D-40DE-A6AB-3262103EFA4F}" type="presParOf" srcId="{B771AD68-FB46-4E1C-B538-7DE301A88207}" destId="{083B0E25-F7B5-49C8-984D-EF37026B74D0}" srcOrd="0" destOrd="0" presId="urn:microsoft.com/office/officeart/2008/layout/HorizontalMultiLevelHierarchy"/>
    <dgm:cxn modelId="{5DE4344E-42C3-4F78-B69F-2270DC85491A}" type="presParOf" srcId="{C4E25025-5320-43A7-A7B2-CABBF826ED46}" destId="{43203789-619D-416E-8D13-FE78A014474F}" srcOrd="5" destOrd="0" presId="urn:microsoft.com/office/officeart/2008/layout/HorizontalMultiLevelHierarchy"/>
    <dgm:cxn modelId="{74D5BABD-59AE-4F7E-A40F-B7D4792A586F}" type="presParOf" srcId="{43203789-619D-416E-8D13-FE78A014474F}" destId="{5287DF33-D2C3-4E2E-BC04-21D579A3266E}" srcOrd="0" destOrd="0" presId="urn:microsoft.com/office/officeart/2008/layout/HorizontalMultiLevelHierarchy"/>
    <dgm:cxn modelId="{EA840879-1B73-40C5-A975-17487EC19698}" type="presParOf" srcId="{43203789-619D-416E-8D13-FE78A014474F}" destId="{1FDA8593-6BB5-45A6-91C2-F4AFA542B975}" srcOrd="1" destOrd="0" presId="urn:microsoft.com/office/officeart/2008/layout/HorizontalMultiLevelHierarchy"/>
    <dgm:cxn modelId="{A5EE1371-F4D8-419B-936B-2D5E732894DC}" type="presParOf" srcId="{C4E25025-5320-43A7-A7B2-CABBF826ED46}" destId="{1F023185-9A21-4AE0-B016-3FF10951C8EC}" srcOrd="6" destOrd="0" presId="urn:microsoft.com/office/officeart/2008/layout/HorizontalMultiLevelHierarchy"/>
    <dgm:cxn modelId="{7B384161-ABAE-4DE3-9BE4-4D6BFEAB1AD4}" type="presParOf" srcId="{1F023185-9A21-4AE0-B016-3FF10951C8EC}" destId="{7FD99E1F-5A5E-44CF-9BE4-889A28E0D631}" srcOrd="0" destOrd="0" presId="urn:microsoft.com/office/officeart/2008/layout/HorizontalMultiLevelHierarchy"/>
    <dgm:cxn modelId="{6DFC5F36-A0B6-4208-9B69-543CA313DC94}" type="presParOf" srcId="{C4E25025-5320-43A7-A7B2-CABBF826ED46}" destId="{F7743512-2F91-4411-9E78-2C15FB86EB21}" srcOrd="7" destOrd="0" presId="urn:microsoft.com/office/officeart/2008/layout/HorizontalMultiLevelHierarchy"/>
    <dgm:cxn modelId="{F98516BE-A2D3-489E-9DA0-D475A24AE23E}" type="presParOf" srcId="{F7743512-2F91-4411-9E78-2C15FB86EB21}" destId="{2019D90D-CCA7-46C1-9F37-E1E4A0F21C3B}" srcOrd="0" destOrd="0" presId="urn:microsoft.com/office/officeart/2008/layout/HorizontalMultiLevelHierarchy"/>
    <dgm:cxn modelId="{28CF01A4-5C8F-49DF-9B65-2DC56CC9E30C}" type="presParOf" srcId="{F7743512-2F91-4411-9E78-2C15FB86EB21}" destId="{C3C314BD-28C6-4100-B34F-8BAD82247115}" srcOrd="1" destOrd="0" presId="urn:microsoft.com/office/officeart/2008/layout/HorizontalMultiLevelHierarchy"/>
    <dgm:cxn modelId="{F3CBF795-A02D-4AF8-94F4-BC46DECFC657}" type="presParOf" srcId="{C4E25025-5320-43A7-A7B2-CABBF826ED46}" destId="{0B6D61F5-EB72-4ACD-9416-846767E1E9F8}" srcOrd="8" destOrd="0" presId="urn:microsoft.com/office/officeart/2008/layout/HorizontalMultiLevelHierarchy"/>
    <dgm:cxn modelId="{8AEB54C4-F889-4DB4-AE10-7CD424C84B17}" type="presParOf" srcId="{0B6D61F5-EB72-4ACD-9416-846767E1E9F8}" destId="{1D3DA6E7-3078-4592-8B04-D1BBF56C68EE}" srcOrd="0" destOrd="0" presId="urn:microsoft.com/office/officeart/2008/layout/HorizontalMultiLevelHierarchy"/>
    <dgm:cxn modelId="{F432B39D-A3A8-44D7-8309-3E987E047E6C}" type="presParOf" srcId="{C4E25025-5320-43A7-A7B2-CABBF826ED46}" destId="{F9808646-51FB-4B4D-BC78-FB2C90E4373C}" srcOrd="9" destOrd="0" presId="urn:microsoft.com/office/officeart/2008/layout/HorizontalMultiLevelHierarchy"/>
    <dgm:cxn modelId="{5B84F585-499D-48BF-A28E-C396DFA3260D}" type="presParOf" srcId="{F9808646-51FB-4B4D-BC78-FB2C90E4373C}" destId="{8D40ED57-5D3E-4FCB-B2F7-D8349259D539}" srcOrd="0" destOrd="0" presId="urn:microsoft.com/office/officeart/2008/layout/HorizontalMultiLevelHierarchy"/>
    <dgm:cxn modelId="{B2EC1C95-91A5-4502-A1DD-11C4771B4EA7}" type="presParOf" srcId="{F9808646-51FB-4B4D-BC78-FB2C90E4373C}" destId="{04728D28-0B83-45EC-B024-4F90D9EE6F6B}" srcOrd="1" destOrd="0" presId="urn:microsoft.com/office/officeart/2008/layout/HorizontalMultiLevelHierarchy"/>
    <dgm:cxn modelId="{D32E2A79-EF8D-4684-8B8E-F69264F3BB2F}" type="presParOf" srcId="{C4E25025-5320-43A7-A7B2-CABBF826ED46}" destId="{125949A7-6164-4CCC-910C-93410BD251A1}" srcOrd="10" destOrd="0" presId="urn:microsoft.com/office/officeart/2008/layout/HorizontalMultiLevelHierarchy"/>
    <dgm:cxn modelId="{76735DDB-FB9F-4661-ACC6-FB65C81B8D62}" type="presParOf" srcId="{125949A7-6164-4CCC-910C-93410BD251A1}" destId="{60778D35-24A9-4CC0-AD0F-07B5A180727D}" srcOrd="0" destOrd="0" presId="urn:microsoft.com/office/officeart/2008/layout/HorizontalMultiLevelHierarchy"/>
    <dgm:cxn modelId="{5183D700-E0D8-436A-BD4F-B75E44F5B5FE}" type="presParOf" srcId="{C4E25025-5320-43A7-A7B2-CABBF826ED46}" destId="{9BF4D88D-85F0-4983-90E3-254B3539E337}" srcOrd="11" destOrd="0" presId="urn:microsoft.com/office/officeart/2008/layout/HorizontalMultiLevelHierarchy"/>
    <dgm:cxn modelId="{B88E7A1A-BCF1-4F60-8E7D-293A4E827526}" type="presParOf" srcId="{9BF4D88D-85F0-4983-90E3-254B3539E337}" destId="{89302BCA-5C03-48BA-A6A6-BAFE3173CC8A}" srcOrd="0" destOrd="0" presId="urn:microsoft.com/office/officeart/2008/layout/HorizontalMultiLevelHierarchy"/>
    <dgm:cxn modelId="{CBA3AB01-FF9C-456D-8182-32CE118E543F}" type="presParOf" srcId="{9BF4D88D-85F0-4983-90E3-254B3539E337}" destId="{30DDAA4F-5A25-4A47-A55C-983804D273A7}" srcOrd="1" destOrd="0" presId="urn:microsoft.com/office/officeart/2008/layout/HorizontalMultiLevelHierarchy"/>
    <dgm:cxn modelId="{3BBF50C4-59FB-4323-9703-C6C631F32BF0}" type="presParOf" srcId="{C4E25025-5320-43A7-A7B2-CABBF826ED46}" destId="{BAC4F976-2A70-4553-8006-4C7BA376E581}" srcOrd="12" destOrd="0" presId="urn:microsoft.com/office/officeart/2008/layout/HorizontalMultiLevelHierarchy"/>
    <dgm:cxn modelId="{D3F9D69A-8402-4F8C-AA09-1A3A29AC1167}" type="presParOf" srcId="{BAC4F976-2A70-4553-8006-4C7BA376E581}" destId="{AFAB0A1E-8584-41C4-8687-B91677C7AED7}" srcOrd="0" destOrd="0" presId="urn:microsoft.com/office/officeart/2008/layout/HorizontalMultiLevelHierarchy"/>
    <dgm:cxn modelId="{9F0D8FC1-9093-4950-BFDA-070B21EE6F2D}" type="presParOf" srcId="{C4E25025-5320-43A7-A7B2-CABBF826ED46}" destId="{9C4F37ED-E58C-437B-98AD-AB614916847F}" srcOrd="13" destOrd="0" presId="urn:microsoft.com/office/officeart/2008/layout/HorizontalMultiLevelHierarchy"/>
    <dgm:cxn modelId="{04B8C611-708F-4356-A63E-BCBD044D9E2C}" type="presParOf" srcId="{9C4F37ED-E58C-437B-98AD-AB614916847F}" destId="{3616083D-0B78-4367-8E98-CFD958F4E83A}" srcOrd="0" destOrd="0" presId="urn:microsoft.com/office/officeart/2008/layout/HorizontalMultiLevelHierarchy"/>
    <dgm:cxn modelId="{796DBB83-4784-4382-8DB6-24CDF820BA6A}" type="presParOf" srcId="{9C4F37ED-E58C-437B-98AD-AB614916847F}" destId="{C0E1E398-0478-41A4-A1C3-1A075EDED140}"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D8579EC-C08F-4496-9E17-54707A4E4447}"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ES"/>
        </a:p>
      </dgm:t>
    </dgm:pt>
    <dgm:pt modelId="{F1FB7C0C-16C8-4E84-9AAF-62EF1070EC7C}">
      <dgm:prSet phldrT="[Texto]"/>
      <dgm:spPr>
        <a:solidFill>
          <a:schemeClr val="bg1">
            <a:lumMod val="50000"/>
          </a:schemeClr>
        </a:solidFill>
        <a:ln>
          <a:solidFill>
            <a:srgbClr val="FF0000"/>
          </a:solidFill>
        </a:ln>
      </dgm:spPr>
      <dgm:t>
        <a:bodyPr/>
        <a:lstStyle/>
        <a:p>
          <a:r>
            <a:rPr lang="es-ES_tradnl" dirty="0"/>
            <a:t>GESTOR DE EXPEDIENTES</a:t>
          </a:r>
          <a:endParaRPr lang="es-ES" dirty="0"/>
        </a:p>
      </dgm:t>
    </dgm:pt>
    <dgm:pt modelId="{98446766-E570-47B8-AC5F-5E8CAB341C75}" type="parTrans" cxnId="{ED017B43-B906-4DD3-B87B-4F1236E3892A}">
      <dgm:prSet/>
      <dgm:spPr/>
      <dgm:t>
        <a:bodyPr/>
        <a:lstStyle/>
        <a:p>
          <a:endParaRPr lang="es-ES"/>
        </a:p>
      </dgm:t>
    </dgm:pt>
    <dgm:pt modelId="{07521371-D47F-4F0F-BF4F-E3E23482722A}" type="sibTrans" cxnId="{ED017B43-B906-4DD3-B87B-4F1236E3892A}">
      <dgm:prSet/>
      <dgm:spPr/>
      <dgm:t>
        <a:bodyPr/>
        <a:lstStyle/>
        <a:p>
          <a:endParaRPr lang="es-ES"/>
        </a:p>
      </dgm:t>
    </dgm:pt>
    <dgm:pt modelId="{DFD15F45-1725-4649-8F46-795B17ECBE93}">
      <dgm:prSet phldrT="[Texto]" custT="1"/>
      <dgm:spPr>
        <a:solidFill>
          <a:srgbClr val="FF0000"/>
        </a:solidFill>
      </dgm:spPr>
      <dgm:t>
        <a:bodyPr/>
        <a:lstStyle/>
        <a:p>
          <a:r>
            <a:rPr lang="es-ES_tradnl" sz="2800" b="1" dirty="0">
              <a:effectLst>
                <a:outerShdw blurRad="38100" dist="38100" dir="2700000" algn="tl">
                  <a:srgbClr val="000000">
                    <a:alpha val="43137"/>
                  </a:srgbClr>
                </a:outerShdw>
              </a:effectLst>
            </a:rPr>
            <a:t>OBLIGATORIEDAD</a:t>
          </a:r>
          <a:endParaRPr lang="es-ES" sz="2800" b="1" dirty="0">
            <a:effectLst>
              <a:outerShdw blurRad="38100" dist="38100" dir="2700000" algn="tl">
                <a:srgbClr val="000000">
                  <a:alpha val="43137"/>
                </a:srgbClr>
              </a:outerShdw>
            </a:effectLst>
          </a:endParaRPr>
        </a:p>
      </dgm:t>
    </dgm:pt>
    <dgm:pt modelId="{798C7F9D-7790-4020-97D6-3C542A38FDA1}" type="parTrans" cxnId="{232A8EEA-B4ED-40EA-B115-ECA9B2C465AF}">
      <dgm:prSet/>
      <dgm:spPr/>
      <dgm:t>
        <a:bodyPr/>
        <a:lstStyle/>
        <a:p>
          <a:endParaRPr lang="es-ES"/>
        </a:p>
      </dgm:t>
    </dgm:pt>
    <dgm:pt modelId="{7B91E865-91BC-4285-AB66-971765D5B142}" type="sibTrans" cxnId="{232A8EEA-B4ED-40EA-B115-ECA9B2C465AF}">
      <dgm:prSet/>
      <dgm:spPr/>
      <dgm:t>
        <a:bodyPr/>
        <a:lstStyle/>
        <a:p>
          <a:endParaRPr lang="es-ES"/>
        </a:p>
      </dgm:t>
    </dgm:pt>
    <dgm:pt modelId="{C2E6B1B1-FD94-4142-99B2-3B5DF186906D}">
      <dgm:prSet phldrT="[Texto]" custT="1"/>
      <dgm:spPr>
        <a:solidFill>
          <a:srgbClr val="FF0000"/>
        </a:solidFill>
      </dgm:spPr>
      <dgm:t>
        <a:bodyPr/>
        <a:lstStyle/>
        <a:p>
          <a:r>
            <a:rPr lang="es-ES_tradnl" sz="2800" b="1" dirty="0">
              <a:effectLst>
                <a:outerShdw blurRad="38100" dist="38100" dir="2700000" algn="tl">
                  <a:srgbClr val="000000">
                    <a:alpha val="43137"/>
                  </a:srgbClr>
                </a:outerShdw>
              </a:effectLst>
            </a:rPr>
            <a:t>TIPOLOGÍA DEL PAGO </a:t>
          </a:r>
          <a:endParaRPr lang="es-ES" sz="2800" b="1" dirty="0">
            <a:effectLst>
              <a:outerShdw blurRad="38100" dist="38100" dir="2700000" algn="tl">
                <a:srgbClr val="000000">
                  <a:alpha val="43137"/>
                </a:srgbClr>
              </a:outerShdw>
            </a:effectLst>
          </a:endParaRPr>
        </a:p>
      </dgm:t>
    </dgm:pt>
    <dgm:pt modelId="{CEB74DEA-8718-4777-A7F1-5D7B698829D1}" type="parTrans" cxnId="{066555E8-44E4-4D79-BABB-80144183A845}">
      <dgm:prSet/>
      <dgm:spPr/>
      <dgm:t>
        <a:bodyPr/>
        <a:lstStyle/>
        <a:p>
          <a:endParaRPr lang="es-ES"/>
        </a:p>
      </dgm:t>
    </dgm:pt>
    <dgm:pt modelId="{71E0BF21-2784-4ED7-AD93-803D4C339B2D}" type="sibTrans" cxnId="{066555E8-44E4-4D79-BABB-80144183A845}">
      <dgm:prSet/>
      <dgm:spPr/>
      <dgm:t>
        <a:bodyPr/>
        <a:lstStyle/>
        <a:p>
          <a:endParaRPr lang="es-ES"/>
        </a:p>
      </dgm:t>
    </dgm:pt>
    <dgm:pt modelId="{76ADC0BD-3040-4C2F-A3FD-A6CCEA522E47}">
      <dgm:prSet phldrT="[Texto]" custT="1">
        <dgm:style>
          <a:lnRef idx="2">
            <a:schemeClr val="accent1"/>
          </a:lnRef>
          <a:fillRef idx="1">
            <a:schemeClr val="lt1"/>
          </a:fillRef>
          <a:effectRef idx="0">
            <a:schemeClr val="accent1"/>
          </a:effectRef>
          <a:fontRef idx="minor">
            <a:schemeClr val="dk1"/>
          </a:fontRef>
        </dgm:style>
      </dgm:prSet>
      <dgm:spPr/>
      <dgm:t>
        <a:bodyPr/>
        <a:lstStyle/>
        <a:p>
          <a:pPr>
            <a:buFont typeface="Arial" panose="020B0604020202020204" pitchFamily="34" charset="0"/>
            <a:buChar char="•"/>
          </a:pPr>
          <a:r>
            <a:rPr lang="es-ES_tradnl" sz="1600" b="1" dirty="0">
              <a:solidFill>
                <a:schemeClr val="bg1">
                  <a:lumMod val="50000"/>
                </a:schemeClr>
              </a:solidFill>
              <a:latin typeface="Candara" panose="020E0502030303020204" pitchFamily="34" charset="0"/>
            </a:rPr>
            <a:t>Resolución del Sr. Rector 05063/2021</a:t>
          </a:r>
          <a:endParaRPr lang="es-ES" sz="1600" b="1" dirty="0">
            <a:solidFill>
              <a:schemeClr val="bg1">
                <a:lumMod val="50000"/>
              </a:schemeClr>
            </a:solidFill>
            <a:latin typeface="Candara" panose="020E0502030303020204" pitchFamily="34" charset="0"/>
          </a:endParaRPr>
        </a:p>
      </dgm:t>
    </dgm:pt>
    <dgm:pt modelId="{7931FEE4-E20F-4E37-ACA3-6481BCB5E2D3}" type="parTrans" cxnId="{985B8664-9A97-4B5D-9D5A-66CE355F3468}">
      <dgm:prSet/>
      <dgm:spPr/>
      <dgm:t>
        <a:bodyPr/>
        <a:lstStyle/>
        <a:p>
          <a:endParaRPr lang="es-ES"/>
        </a:p>
      </dgm:t>
    </dgm:pt>
    <dgm:pt modelId="{EA5ECB1E-26FE-45D3-9C0B-39F5DF92FBF4}" type="sibTrans" cxnId="{985B8664-9A97-4B5D-9D5A-66CE355F3468}">
      <dgm:prSet/>
      <dgm:spPr/>
      <dgm:t>
        <a:bodyPr/>
        <a:lstStyle/>
        <a:p>
          <a:endParaRPr lang="es-ES"/>
        </a:p>
      </dgm:t>
    </dgm:pt>
    <dgm:pt modelId="{7107C0F7-5799-4F53-8C83-D38428F56BC8}">
      <dgm:prSet phldrT="[Texto]" custT="1">
        <dgm:style>
          <a:lnRef idx="2">
            <a:schemeClr val="accent1"/>
          </a:lnRef>
          <a:fillRef idx="1">
            <a:schemeClr val="lt1"/>
          </a:fillRef>
          <a:effectRef idx="0">
            <a:schemeClr val="accent1"/>
          </a:effectRef>
          <a:fontRef idx="minor">
            <a:schemeClr val="dk1"/>
          </a:fontRef>
        </dgm:style>
      </dgm:prSet>
      <dgm:spPr/>
      <dgm:t>
        <a:bodyPr/>
        <a:lstStyle/>
        <a:p>
          <a:r>
            <a:rPr lang="es-ES_tradnl" sz="1600" b="1" dirty="0">
              <a:solidFill>
                <a:schemeClr val="bg1">
                  <a:lumMod val="50000"/>
                </a:schemeClr>
              </a:solidFill>
              <a:latin typeface="Candara" panose="020E0502030303020204" pitchFamily="34" charset="0"/>
            </a:rPr>
            <a:t>Pago Directo</a:t>
          </a:r>
          <a:endParaRPr lang="es-ES" sz="1600" b="1" dirty="0">
            <a:solidFill>
              <a:schemeClr val="bg1">
                <a:lumMod val="50000"/>
              </a:schemeClr>
            </a:solidFill>
            <a:latin typeface="Candara" panose="020E0502030303020204" pitchFamily="34" charset="0"/>
          </a:endParaRPr>
        </a:p>
      </dgm:t>
    </dgm:pt>
    <dgm:pt modelId="{053EF3EC-0D25-44BC-B5A0-CE2F4928D686}" type="parTrans" cxnId="{E46EA0D3-8039-418F-8E9F-3889E1D45AE1}">
      <dgm:prSet/>
      <dgm:spPr/>
      <dgm:t>
        <a:bodyPr/>
        <a:lstStyle/>
        <a:p>
          <a:endParaRPr lang="es-ES"/>
        </a:p>
      </dgm:t>
    </dgm:pt>
    <dgm:pt modelId="{7AE570C1-97C8-413A-82F2-8B4DE0B18F33}" type="sibTrans" cxnId="{E46EA0D3-8039-418F-8E9F-3889E1D45AE1}">
      <dgm:prSet/>
      <dgm:spPr/>
      <dgm:t>
        <a:bodyPr/>
        <a:lstStyle/>
        <a:p>
          <a:endParaRPr lang="es-ES"/>
        </a:p>
      </dgm:t>
    </dgm:pt>
    <dgm:pt modelId="{813C5CAA-D021-4991-8E5E-FD8354C653EF}">
      <dgm:prSet phldrT="[Texto]" custT="1">
        <dgm:style>
          <a:lnRef idx="2">
            <a:schemeClr val="accent1"/>
          </a:lnRef>
          <a:fillRef idx="1">
            <a:schemeClr val="lt1"/>
          </a:fillRef>
          <a:effectRef idx="0">
            <a:schemeClr val="accent1"/>
          </a:effectRef>
          <a:fontRef idx="minor">
            <a:schemeClr val="dk1"/>
          </a:fontRef>
        </dgm:style>
      </dgm:prSet>
      <dgm:spPr/>
      <dgm:t>
        <a:bodyPr/>
        <a:lstStyle/>
        <a:p>
          <a:r>
            <a:rPr lang="es-ES" sz="1600" b="1" dirty="0">
              <a:solidFill>
                <a:schemeClr val="bg1">
                  <a:lumMod val="50000"/>
                </a:schemeClr>
              </a:solidFill>
              <a:latin typeface="Candara" panose="020E0502030303020204" pitchFamily="34" charset="0"/>
            </a:rPr>
            <a:t>Pago por Caja Fija</a:t>
          </a:r>
        </a:p>
      </dgm:t>
    </dgm:pt>
    <dgm:pt modelId="{6FA6DB64-0594-4825-8D0F-5B49E79CE70C}" type="parTrans" cxnId="{E629CE10-4F72-4A18-A460-CD56D877EAC5}">
      <dgm:prSet/>
      <dgm:spPr/>
      <dgm:t>
        <a:bodyPr/>
        <a:lstStyle/>
        <a:p>
          <a:endParaRPr lang="es-ES"/>
        </a:p>
      </dgm:t>
    </dgm:pt>
    <dgm:pt modelId="{99B2CE25-AD86-46D1-A712-D6990425B13C}" type="sibTrans" cxnId="{E629CE10-4F72-4A18-A460-CD56D877EAC5}">
      <dgm:prSet/>
      <dgm:spPr/>
      <dgm:t>
        <a:bodyPr/>
        <a:lstStyle/>
        <a:p>
          <a:endParaRPr lang="es-ES"/>
        </a:p>
      </dgm:t>
    </dgm:pt>
    <dgm:pt modelId="{0CDB6F59-7A6E-4638-97C7-F3A56BEF328C}">
      <dgm:prSet phldrT="[Texto]" custT="1">
        <dgm:style>
          <a:lnRef idx="2">
            <a:schemeClr val="accent1"/>
          </a:lnRef>
          <a:fillRef idx="1">
            <a:schemeClr val="lt1"/>
          </a:fillRef>
          <a:effectRef idx="0">
            <a:schemeClr val="accent1"/>
          </a:effectRef>
          <a:fontRef idx="minor">
            <a:schemeClr val="dk1"/>
          </a:fontRef>
        </dgm:style>
      </dgm:prSet>
      <dgm:spPr/>
      <dgm:t>
        <a:bodyPr/>
        <a:lstStyle/>
        <a:p>
          <a:pPr>
            <a:buFont typeface="Arial" panose="020B0604020202020204" pitchFamily="34" charset="0"/>
            <a:buChar char="•"/>
          </a:pPr>
          <a:r>
            <a:rPr lang="es-ES" sz="1600" b="1" dirty="0">
              <a:solidFill>
                <a:schemeClr val="bg1">
                  <a:lumMod val="50000"/>
                </a:schemeClr>
              </a:solidFill>
              <a:latin typeface="Candara" panose="020E0502030303020204" pitchFamily="34" charset="0"/>
            </a:rPr>
            <a:t>Tramitación obligatoria a través del Gestor de Expediente</a:t>
          </a:r>
        </a:p>
      </dgm:t>
    </dgm:pt>
    <dgm:pt modelId="{77F5B77A-35A1-4EEA-8BA8-14E27418BA4A}" type="parTrans" cxnId="{E0A59468-4286-4F23-A787-F41ADA6624A5}">
      <dgm:prSet/>
      <dgm:spPr/>
      <dgm:t>
        <a:bodyPr/>
        <a:lstStyle/>
        <a:p>
          <a:endParaRPr lang="es-ES"/>
        </a:p>
      </dgm:t>
    </dgm:pt>
    <dgm:pt modelId="{67F40D91-1B39-4A1B-A0D7-16560EA645F0}" type="sibTrans" cxnId="{E0A59468-4286-4F23-A787-F41ADA6624A5}">
      <dgm:prSet/>
      <dgm:spPr/>
      <dgm:t>
        <a:bodyPr/>
        <a:lstStyle/>
        <a:p>
          <a:endParaRPr lang="es-ES"/>
        </a:p>
      </dgm:t>
    </dgm:pt>
    <dgm:pt modelId="{E18DBC0B-C11E-4B80-9363-1D15A89D8AB3}" type="pres">
      <dgm:prSet presAssocID="{2D8579EC-C08F-4496-9E17-54707A4E4447}" presName="Name0" presStyleCnt="0">
        <dgm:presLayoutVars>
          <dgm:chPref val="1"/>
          <dgm:dir/>
          <dgm:animOne val="branch"/>
          <dgm:animLvl val="lvl"/>
          <dgm:resizeHandles val="exact"/>
        </dgm:presLayoutVars>
      </dgm:prSet>
      <dgm:spPr/>
    </dgm:pt>
    <dgm:pt modelId="{BD6E5561-355F-43B4-A07B-17DC10E91B3C}" type="pres">
      <dgm:prSet presAssocID="{F1FB7C0C-16C8-4E84-9AAF-62EF1070EC7C}" presName="root1" presStyleCnt="0"/>
      <dgm:spPr/>
    </dgm:pt>
    <dgm:pt modelId="{1099C22B-897F-48A8-8BE4-02FD21761C4E}" type="pres">
      <dgm:prSet presAssocID="{F1FB7C0C-16C8-4E84-9AAF-62EF1070EC7C}" presName="LevelOneTextNode" presStyleLbl="node0" presStyleIdx="0" presStyleCnt="1" custScaleX="78737" custScaleY="173729">
        <dgm:presLayoutVars>
          <dgm:chPref val="3"/>
        </dgm:presLayoutVars>
      </dgm:prSet>
      <dgm:spPr/>
    </dgm:pt>
    <dgm:pt modelId="{3F98CBDA-5B2A-4DA8-977B-D16510B88F68}" type="pres">
      <dgm:prSet presAssocID="{F1FB7C0C-16C8-4E84-9AAF-62EF1070EC7C}" presName="level2hierChild" presStyleCnt="0"/>
      <dgm:spPr/>
    </dgm:pt>
    <dgm:pt modelId="{E2829C99-6FDE-4C3F-9D0A-B4B286FA367A}" type="pres">
      <dgm:prSet presAssocID="{798C7F9D-7790-4020-97D6-3C542A38FDA1}" presName="conn2-1" presStyleLbl="parChTrans1D2" presStyleIdx="0" presStyleCnt="2"/>
      <dgm:spPr/>
    </dgm:pt>
    <dgm:pt modelId="{065ACD34-5788-40F8-94E8-B5E10AB883DB}" type="pres">
      <dgm:prSet presAssocID="{798C7F9D-7790-4020-97D6-3C542A38FDA1}" presName="connTx" presStyleLbl="parChTrans1D2" presStyleIdx="0" presStyleCnt="2"/>
      <dgm:spPr/>
    </dgm:pt>
    <dgm:pt modelId="{1331A9F2-1115-40A8-800A-A1ADA01DF87B}" type="pres">
      <dgm:prSet presAssocID="{DFD15F45-1725-4649-8F46-795B17ECBE93}" presName="root2" presStyleCnt="0"/>
      <dgm:spPr/>
    </dgm:pt>
    <dgm:pt modelId="{0F89F6ED-522C-432D-8357-51060F09653E}" type="pres">
      <dgm:prSet presAssocID="{DFD15F45-1725-4649-8F46-795B17ECBE93}" presName="LevelTwoTextNode" presStyleLbl="node2" presStyleIdx="0" presStyleCnt="2" custScaleX="167300" custScaleY="149177">
        <dgm:presLayoutVars>
          <dgm:chPref val="3"/>
        </dgm:presLayoutVars>
      </dgm:prSet>
      <dgm:spPr/>
    </dgm:pt>
    <dgm:pt modelId="{AC72E5C1-C8DE-471D-B822-98FF1B338A94}" type="pres">
      <dgm:prSet presAssocID="{DFD15F45-1725-4649-8F46-795B17ECBE93}" presName="level3hierChild" presStyleCnt="0"/>
      <dgm:spPr/>
    </dgm:pt>
    <dgm:pt modelId="{5B8D31E0-2308-4125-ADC1-405CBB7C8252}" type="pres">
      <dgm:prSet presAssocID="{7931FEE4-E20F-4E37-ACA3-6481BCB5E2D3}" presName="conn2-1" presStyleLbl="parChTrans1D3" presStyleIdx="0" presStyleCnt="3"/>
      <dgm:spPr/>
    </dgm:pt>
    <dgm:pt modelId="{C33C4565-7B15-4BA2-883D-D27DBEDDE667}" type="pres">
      <dgm:prSet presAssocID="{7931FEE4-E20F-4E37-ACA3-6481BCB5E2D3}" presName="connTx" presStyleLbl="parChTrans1D3" presStyleIdx="0" presStyleCnt="3"/>
      <dgm:spPr/>
    </dgm:pt>
    <dgm:pt modelId="{D811D40A-0478-43F9-9582-38751B04D1E1}" type="pres">
      <dgm:prSet presAssocID="{76ADC0BD-3040-4C2F-A3FD-A6CCEA522E47}" presName="root2" presStyleCnt="0"/>
      <dgm:spPr/>
    </dgm:pt>
    <dgm:pt modelId="{BEB90E25-4BEB-416F-8731-7536FDF51AFE}" type="pres">
      <dgm:prSet presAssocID="{76ADC0BD-3040-4C2F-A3FD-A6CCEA522E47}" presName="LevelTwoTextNode" presStyleLbl="node3" presStyleIdx="0" presStyleCnt="3" custScaleX="215305">
        <dgm:presLayoutVars>
          <dgm:chPref val="3"/>
        </dgm:presLayoutVars>
      </dgm:prSet>
      <dgm:spPr/>
    </dgm:pt>
    <dgm:pt modelId="{2E42DBC0-FD1E-4695-9BC9-27A6F2DD5582}" type="pres">
      <dgm:prSet presAssocID="{76ADC0BD-3040-4C2F-A3FD-A6CCEA522E47}" presName="level3hierChild" presStyleCnt="0"/>
      <dgm:spPr/>
    </dgm:pt>
    <dgm:pt modelId="{7159AA99-F678-45DC-9F9E-2FE682FB4262}" type="pres">
      <dgm:prSet presAssocID="{77F5B77A-35A1-4EEA-8BA8-14E27418BA4A}" presName="conn2-1" presStyleLbl="parChTrans1D4" presStyleIdx="0" presStyleCnt="1"/>
      <dgm:spPr/>
    </dgm:pt>
    <dgm:pt modelId="{6705E7E2-F34C-4478-8F5C-655C21933DC2}" type="pres">
      <dgm:prSet presAssocID="{77F5B77A-35A1-4EEA-8BA8-14E27418BA4A}" presName="connTx" presStyleLbl="parChTrans1D4" presStyleIdx="0" presStyleCnt="1"/>
      <dgm:spPr/>
    </dgm:pt>
    <dgm:pt modelId="{F589DBF3-6C7F-4B77-9661-9B324BAB597E}" type="pres">
      <dgm:prSet presAssocID="{0CDB6F59-7A6E-4638-97C7-F3A56BEF328C}" presName="root2" presStyleCnt="0"/>
      <dgm:spPr/>
    </dgm:pt>
    <dgm:pt modelId="{A5985372-EC77-434F-9899-0F181A235DAE}" type="pres">
      <dgm:prSet presAssocID="{0CDB6F59-7A6E-4638-97C7-F3A56BEF328C}" presName="LevelTwoTextNode" presStyleLbl="node4" presStyleIdx="0" presStyleCnt="1" custScaleX="215305">
        <dgm:presLayoutVars>
          <dgm:chPref val="3"/>
        </dgm:presLayoutVars>
      </dgm:prSet>
      <dgm:spPr/>
    </dgm:pt>
    <dgm:pt modelId="{0855D674-51A1-43A0-A25F-9B872FE215B8}" type="pres">
      <dgm:prSet presAssocID="{0CDB6F59-7A6E-4638-97C7-F3A56BEF328C}" presName="level3hierChild" presStyleCnt="0"/>
      <dgm:spPr/>
    </dgm:pt>
    <dgm:pt modelId="{DF2A549A-D0F0-4C02-A85A-8D174220EF68}" type="pres">
      <dgm:prSet presAssocID="{CEB74DEA-8718-4777-A7F1-5D7B698829D1}" presName="conn2-1" presStyleLbl="parChTrans1D2" presStyleIdx="1" presStyleCnt="2"/>
      <dgm:spPr/>
    </dgm:pt>
    <dgm:pt modelId="{3C814362-45E6-4429-9228-16732973D06A}" type="pres">
      <dgm:prSet presAssocID="{CEB74DEA-8718-4777-A7F1-5D7B698829D1}" presName="connTx" presStyleLbl="parChTrans1D2" presStyleIdx="1" presStyleCnt="2"/>
      <dgm:spPr/>
    </dgm:pt>
    <dgm:pt modelId="{56C8681F-BB1E-4332-AAF7-0EC489DA3562}" type="pres">
      <dgm:prSet presAssocID="{C2E6B1B1-FD94-4142-99B2-3B5DF186906D}" presName="root2" presStyleCnt="0"/>
      <dgm:spPr/>
    </dgm:pt>
    <dgm:pt modelId="{6A43AD05-1C55-4D64-BA0E-BCDF337A6570}" type="pres">
      <dgm:prSet presAssocID="{C2E6B1B1-FD94-4142-99B2-3B5DF186906D}" presName="LevelTwoTextNode" presStyleLbl="node2" presStyleIdx="1" presStyleCnt="2" custScaleX="167300" custScaleY="200479">
        <dgm:presLayoutVars>
          <dgm:chPref val="3"/>
        </dgm:presLayoutVars>
      </dgm:prSet>
      <dgm:spPr/>
    </dgm:pt>
    <dgm:pt modelId="{94A712C9-E6EA-493D-B84A-737177ECAFF0}" type="pres">
      <dgm:prSet presAssocID="{C2E6B1B1-FD94-4142-99B2-3B5DF186906D}" presName="level3hierChild" presStyleCnt="0"/>
      <dgm:spPr/>
    </dgm:pt>
    <dgm:pt modelId="{24E96782-6C5A-475E-9E31-16093C0F038D}" type="pres">
      <dgm:prSet presAssocID="{053EF3EC-0D25-44BC-B5A0-CE2F4928D686}" presName="conn2-1" presStyleLbl="parChTrans1D3" presStyleIdx="1" presStyleCnt="3"/>
      <dgm:spPr/>
    </dgm:pt>
    <dgm:pt modelId="{ED988D2C-3EEB-4843-92B9-4FEC80AC6DBF}" type="pres">
      <dgm:prSet presAssocID="{053EF3EC-0D25-44BC-B5A0-CE2F4928D686}" presName="connTx" presStyleLbl="parChTrans1D3" presStyleIdx="1" presStyleCnt="3"/>
      <dgm:spPr/>
    </dgm:pt>
    <dgm:pt modelId="{8942E876-5C71-4BDD-8E54-26873ABCDA4B}" type="pres">
      <dgm:prSet presAssocID="{7107C0F7-5799-4F53-8C83-D38428F56BC8}" presName="root2" presStyleCnt="0"/>
      <dgm:spPr/>
    </dgm:pt>
    <dgm:pt modelId="{22C2C947-1F52-4111-9E5A-B7D50DDF3917}" type="pres">
      <dgm:prSet presAssocID="{7107C0F7-5799-4F53-8C83-D38428F56BC8}" presName="LevelTwoTextNode" presStyleLbl="node3" presStyleIdx="1" presStyleCnt="3" custScaleX="215305">
        <dgm:presLayoutVars>
          <dgm:chPref val="3"/>
        </dgm:presLayoutVars>
      </dgm:prSet>
      <dgm:spPr/>
    </dgm:pt>
    <dgm:pt modelId="{4CD6C8E3-130E-43C7-9AA3-15455D163169}" type="pres">
      <dgm:prSet presAssocID="{7107C0F7-5799-4F53-8C83-D38428F56BC8}" presName="level3hierChild" presStyleCnt="0"/>
      <dgm:spPr/>
    </dgm:pt>
    <dgm:pt modelId="{36EEAEA7-A054-4CB9-9E9E-5B5C2631B395}" type="pres">
      <dgm:prSet presAssocID="{6FA6DB64-0594-4825-8D0F-5B49E79CE70C}" presName="conn2-1" presStyleLbl="parChTrans1D3" presStyleIdx="2" presStyleCnt="3"/>
      <dgm:spPr/>
    </dgm:pt>
    <dgm:pt modelId="{A6C95B0A-8028-449F-8BA0-73FB83974333}" type="pres">
      <dgm:prSet presAssocID="{6FA6DB64-0594-4825-8D0F-5B49E79CE70C}" presName="connTx" presStyleLbl="parChTrans1D3" presStyleIdx="2" presStyleCnt="3"/>
      <dgm:spPr/>
    </dgm:pt>
    <dgm:pt modelId="{DC40E0D4-9757-4895-ADAD-AE242641EA78}" type="pres">
      <dgm:prSet presAssocID="{813C5CAA-D021-4991-8E5E-FD8354C653EF}" presName="root2" presStyleCnt="0"/>
      <dgm:spPr/>
    </dgm:pt>
    <dgm:pt modelId="{084370A9-3C8B-47A6-ACA9-6A11A90D1369}" type="pres">
      <dgm:prSet presAssocID="{813C5CAA-D021-4991-8E5E-FD8354C653EF}" presName="LevelTwoTextNode" presStyleLbl="node3" presStyleIdx="2" presStyleCnt="3" custScaleX="215305">
        <dgm:presLayoutVars>
          <dgm:chPref val="3"/>
        </dgm:presLayoutVars>
      </dgm:prSet>
      <dgm:spPr/>
    </dgm:pt>
    <dgm:pt modelId="{64C2F8AF-42BD-4D72-A384-D8675BA39E27}" type="pres">
      <dgm:prSet presAssocID="{813C5CAA-D021-4991-8E5E-FD8354C653EF}" presName="level3hierChild" presStyleCnt="0"/>
      <dgm:spPr/>
    </dgm:pt>
  </dgm:ptLst>
  <dgm:cxnLst>
    <dgm:cxn modelId="{558A7603-DC82-4E78-BD4A-89DC5609825F}" type="presOf" srcId="{77F5B77A-35A1-4EEA-8BA8-14E27418BA4A}" destId="{6705E7E2-F34C-4478-8F5C-655C21933DC2}" srcOrd="1" destOrd="0" presId="urn:microsoft.com/office/officeart/2008/layout/HorizontalMultiLevelHierarchy"/>
    <dgm:cxn modelId="{DB11780E-89F0-4001-8CAE-03334A4921DB}" type="presOf" srcId="{DFD15F45-1725-4649-8F46-795B17ECBE93}" destId="{0F89F6ED-522C-432D-8357-51060F09653E}" srcOrd="0" destOrd="0" presId="urn:microsoft.com/office/officeart/2008/layout/HorizontalMultiLevelHierarchy"/>
    <dgm:cxn modelId="{E629CE10-4F72-4A18-A460-CD56D877EAC5}" srcId="{C2E6B1B1-FD94-4142-99B2-3B5DF186906D}" destId="{813C5CAA-D021-4991-8E5E-FD8354C653EF}" srcOrd="1" destOrd="0" parTransId="{6FA6DB64-0594-4825-8D0F-5B49E79CE70C}" sibTransId="{99B2CE25-AD86-46D1-A712-D6990425B13C}"/>
    <dgm:cxn modelId="{54F9BF13-E76A-4BE8-9D97-F91AF1F155E0}" type="presOf" srcId="{0CDB6F59-7A6E-4638-97C7-F3A56BEF328C}" destId="{A5985372-EC77-434F-9899-0F181A235DAE}" srcOrd="0" destOrd="0" presId="urn:microsoft.com/office/officeart/2008/layout/HorizontalMultiLevelHierarchy"/>
    <dgm:cxn modelId="{DEFC6322-D7BF-42CB-A628-99EBFBA05FFC}" type="presOf" srcId="{C2E6B1B1-FD94-4142-99B2-3B5DF186906D}" destId="{6A43AD05-1C55-4D64-BA0E-BCDF337A6570}" srcOrd="0" destOrd="0" presId="urn:microsoft.com/office/officeart/2008/layout/HorizontalMultiLevelHierarchy"/>
    <dgm:cxn modelId="{10DCD829-1489-42E3-B59F-A61ECC8B23B4}" type="presOf" srcId="{CEB74DEA-8718-4777-A7F1-5D7B698829D1}" destId="{3C814362-45E6-4429-9228-16732973D06A}" srcOrd="1" destOrd="0" presId="urn:microsoft.com/office/officeart/2008/layout/HorizontalMultiLevelHierarchy"/>
    <dgm:cxn modelId="{41632834-169D-449C-A850-20F2394A7D6E}" type="presOf" srcId="{F1FB7C0C-16C8-4E84-9AAF-62EF1070EC7C}" destId="{1099C22B-897F-48A8-8BE4-02FD21761C4E}" srcOrd="0" destOrd="0" presId="urn:microsoft.com/office/officeart/2008/layout/HorizontalMultiLevelHierarchy"/>
    <dgm:cxn modelId="{7085065F-474F-4E15-BA6B-073EF92DC819}" type="presOf" srcId="{77F5B77A-35A1-4EEA-8BA8-14E27418BA4A}" destId="{7159AA99-F678-45DC-9F9E-2FE682FB4262}" srcOrd="0" destOrd="0" presId="urn:microsoft.com/office/officeart/2008/layout/HorizontalMultiLevelHierarchy"/>
    <dgm:cxn modelId="{BDD97343-FAC6-407C-9604-CC9177D7D159}" type="presOf" srcId="{6FA6DB64-0594-4825-8D0F-5B49E79CE70C}" destId="{36EEAEA7-A054-4CB9-9E9E-5B5C2631B395}" srcOrd="0" destOrd="0" presId="urn:microsoft.com/office/officeart/2008/layout/HorizontalMultiLevelHierarchy"/>
    <dgm:cxn modelId="{ED017B43-B906-4DD3-B87B-4F1236E3892A}" srcId="{2D8579EC-C08F-4496-9E17-54707A4E4447}" destId="{F1FB7C0C-16C8-4E84-9AAF-62EF1070EC7C}" srcOrd="0" destOrd="0" parTransId="{98446766-E570-47B8-AC5F-5E8CAB341C75}" sibTransId="{07521371-D47F-4F0F-BF4F-E3E23482722A}"/>
    <dgm:cxn modelId="{985B8664-9A97-4B5D-9D5A-66CE355F3468}" srcId="{DFD15F45-1725-4649-8F46-795B17ECBE93}" destId="{76ADC0BD-3040-4C2F-A3FD-A6CCEA522E47}" srcOrd="0" destOrd="0" parTransId="{7931FEE4-E20F-4E37-ACA3-6481BCB5E2D3}" sibTransId="{EA5ECB1E-26FE-45D3-9C0B-39F5DF92FBF4}"/>
    <dgm:cxn modelId="{E0A59468-4286-4F23-A787-F41ADA6624A5}" srcId="{76ADC0BD-3040-4C2F-A3FD-A6CCEA522E47}" destId="{0CDB6F59-7A6E-4638-97C7-F3A56BEF328C}" srcOrd="0" destOrd="0" parTransId="{77F5B77A-35A1-4EEA-8BA8-14E27418BA4A}" sibTransId="{67F40D91-1B39-4A1B-A0D7-16560EA645F0}"/>
    <dgm:cxn modelId="{1653A268-BAE6-4FF6-B6C0-148A78A79FC1}" type="presOf" srcId="{2D8579EC-C08F-4496-9E17-54707A4E4447}" destId="{E18DBC0B-C11E-4B80-9363-1D15A89D8AB3}" srcOrd="0" destOrd="0" presId="urn:microsoft.com/office/officeart/2008/layout/HorizontalMultiLevelHierarchy"/>
    <dgm:cxn modelId="{9E65F771-7D39-46A8-B315-187D5DAE089B}" type="presOf" srcId="{76ADC0BD-3040-4C2F-A3FD-A6CCEA522E47}" destId="{BEB90E25-4BEB-416F-8731-7536FDF51AFE}" srcOrd="0" destOrd="0" presId="urn:microsoft.com/office/officeart/2008/layout/HorizontalMultiLevelHierarchy"/>
    <dgm:cxn modelId="{190A5F52-7695-4497-A7F4-972AB57BDB7C}" type="presOf" srcId="{798C7F9D-7790-4020-97D6-3C542A38FDA1}" destId="{E2829C99-6FDE-4C3F-9D0A-B4B286FA367A}" srcOrd="0" destOrd="0" presId="urn:microsoft.com/office/officeart/2008/layout/HorizontalMultiLevelHierarchy"/>
    <dgm:cxn modelId="{1C65A455-C40B-4124-A7C6-D5CE4F589531}" type="presOf" srcId="{7931FEE4-E20F-4E37-ACA3-6481BCB5E2D3}" destId="{C33C4565-7B15-4BA2-883D-D27DBEDDE667}" srcOrd="1" destOrd="0" presId="urn:microsoft.com/office/officeart/2008/layout/HorizontalMultiLevelHierarchy"/>
    <dgm:cxn modelId="{ED84F780-9C14-460C-BBDC-5B0A638E31F9}" type="presOf" srcId="{6FA6DB64-0594-4825-8D0F-5B49E79CE70C}" destId="{A6C95B0A-8028-449F-8BA0-73FB83974333}" srcOrd="1" destOrd="0" presId="urn:microsoft.com/office/officeart/2008/layout/HorizontalMultiLevelHierarchy"/>
    <dgm:cxn modelId="{C687C48B-D475-4BEF-AC67-4A6699024974}" type="presOf" srcId="{053EF3EC-0D25-44BC-B5A0-CE2F4928D686}" destId="{ED988D2C-3EEB-4843-92B9-4FEC80AC6DBF}" srcOrd="1" destOrd="0" presId="urn:microsoft.com/office/officeart/2008/layout/HorizontalMultiLevelHierarchy"/>
    <dgm:cxn modelId="{78DA728D-99CC-434D-B879-B93F1DB6D6BA}" type="presOf" srcId="{7931FEE4-E20F-4E37-ACA3-6481BCB5E2D3}" destId="{5B8D31E0-2308-4125-ADC1-405CBB7C8252}" srcOrd="0" destOrd="0" presId="urn:microsoft.com/office/officeart/2008/layout/HorizontalMultiLevelHierarchy"/>
    <dgm:cxn modelId="{FA983A9D-3770-49A9-BEB6-FCE25EB5D95F}" type="presOf" srcId="{813C5CAA-D021-4991-8E5E-FD8354C653EF}" destId="{084370A9-3C8B-47A6-ACA9-6A11A90D1369}" srcOrd="0" destOrd="0" presId="urn:microsoft.com/office/officeart/2008/layout/HorizontalMultiLevelHierarchy"/>
    <dgm:cxn modelId="{09ED48BF-F225-45D4-BC0A-1ABA6A692CA0}" type="presOf" srcId="{053EF3EC-0D25-44BC-B5A0-CE2F4928D686}" destId="{24E96782-6C5A-475E-9E31-16093C0F038D}" srcOrd="0" destOrd="0" presId="urn:microsoft.com/office/officeart/2008/layout/HorizontalMultiLevelHierarchy"/>
    <dgm:cxn modelId="{F7ACE0C4-2522-480B-9341-6A603DD65B36}" type="presOf" srcId="{798C7F9D-7790-4020-97D6-3C542A38FDA1}" destId="{065ACD34-5788-40F8-94E8-B5E10AB883DB}" srcOrd="1" destOrd="0" presId="urn:microsoft.com/office/officeart/2008/layout/HorizontalMultiLevelHierarchy"/>
    <dgm:cxn modelId="{E46EA0D3-8039-418F-8E9F-3889E1D45AE1}" srcId="{C2E6B1B1-FD94-4142-99B2-3B5DF186906D}" destId="{7107C0F7-5799-4F53-8C83-D38428F56BC8}" srcOrd="0" destOrd="0" parTransId="{053EF3EC-0D25-44BC-B5A0-CE2F4928D686}" sibTransId="{7AE570C1-97C8-413A-82F2-8B4DE0B18F33}"/>
    <dgm:cxn modelId="{F0CCEDD7-2033-45A1-87E0-E614058F7BB5}" type="presOf" srcId="{CEB74DEA-8718-4777-A7F1-5D7B698829D1}" destId="{DF2A549A-D0F0-4C02-A85A-8D174220EF68}" srcOrd="0" destOrd="0" presId="urn:microsoft.com/office/officeart/2008/layout/HorizontalMultiLevelHierarchy"/>
    <dgm:cxn modelId="{066555E8-44E4-4D79-BABB-80144183A845}" srcId="{F1FB7C0C-16C8-4E84-9AAF-62EF1070EC7C}" destId="{C2E6B1B1-FD94-4142-99B2-3B5DF186906D}" srcOrd="1" destOrd="0" parTransId="{CEB74DEA-8718-4777-A7F1-5D7B698829D1}" sibTransId="{71E0BF21-2784-4ED7-AD93-803D4C339B2D}"/>
    <dgm:cxn modelId="{232A8EEA-B4ED-40EA-B115-ECA9B2C465AF}" srcId="{F1FB7C0C-16C8-4E84-9AAF-62EF1070EC7C}" destId="{DFD15F45-1725-4649-8F46-795B17ECBE93}" srcOrd="0" destOrd="0" parTransId="{798C7F9D-7790-4020-97D6-3C542A38FDA1}" sibTransId="{7B91E865-91BC-4285-AB66-971765D5B142}"/>
    <dgm:cxn modelId="{516F70FC-AC41-4E1B-89C0-842A8CC0717C}" type="presOf" srcId="{7107C0F7-5799-4F53-8C83-D38428F56BC8}" destId="{22C2C947-1F52-4111-9E5A-B7D50DDF3917}" srcOrd="0" destOrd="0" presId="urn:microsoft.com/office/officeart/2008/layout/HorizontalMultiLevelHierarchy"/>
    <dgm:cxn modelId="{0B507CF4-A962-4611-918B-F6588118B3A1}" type="presParOf" srcId="{E18DBC0B-C11E-4B80-9363-1D15A89D8AB3}" destId="{BD6E5561-355F-43B4-A07B-17DC10E91B3C}" srcOrd="0" destOrd="0" presId="urn:microsoft.com/office/officeart/2008/layout/HorizontalMultiLevelHierarchy"/>
    <dgm:cxn modelId="{F4640A66-988B-4373-9874-0C1180D229FD}" type="presParOf" srcId="{BD6E5561-355F-43B4-A07B-17DC10E91B3C}" destId="{1099C22B-897F-48A8-8BE4-02FD21761C4E}" srcOrd="0" destOrd="0" presId="urn:microsoft.com/office/officeart/2008/layout/HorizontalMultiLevelHierarchy"/>
    <dgm:cxn modelId="{055F0C88-BB83-4175-8B1A-80D915FAB3B0}" type="presParOf" srcId="{BD6E5561-355F-43B4-A07B-17DC10E91B3C}" destId="{3F98CBDA-5B2A-4DA8-977B-D16510B88F68}" srcOrd="1" destOrd="0" presId="urn:microsoft.com/office/officeart/2008/layout/HorizontalMultiLevelHierarchy"/>
    <dgm:cxn modelId="{A3781DCA-DDD5-4CB0-B929-2513D94E9D71}" type="presParOf" srcId="{3F98CBDA-5B2A-4DA8-977B-D16510B88F68}" destId="{E2829C99-6FDE-4C3F-9D0A-B4B286FA367A}" srcOrd="0" destOrd="0" presId="urn:microsoft.com/office/officeart/2008/layout/HorizontalMultiLevelHierarchy"/>
    <dgm:cxn modelId="{C79A2EC9-B040-4CEE-BDD0-51342BE2D516}" type="presParOf" srcId="{E2829C99-6FDE-4C3F-9D0A-B4B286FA367A}" destId="{065ACD34-5788-40F8-94E8-B5E10AB883DB}" srcOrd="0" destOrd="0" presId="urn:microsoft.com/office/officeart/2008/layout/HorizontalMultiLevelHierarchy"/>
    <dgm:cxn modelId="{B3BB3165-975F-40FA-8037-732D28F0798C}" type="presParOf" srcId="{3F98CBDA-5B2A-4DA8-977B-D16510B88F68}" destId="{1331A9F2-1115-40A8-800A-A1ADA01DF87B}" srcOrd="1" destOrd="0" presId="urn:microsoft.com/office/officeart/2008/layout/HorizontalMultiLevelHierarchy"/>
    <dgm:cxn modelId="{C27D19EA-D064-43A9-A646-0BD5B620DA31}" type="presParOf" srcId="{1331A9F2-1115-40A8-800A-A1ADA01DF87B}" destId="{0F89F6ED-522C-432D-8357-51060F09653E}" srcOrd="0" destOrd="0" presId="urn:microsoft.com/office/officeart/2008/layout/HorizontalMultiLevelHierarchy"/>
    <dgm:cxn modelId="{A177A457-BD86-4279-B1D4-B3754200D46E}" type="presParOf" srcId="{1331A9F2-1115-40A8-800A-A1ADA01DF87B}" destId="{AC72E5C1-C8DE-471D-B822-98FF1B338A94}" srcOrd="1" destOrd="0" presId="urn:microsoft.com/office/officeart/2008/layout/HorizontalMultiLevelHierarchy"/>
    <dgm:cxn modelId="{3735F7C9-28A1-4465-86B2-346F52680608}" type="presParOf" srcId="{AC72E5C1-C8DE-471D-B822-98FF1B338A94}" destId="{5B8D31E0-2308-4125-ADC1-405CBB7C8252}" srcOrd="0" destOrd="0" presId="urn:microsoft.com/office/officeart/2008/layout/HorizontalMultiLevelHierarchy"/>
    <dgm:cxn modelId="{4C40B406-90B6-4094-953F-F4D6F61CEFBF}" type="presParOf" srcId="{5B8D31E0-2308-4125-ADC1-405CBB7C8252}" destId="{C33C4565-7B15-4BA2-883D-D27DBEDDE667}" srcOrd="0" destOrd="0" presId="urn:microsoft.com/office/officeart/2008/layout/HorizontalMultiLevelHierarchy"/>
    <dgm:cxn modelId="{A6BACE85-E2D8-442C-BD76-EE74860D8D2F}" type="presParOf" srcId="{AC72E5C1-C8DE-471D-B822-98FF1B338A94}" destId="{D811D40A-0478-43F9-9582-38751B04D1E1}" srcOrd="1" destOrd="0" presId="urn:microsoft.com/office/officeart/2008/layout/HorizontalMultiLevelHierarchy"/>
    <dgm:cxn modelId="{DDB143E7-C25C-4A61-85D4-F444142FBB37}" type="presParOf" srcId="{D811D40A-0478-43F9-9582-38751B04D1E1}" destId="{BEB90E25-4BEB-416F-8731-7536FDF51AFE}" srcOrd="0" destOrd="0" presId="urn:microsoft.com/office/officeart/2008/layout/HorizontalMultiLevelHierarchy"/>
    <dgm:cxn modelId="{A8D32791-1C83-4BBE-9FF7-A708DF111227}" type="presParOf" srcId="{D811D40A-0478-43F9-9582-38751B04D1E1}" destId="{2E42DBC0-FD1E-4695-9BC9-27A6F2DD5582}" srcOrd="1" destOrd="0" presId="urn:microsoft.com/office/officeart/2008/layout/HorizontalMultiLevelHierarchy"/>
    <dgm:cxn modelId="{A0AFEBDA-4FD4-4964-B370-79825F4A9CDA}" type="presParOf" srcId="{2E42DBC0-FD1E-4695-9BC9-27A6F2DD5582}" destId="{7159AA99-F678-45DC-9F9E-2FE682FB4262}" srcOrd="0" destOrd="0" presId="urn:microsoft.com/office/officeart/2008/layout/HorizontalMultiLevelHierarchy"/>
    <dgm:cxn modelId="{4538ECFD-15D4-4F0E-BC96-9A217C7A2645}" type="presParOf" srcId="{7159AA99-F678-45DC-9F9E-2FE682FB4262}" destId="{6705E7E2-F34C-4478-8F5C-655C21933DC2}" srcOrd="0" destOrd="0" presId="urn:microsoft.com/office/officeart/2008/layout/HorizontalMultiLevelHierarchy"/>
    <dgm:cxn modelId="{69BC3BB0-D8BD-4180-88CD-DEF399C2BBC5}" type="presParOf" srcId="{2E42DBC0-FD1E-4695-9BC9-27A6F2DD5582}" destId="{F589DBF3-6C7F-4B77-9661-9B324BAB597E}" srcOrd="1" destOrd="0" presId="urn:microsoft.com/office/officeart/2008/layout/HorizontalMultiLevelHierarchy"/>
    <dgm:cxn modelId="{A7EF5358-0E03-429D-8BD7-47415A0E7E21}" type="presParOf" srcId="{F589DBF3-6C7F-4B77-9661-9B324BAB597E}" destId="{A5985372-EC77-434F-9899-0F181A235DAE}" srcOrd="0" destOrd="0" presId="urn:microsoft.com/office/officeart/2008/layout/HorizontalMultiLevelHierarchy"/>
    <dgm:cxn modelId="{9FF11803-CFCB-409B-97DC-3789DC165FAD}" type="presParOf" srcId="{F589DBF3-6C7F-4B77-9661-9B324BAB597E}" destId="{0855D674-51A1-43A0-A25F-9B872FE215B8}" srcOrd="1" destOrd="0" presId="urn:microsoft.com/office/officeart/2008/layout/HorizontalMultiLevelHierarchy"/>
    <dgm:cxn modelId="{B09E2CD1-C8CB-4B8E-ABB5-EAF4AE765D7E}" type="presParOf" srcId="{3F98CBDA-5B2A-4DA8-977B-D16510B88F68}" destId="{DF2A549A-D0F0-4C02-A85A-8D174220EF68}" srcOrd="2" destOrd="0" presId="urn:microsoft.com/office/officeart/2008/layout/HorizontalMultiLevelHierarchy"/>
    <dgm:cxn modelId="{1C457FF1-4A6D-4047-9F8F-AF916D70E6EE}" type="presParOf" srcId="{DF2A549A-D0F0-4C02-A85A-8D174220EF68}" destId="{3C814362-45E6-4429-9228-16732973D06A}" srcOrd="0" destOrd="0" presId="urn:microsoft.com/office/officeart/2008/layout/HorizontalMultiLevelHierarchy"/>
    <dgm:cxn modelId="{6A8DF82A-A6DB-4520-A125-800E849DCB2E}" type="presParOf" srcId="{3F98CBDA-5B2A-4DA8-977B-D16510B88F68}" destId="{56C8681F-BB1E-4332-AAF7-0EC489DA3562}" srcOrd="3" destOrd="0" presId="urn:microsoft.com/office/officeart/2008/layout/HorizontalMultiLevelHierarchy"/>
    <dgm:cxn modelId="{13D9D58B-38E3-4FFB-BB4A-DBA6A9A7323F}" type="presParOf" srcId="{56C8681F-BB1E-4332-AAF7-0EC489DA3562}" destId="{6A43AD05-1C55-4D64-BA0E-BCDF337A6570}" srcOrd="0" destOrd="0" presId="urn:microsoft.com/office/officeart/2008/layout/HorizontalMultiLevelHierarchy"/>
    <dgm:cxn modelId="{1A2A858D-349D-40D0-AB87-26F53156947F}" type="presParOf" srcId="{56C8681F-BB1E-4332-AAF7-0EC489DA3562}" destId="{94A712C9-E6EA-493D-B84A-737177ECAFF0}" srcOrd="1" destOrd="0" presId="urn:microsoft.com/office/officeart/2008/layout/HorizontalMultiLevelHierarchy"/>
    <dgm:cxn modelId="{BB9D21FA-6008-4B10-AA8E-0D7DDF2D868C}" type="presParOf" srcId="{94A712C9-E6EA-493D-B84A-737177ECAFF0}" destId="{24E96782-6C5A-475E-9E31-16093C0F038D}" srcOrd="0" destOrd="0" presId="urn:microsoft.com/office/officeart/2008/layout/HorizontalMultiLevelHierarchy"/>
    <dgm:cxn modelId="{B21D3234-1F32-4A40-90CE-B3130E9EF8EF}" type="presParOf" srcId="{24E96782-6C5A-475E-9E31-16093C0F038D}" destId="{ED988D2C-3EEB-4843-92B9-4FEC80AC6DBF}" srcOrd="0" destOrd="0" presId="urn:microsoft.com/office/officeart/2008/layout/HorizontalMultiLevelHierarchy"/>
    <dgm:cxn modelId="{5C739618-A2F9-4E36-8E6D-D5617B6B6AC6}" type="presParOf" srcId="{94A712C9-E6EA-493D-B84A-737177ECAFF0}" destId="{8942E876-5C71-4BDD-8E54-26873ABCDA4B}" srcOrd="1" destOrd="0" presId="urn:microsoft.com/office/officeart/2008/layout/HorizontalMultiLevelHierarchy"/>
    <dgm:cxn modelId="{947C0DEC-A758-4033-AC64-12FA23C39637}" type="presParOf" srcId="{8942E876-5C71-4BDD-8E54-26873ABCDA4B}" destId="{22C2C947-1F52-4111-9E5A-B7D50DDF3917}" srcOrd="0" destOrd="0" presId="urn:microsoft.com/office/officeart/2008/layout/HorizontalMultiLevelHierarchy"/>
    <dgm:cxn modelId="{3E5B8D78-DC8E-4075-91DC-A37F73B3920F}" type="presParOf" srcId="{8942E876-5C71-4BDD-8E54-26873ABCDA4B}" destId="{4CD6C8E3-130E-43C7-9AA3-15455D163169}" srcOrd="1" destOrd="0" presId="urn:microsoft.com/office/officeart/2008/layout/HorizontalMultiLevelHierarchy"/>
    <dgm:cxn modelId="{0A8976B4-F50A-4A0C-98E9-B2AA70218676}" type="presParOf" srcId="{94A712C9-E6EA-493D-B84A-737177ECAFF0}" destId="{36EEAEA7-A054-4CB9-9E9E-5B5C2631B395}" srcOrd="2" destOrd="0" presId="urn:microsoft.com/office/officeart/2008/layout/HorizontalMultiLevelHierarchy"/>
    <dgm:cxn modelId="{865CC1DD-FA25-4FF1-8686-32D6EFEF548A}" type="presParOf" srcId="{36EEAEA7-A054-4CB9-9E9E-5B5C2631B395}" destId="{A6C95B0A-8028-449F-8BA0-73FB83974333}" srcOrd="0" destOrd="0" presId="urn:microsoft.com/office/officeart/2008/layout/HorizontalMultiLevelHierarchy"/>
    <dgm:cxn modelId="{75C1604D-AABA-48C6-9702-4A107BD1EDA4}" type="presParOf" srcId="{94A712C9-E6EA-493D-B84A-737177ECAFF0}" destId="{DC40E0D4-9757-4895-ADAD-AE242641EA78}" srcOrd="3" destOrd="0" presId="urn:microsoft.com/office/officeart/2008/layout/HorizontalMultiLevelHierarchy"/>
    <dgm:cxn modelId="{4BFB16DD-093D-4146-9426-EBB01A935FB2}" type="presParOf" srcId="{DC40E0D4-9757-4895-ADAD-AE242641EA78}" destId="{084370A9-3C8B-47A6-ACA9-6A11A90D1369}" srcOrd="0" destOrd="0" presId="urn:microsoft.com/office/officeart/2008/layout/HorizontalMultiLevelHierarchy"/>
    <dgm:cxn modelId="{B8220F47-8161-4F27-8649-8D9018560AC7}" type="presParOf" srcId="{DC40E0D4-9757-4895-ADAD-AE242641EA78}" destId="{64C2F8AF-42BD-4D72-A384-D8675BA39E27}"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D8579EC-C08F-4496-9E17-54707A4E4447}"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ES"/>
        </a:p>
      </dgm:t>
    </dgm:pt>
    <dgm:pt modelId="{F1FB7C0C-16C8-4E84-9AAF-62EF1070EC7C}">
      <dgm:prSet phldrT="[Texto]"/>
      <dgm:spPr>
        <a:solidFill>
          <a:schemeClr val="bg1">
            <a:lumMod val="50000"/>
          </a:schemeClr>
        </a:solidFill>
        <a:ln>
          <a:solidFill>
            <a:srgbClr val="FF0000"/>
          </a:solidFill>
        </a:ln>
      </dgm:spPr>
      <dgm:t>
        <a:bodyPr/>
        <a:lstStyle/>
        <a:p>
          <a:r>
            <a:rPr lang="es-ES_tradnl" dirty="0"/>
            <a:t>GESTOR DE EXPEDIENTES</a:t>
          </a:r>
          <a:endParaRPr lang="es-ES" dirty="0"/>
        </a:p>
      </dgm:t>
    </dgm:pt>
    <dgm:pt modelId="{98446766-E570-47B8-AC5F-5E8CAB341C75}" type="parTrans" cxnId="{ED017B43-B906-4DD3-B87B-4F1236E3892A}">
      <dgm:prSet/>
      <dgm:spPr/>
      <dgm:t>
        <a:bodyPr/>
        <a:lstStyle/>
        <a:p>
          <a:endParaRPr lang="es-ES"/>
        </a:p>
      </dgm:t>
    </dgm:pt>
    <dgm:pt modelId="{07521371-D47F-4F0F-BF4F-E3E23482722A}" type="sibTrans" cxnId="{ED017B43-B906-4DD3-B87B-4F1236E3892A}">
      <dgm:prSet/>
      <dgm:spPr/>
      <dgm:t>
        <a:bodyPr/>
        <a:lstStyle/>
        <a:p>
          <a:endParaRPr lang="es-ES"/>
        </a:p>
      </dgm:t>
    </dgm:pt>
    <dgm:pt modelId="{48A64476-08C0-4F0B-8E3B-10ABF05A7194}">
      <dgm:prSet phldrT="[Texto]" custT="1">
        <dgm:style>
          <a:lnRef idx="2">
            <a:schemeClr val="accent1"/>
          </a:lnRef>
          <a:fillRef idx="1">
            <a:schemeClr val="lt1"/>
          </a:fillRef>
          <a:effectRef idx="0">
            <a:schemeClr val="accent1"/>
          </a:effectRef>
          <a:fontRef idx="minor">
            <a:schemeClr val="dk1"/>
          </a:fontRef>
        </dgm:style>
      </dgm:prSet>
      <dgm:spPr>
        <a:ln/>
      </dgm:spPr>
      <dgm:t>
        <a:bodyPr spcFirstLastPara="0" vert="horz" wrap="square" lIns="10160" tIns="10160" rIns="10160" bIns="10160" numCol="1" spcCol="1270" anchor="ctr" anchorCtr="0"/>
        <a:lstStyle/>
        <a:p>
          <a:pPr marL="0" lvl="0" indent="0" algn="l" defTabSz="711200">
            <a:lnSpc>
              <a:spcPct val="90000"/>
            </a:lnSpc>
            <a:spcBef>
              <a:spcPct val="0"/>
            </a:spcBef>
            <a:spcAft>
              <a:spcPct val="35000"/>
            </a:spcAft>
            <a:buFont typeface="Arial" panose="020B0604020202020204" pitchFamily="34" charset="0"/>
            <a:buNone/>
          </a:pPr>
          <a:r>
            <a:rPr lang="es-ES" sz="1600" b="1" kern="1200" dirty="0">
              <a:solidFill>
                <a:srgbClr val="FFFFFF">
                  <a:lumMod val="50000"/>
                </a:srgbClr>
              </a:solidFill>
              <a:latin typeface="Candara" panose="020E0502030303020204" pitchFamily="34" charset="0"/>
              <a:ea typeface="+mn-ea"/>
              <a:cs typeface="+mn-cs"/>
            </a:rPr>
            <a:t>Tramitación de Acuerdos Marco. Excepto AM de Agencia Viajes que se tramitarán con cargo a las cajas fijas.  </a:t>
          </a:r>
        </a:p>
      </dgm:t>
    </dgm:pt>
    <dgm:pt modelId="{B72584BF-DB10-4E2C-A06B-C1B0C1A3936F}" type="parTrans" cxnId="{D510B19C-96F7-422B-8426-4DBA18738C68}">
      <dgm:prSet/>
      <dgm:spPr/>
      <dgm:t>
        <a:bodyPr/>
        <a:lstStyle/>
        <a:p>
          <a:endParaRPr lang="es-ES"/>
        </a:p>
      </dgm:t>
    </dgm:pt>
    <dgm:pt modelId="{AB147A7F-3445-45C0-89AE-430A01AE3321}" type="sibTrans" cxnId="{D510B19C-96F7-422B-8426-4DBA18738C68}">
      <dgm:prSet/>
      <dgm:spPr/>
      <dgm:t>
        <a:bodyPr/>
        <a:lstStyle/>
        <a:p>
          <a:endParaRPr lang="es-ES"/>
        </a:p>
      </dgm:t>
    </dgm:pt>
    <dgm:pt modelId="{020E0722-6994-4643-BEC9-2F366AA98852}">
      <dgm:prSet phldrT="[Texto]" custT="1">
        <dgm:style>
          <a:lnRef idx="2">
            <a:schemeClr val="accent1"/>
          </a:lnRef>
          <a:fillRef idx="1">
            <a:schemeClr val="lt1"/>
          </a:fillRef>
          <a:effectRef idx="0">
            <a:schemeClr val="accent1"/>
          </a:effectRef>
          <a:fontRef idx="minor">
            <a:schemeClr val="dk1"/>
          </a:fontRef>
        </dgm:style>
      </dgm:prSet>
      <dgm:spPr>
        <a:ln/>
      </dgm:spPr>
      <dgm:t>
        <a:bodyPr spcFirstLastPara="0" vert="horz" wrap="square" lIns="10160" tIns="10160" rIns="10160" bIns="10160" numCol="1" spcCol="1270" anchor="ctr" anchorCtr="0"/>
        <a:lstStyle/>
        <a:p>
          <a:pPr marL="0" lvl="0" indent="0" algn="l" defTabSz="711200">
            <a:lnSpc>
              <a:spcPct val="90000"/>
            </a:lnSpc>
            <a:spcBef>
              <a:spcPct val="0"/>
            </a:spcBef>
            <a:spcAft>
              <a:spcPct val="35000"/>
            </a:spcAft>
            <a:buFont typeface="Arial" panose="020B0604020202020204" pitchFamily="34" charset="0"/>
            <a:buNone/>
          </a:pPr>
          <a:r>
            <a:rPr lang="es-ES" sz="1600" b="1" kern="1200" dirty="0">
              <a:solidFill>
                <a:srgbClr val="FFFFFF">
                  <a:lumMod val="50000"/>
                </a:srgbClr>
              </a:solidFill>
              <a:latin typeface="Candara" panose="020E0502030303020204" pitchFamily="34" charset="0"/>
              <a:ea typeface="+mn-ea"/>
              <a:cs typeface="+mn-cs"/>
            </a:rPr>
            <a:t>Tramitación de Contratos Menores. En aquellos casos que se realicen por Pago Directo será necesario Informe Necesidades y Proposición Económica, y la documentación que proceda. </a:t>
          </a:r>
          <a:endParaRPr lang="es-ES" sz="1600" b="0" kern="1200" dirty="0">
            <a:solidFill>
              <a:srgbClr val="FFFFFF">
                <a:lumMod val="50000"/>
              </a:srgbClr>
            </a:solidFill>
            <a:latin typeface="Candara" panose="020E0502030303020204" pitchFamily="34" charset="0"/>
            <a:ea typeface="+mn-ea"/>
            <a:cs typeface="+mn-cs"/>
          </a:endParaRPr>
        </a:p>
      </dgm:t>
    </dgm:pt>
    <dgm:pt modelId="{3A1FD294-F918-4062-A595-0E1F974929A2}" type="parTrans" cxnId="{5822778B-0B86-4C54-A0D7-CBB113858488}">
      <dgm:prSet/>
      <dgm:spPr/>
      <dgm:t>
        <a:bodyPr/>
        <a:lstStyle/>
        <a:p>
          <a:endParaRPr lang="es-ES"/>
        </a:p>
      </dgm:t>
    </dgm:pt>
    <dgm:pt modelId="{0AC89CB0-88BD-491D-A196-A15E4627F37F}" type="sibTrans" cxnId="{5822778B-0B86-4C54-A0D7-CBB113858488}">
      <dgm:prSet/>
      <dgm:spPr/>
      <dgm:t>
        <a:bodyPr/>
        <a:lstStyle/>
        <a:p>
          <a:endParaRPr lang="es-ES"/>
        </a:p>
      </dgm:t>
    </dgm:pt>
    <dgm:pt modelId="{C893BA49-B30E-43E0-AA76-7E7745D558E0}">
      <dgm:prSet phldrT="[Texto]" custT="1"/>
      <dgm:spPr>
        <a:solidFill>
          <a:srgbClr val="FF0000"/>
        </a:solidFill>
        <a:ln w="25400" cap="flat" cmpd="sng" algn="ctr">
          <a:solidFill>
            <a:srgbClr val="FFFFFF">
              <a:hueOff val="0"/>
              <a:satOff val="0"/>
              <a:lumOff val="0"/>
              <a:alphaOff val="0"/>
            </a:srgbClr>
          </a:solidFill>
          <a:prstDash val="solid"/>
        </a:ln>
        <a:effectLst/>
      </dgm:spPr>
      <dgm:t>
        <a:bodyPr spcFirstLastPara="0" vert="horz" wrap="square" lIns="17780" tIns="17780" rIns="17780" bIns="17780" numCol="1" spcCol="1270" anchor="ctr" anchorCtr="0"/>
        <a:lstStyle/>
        <a:p>
          <a:pPr marL="0" lvl="0" indent="0" algn="ctr" defTabSz="1244600">
            <a:lnSpc>
              <a:spcPct val="90000"/>
            </a:lnSpc>
            <a:spcBef>
              <a:spcPct val="0"/>
            </a:spcBef>
            <a:spcAft>
              <a:spcPct val="35000"/>
            </a:spcAft>
            <a:buNone/>
          </a:pPr>
          <a:r>
            <a:rPr lang="es-ES" sz="1600" b="1" kern="1200">
              <a:solidFill>
                <a:srgbClr val="FFFFFF"/>
              </a:solidFill>
              <a:effectLst>
                <a:outerShdw blurRad="38100" dist="38100" dir="2700000" algn="tl">
                  <a:srgbClr val="000000">
                    <a:alpha val="43137"/>
                  </a:srgbClr>
                </a:outerShdw>
              </a:effectLst>
              <a:latin typeface="Arial"/>
              <a:ea typeface="+mn-ea"/>
              <a:cs typeface="+mn-cs"/>
            </a:rPr>
            <a:t>UMH</a:t>
          </a:r>
          <a:endParaRPr lang="es-ES" sz="1600" b="1" kern="1200" dirty="0">
            <a:solidFill>
              <a:srgbClr val="FFFFFF"/>
            </a:solidFill>
            <a:effectLst>
              <a:outerShdw blurRad="38100" dist="38100" dir="2700000" algn="tl">
                <a:srgbClr val="000000">
                  <a:alpha val="43137"/>
                </a:srgbClr>
              </a:outerShdw>
            </a:effectLst>
            <a:latin typeface="Arial"/>
            <a:ea typeface="+mn-ea"/>
            <a:cs typeface="+mn-cs"/>
          </a:endParaRPr>
        </a:p>
      </dgm:t>
    </dgm:pt>
    <dgm:pt modelId="{D87A1963-4F5B-4F10-A57C-4FC474904D8D}" type="parTrans" cxnId="{D7EEED0B-8D0A-407E-BA92-182483F6099A}">
      <dgm:prSet/>
      <dgm:spPr/>
      <dgm:t>
        <a:bodyPr/>
        <a:lstStyle/>
        <a:p>
          <a:endParaRPr lang="es-ES"/>
        </a:p>
      </dgm:t>
    </dgm:pt>
    <dgm:pt modelId="{6417E3E7-4D5B-4412-B5C4-784EF58C848D}" type="sibTrans" cxnId="{D7EEED0B-8D0A-407E-BA92-182483F6099A}">
      <dgm:prSet/>
      <dgm:spPr/>
      <dgm:t>
        <a:bodyPr/>
        <a:lstStyle/>
        <a:p>
          <a:endParaRPr lang="es-ES"/>
        </a:p>
      </dgm:t>
    </dgm:pt>
    <dgm:pt modelId="{58844ADB-4E08-43E1-93A4-36DC8E1648B7}">
      <dgm:prSet phldrT="[Texto]" custT="1"/>
      <dgm:spPr>
        <a:solidFill>
          <a:srgbClr val="FF0000"/>
        </a:solidFill>
        <a:ln>
          <a:solidFill>
            <a:srgbClr val="FF0000"/>
          </a:solidFill>
        </a:ln>
      </dgm:spPr>
      <dgm:t>
        <a:bodyPr/>
        <a:lstStyle/>
        <a:p>
          <a:r>
            <a:rPr lang="es-ES" sz="1800" b="1" dirty="0">
              <a:latin typeface="Arial" panose="020B0604020202020204" pitchFamily="34" charset="0"/>
              <a:cs typeface="Arial" panose="020B0604020202020204" pitchFamily="34" charset="0"/>
            </a:rPr>
            <a:t>Pago Directo</a:t>
          </a:r>
          <a:r>
            <a:rPr lang="es-ES" sz="2400" b="1" dirty="0">
              <a:latin typeface="Arial" panose="020B0604020202020204" pitchFamily="34" charset="0"/>
              <a:cs typeface="Arial" panose="020B0604020202020204" pitchFamily="34" charset="0"/>
            </a:rPr>
            <a:t> </a:t>
          </a:r>
        </a:p>
      </dgm:t>
    </dgm:pt>
    <dgm:pt modelId="{186FC8A5-58DD-47DF-8554-E95C7DDE8EE2}" type="parTrans" cxnId="{4E3B3D7C-4F39-44CB-ABA3-BF1C52B63D9B}">
      <dgm:prSet/>
      <dgm:spPr/>
      <dgm:t>
        <a:bodyPr/>
        <a:lstStyle/>
        <a:p>
          <a:endParaRPr lang="es-ES"/>
        </a:p>
      </dgm:t>
    </dgm:pt>
    <dgm:pt modelId="{D64BFF6A-96A5-4A02-9831-DF7E0773192B}" type="sibTrans" cxnId="{4E3B3D7C-4F39-44CB-ABA3-BF1C52B63D9B}">
      <dgm:prSet/>
      <dgm:spPr/>
      <dgm:t>
        <a:bodyPr/>
        <a:lstStyle/>
        <a:p>
          <a:endParaRPr lang="es-ES"/>
        </a:p>
      </dgm:t>
    </dgm:pt>
    <dgm:pt modelId="{AB32F733-F1FD-4AB2-9DD7-EA8ED28C93BB}">
      <dgm:prSet phldrT="[Texto]" custT="1">
        <dgm:style>
          <a:lnRef idx="2">
            <a:schemeClr val="accent1"/>
          </a:lnRef>
          <a:fillRef idx="1">
            <a:schemeClr val="lt1"/>
          </a:fillRef>
          <a:effectRef idx="0">
            <a:schemeClr val="accent1"/>
          </a:effectRef>
          <a:fontRef idx="minor">
            <a:schemeClr val="dk1"/>
          </a:fontRef>
        </dgm:style>
      </dgm:prSet>
      <dgm:spPr>
        <a:solidFill>
          <a:srgbClr val="FF0000"/>
        </a:solidFill>
        <a:ln w="25400" cap="flat" cmpd="sng" algn="ctr">
          <a:solidFill>
            <a:srgbClr val="FFFFFF"/>
          </a:solidFill>
          <a:prstDash val="solid"/>
        </a:ln>
        <a:effectLst/>
      </dgm:spPr>
      <dgm:t>
        <a:bodyPr spcFirstLastPara="0" vert="horz" wrap="square" lIns="22860" tIns="22860" rIns="22860" bIns="22860" numCol="1" spcCol="1270" anchor="ctr" anchorCtr="0"/>
        <a:lstStyle/>
        <a:p>
          <a:pPr marL="0" lvl="0" indent="0" algn="ctr" defTabSz="1600200">
            <a:lnSpc>
              <a:spcPct val="90000"/>
            </a:lnSpc>
            <a:spcBef>
              <a:spcPct val="0"/>
            </a:spcBef>
            <a:spcAft>
              <a:spcPct val="35000"/>
            </a:spcAft>
            <a:buFont typeface="Arial" panose="020B0604020202020204" pitchFamily="34" charset="0"/>
            <a:buNone/>
          </a:pPr>
          <a:r>
            <a:rPr lang="es-ES_tradnl" sz="1800" b="1" kern="1200" dirty="0">
              <a:solidFill>
                <a:schemeClr val="bg1"/>
              </a:solidFill>
              <a:highlight>
                <a:srgbClr val="FF0000"/>
              </a:highlight>
              <a:latin typeface="Arial" panose="020B0604020202020204" pitchFamily="34" charset="0"/>
              <a:ea typeface="+mn-ea"/>
              <a:cs typeface="Arial" panose="020B0604020202020204" pitchFamily="34" charset="0"/>
            </a:rPr>
            <a:t>Pago por Caja Fija</a:t>
          </a:r>
          <a:endParaRPr lang="es-ES" sz="1800" b="1" kern="1200" dirty="0">
            <a:solidFill>
              <a:schemeClr val="bg1"/>
            </a:solidFill>
            <a:highlight>
              <a:srgbClr val="FF0000"/>
            </a:highlight>
            <a:latin typeface="Arial" panose="020B0604020202020204" pitchFamily="34" charset="0"/>
            <a:ea typeface="+mn-ea"/>
            <a:cs typeface="Arial" panose="020B0604020202020204" pitchFamily="34" charset="0"/>
          </a:endParaRPr>
        </a:p>
      </dgm:t>
    </dgm:pt>
    <dgm:pt modelId="{0B87C780-12B5-4D32-AC17-9AE4D7EA733C}" type="parTrans" cxnId="{312495F1-B164-49AD-9207-FEE339083377}">
      <dgm:prSet/>
      <dgm:spPr/>
      <dgm:t>
        <a:bodyPr/>
        <a:lstStyle/>
        <a:p>
          <a:endParaRPr lang="es-ES"/>
        </a:p>
      </dgm:t>
    </dgm:pt>
    <dgm:pt modelId="{032E5D92-A70E-42E7-ACC9-B87F581CD17E}" type="sibTrans" cxnId="{312495F1-B164-49AD-9207-FEE339083377}">
      <dgm:prSet/>
      <dgm:spPr/>
      <dgm:t>
        <a:bodyPr/>
        <a:lstStyle/>
        <a:p>
          <a:endParaRPr lang="es-ES"/>
        </a:p>
      </dgm:t>
    </dgm:pt>
    <dgm:pt modelId="{A7514B14-854D-4727-9579-CF7E0794DF40}">
      <dgm:prSet phldrT="[Texto]" custT="1">
        <dgm:style>
          <a:lnRef idx="2">
            <a:schemeClr val="accent1"/>
          </a:lnRef>
          <a:fillRef idx="1">
            <a:schemeClr val="lt1"/>
          </a:fillRef>
          <a:effectRef idx="0">
            <a:schemeClr val="accent1"/>
          </a:effectRef>
          <a:fontRef idx="minor">
            <a:schemeClr val="dk1"/>
          </a:fontRef>
        </dgm:style>
      </dgm:prSet>
      <dgm:spPr>
        <a:ln/>
      </dgm:spPr>
      <dgm:t>
        <a:bodyPr spcFirstLastPara="0" vert="horz" wrap="square" lIns="10160" tIns="10160" rIns="10160" bIns="10160" numCol="1" spcCol="1270" anchor="ctr" anchorCtr="0"/>
        <a:lstStyle/>
        <a:p>
          <a:pPr marL="0" lvl="0" indent="0" algn="l" defTabSz="711200">
            <a:lnSpc>
              <a:spcPct val="90000"/>
            </a:lnSpc>
            <a:spcBef>
              <a:spcPct val="0"/>
            </a:spcBef>
            <a:spcAft>
              <a:spcPct val="35000"/>
            </a:spcAft>
            <a:buFont typeface="Arial" panose="020B0604020202020204" pitchFamily="34" charset="0"/>
            <a:buNone/>
          </a:pPr>
          <a:r>
            <a:rPr lang="es-ES" sz="1600" b="1" kern="1200" dirty="0">
              <a:solidFill>
                <a:srgbClr val="FFFFFF">
                  <a:lumMod val="50000"/>
                </a:srgbClr>
              </a:solidFill>
              <a:latin typeface="Candara" panose="020E0502030303020204" pitchFamily="34" charset="0"/>
              <a:ea typeface="+mn-ea"/>
              <a:cs typeface="+mn-cs"/>
            </a:rPr>
            <a:t>Atención inmediata de gastos corrientes de funcionamiento de carácter periódico o repetitivo.</a:t>
          </a:r>
        </a:p>
      </dgm:t>
    </dgm:pt>
    <dgm:pt modelId="{47D28C70-E022-4D47-98FE-F19FEB11D16F}" type="parTrans" cxnId="{E55EFAC1-1B01-41AE-9991-40A01A386931}">
      <dgm:prSet/>
      <dgm:spPr/>
      <dgm:t>
        <a:bodyPr/>
        <a:lstStyle/>
        <a:p>
          <a:endParaRPr lang="es-ES"/>
        </a:p>
      </dgm:t>
    </dgm:pt>
    <dgm:pt modelId="{A972E6F6-F28D-4E47-9682-B7E88A30BD23}" type="sibTrans" cxnId="{E55EFAC1-1B01-41AE-9991-40A01A386931}">
      <dgm:prSet/>
      <dgm:spPr/>
      <dgm:t>
        <a:bodyPr/>
        <a:lstStyle/>
        <a:p>
          <a:endParaRPr lang="es-ES"/>
        </a:p>
      </dgm:t>
    </dgm:pt>
    <dgm:pt modelId="{D81CABAA-AE64-4183-B835-305681A0CFAC}">
      <dgm:prSet phldrT="[Texto]" custT="1">
        <dgm:style>
          <a:lnRef idx="2">
            <a:schemeClr val="accent1"/>
          </a:lnRef>
          <a:fillRef idx="1">
            <a:schemeClr val="lt1"/>
          </a:fillRef>
          <a:effectRef idx="0">
            <a:schemeClr val="accent1"/>
          </a:effectRef>
          <a:fontRef idx="minor">
            <a:schemeClr val="dk1"/>
          </a:fontRef>
        </dgm:style>
      </dgm:prSet>
      <dgm:spPr>
        <a:ln/>
      </dgm:spPr>
      <dgm:t>
        <a:bodyPr spcFirstLastPara="0" vert="horz" wrap="square" lIns="10160" tIns="10160" rIns="10160" bIns="10160" numCol="1" spcCol="1270" anchor="ctr" anchorCtr="0"/>
        <a:lstStyle/>
        <a:p>
          <a:pPr marL="0" lvl="0" indent="0" algn="l" defTabSz="711200">
            <a:lnSpc>
              <a:spcPct val="90000"/>
            </a:lnSpc>
            <a:spcBef>
              <a:spcPct val="0"/>
            </a:spcBef>
            <a:spcAft>
              <a:spcPct val="35000"/>
            </a:spcAft>
            <a:buFont typeface="Arial" panose="020B0604020202020204" pitchFamily="34" charset="0"/>
            <a:buNone/>
          </a:pPr>
          <a:r>
            <a:rPr lang="es-ES" sz="1600" b="1" kern="1200" dirty="0">
              <a:solidFill>
                <a:srgbClr val="FFFFFF">
                  <a:lumMod val="50000"/>
                </a:srgbClr>
              </a:solidFill>
              <a:latin typeface="Candara" panose="020E0502030303020204" pitchFamily="34" charset="0"/>
              <a:ea typeface="+mn-ea"/>
              <a:cs typeface="+mn-cs"/>
            </a:rPr>
            <a:t>Documentación necesaria según lo dispuesto Art.28 de las Bases de Ejecución y Funcionamiento.</a:t>
          </a:r>
        </a:p>
      </dgm:t>
    </dgm:pt>
    <dgm:pt modelId="{978841F1-6B94-484D-907C-098AF6F10E81}" type="parTrans" cxnId="{772EC7CA-070E-4F4B-B0FE-D744AEDA74AB}">
      <dgm:prSet/>
      <dgm:spPr/>
      <dgm:t>
        <a:bodyPr/>
        <a:lstStyle/>
        <a:p>
          <a:endParaRPr lang="es-ES"/>
        </a:p>
      </dgm:t>
    </dgm:pt>
    <dgm:pt modelId="{310AB207-7DF0-4A15-A253-69C94F4880F6}" type="sibTrans" cxnId="{772EC7CA-070E-4F4B-B0FE-D744AEDA74AB}">
      <dgm:prSet/>
      <dgm:spPr/>
      <dgm:t>
        <a:bodyPr/>
        <a:lstStyle/>
        <a:p>
          <a:endParaRPr lang="es-ES"/>
        </a:p>
      </dgm:t>
    </dgm:pt>
    <dgm:pt modelId="{273CF76D-2FA6-49C9-8B20-9EFBC36BFCF4}">
      <dgm:prSet phldrT="[Texto]" custT="1"/>
      <dgm:spPr>
        <a:solidFill>
          <a:srgbClr val="FF0000"/>
        </a:solidFill>
        <a:ln w="25400" cap="flat" cmpd="sng" algn="ctr">
          <a:solidFill>
            <a:srgbClr val="FFFFFF">
              <a:hueOff val="0"/>
              <a:satOff val="0"/>
              <a:lumOff val="0"/>
              <a:alphaOff val="0"/>
            </a:srgbClr>
          </a:solidFill>
          <a:prstDash val="solid"/>
        </a:ln>
        <a:effectLst/>
      </dgm:spPr>
      <dgm:t>
        <a:bodyPr spcFirstLastPara="0" vert="horz" wrap="square" lIns="17780" tIns="17780" rIns="17780" bIns="17780" numCol="1" spcCol="1270" anchor="ctr" anchorCtr="0"/>
        <a:lstStyle/>
        <a:p>
          <a:pPr marL="0" lvl="0" indent="0" algn="ctr" defTabSz="1244600">
            <a:lnSpc>
              <a:spcPct val="90000"/>
            </a:lnSpc>
            <a:spcBef>
              <a:spcPct val="0"/>
            </a:spcBef>
            <a:spcAft>
              <a:spcPct val="35000"/>
            </a:spcAft>
            <a:buNone/>
          </a:pPr>
          <a:r>
            <a:rPr lang="es-ES_tradnl" sz="1800" b="1" kern="1200" dirty="0">
              <a:solidFill>
                <a:srgbClr val="FFFFFF"/>
              </a:solidFill>
              <a:effectLst/>
              <a:latin typeface="Arial"/>
              <a:ea typeface="+mn-ea"/>
              <a:cs typeface="+mn-cs"/>
            </a:rPr>
            <a:t>Criterios generales y procedimiento de imputación</a:t>
          </a:r>
          <a:endParaRPr lang="es-ES" sz="1800" b="1" kern="1200" dirty="0">
            <a:solidFill>
              <a:srgbClr val="FFFFFF"/>
            </a:solidFill>
            <a:effectLst/>
            <a:latin typeface="Arial"/>
            <a:ea typeface="+mn-ea"/>
            <a:cs typeface="+mn-cs"/>
          </a:endParaRPr>
        </a:p>
      </dgm:t>
    </dgm:pt>
    <dgm:pt modelId="{59E5A29B-8087-4B80-8078-C412F1019268}" type="parTrans" cxnId="{FB7B99EE-5C5D-45D1-8265-B7C60F9D711A}">
      <dgm:prSet/>
      <dgm:spPr/>
      <dgm:t>
        <a:bodyPr/>
        <a:lstStyle/>
        <a:p>
          <a:endParaRPr lang="es-ES"/>
        </a:p>
      </dgm:t>
    </dgm:pt>
    <dgm:pt modelId="{53A493FE-6115-4951-A21E-8F4F9FF0F130}" type="sibTrans" cxnId="{FB7B99EE-5C5D-45D1-8265-B7C60F9D711A}">
      <dgm:prSet/>
      <dgm:spPr/>
      <dgm:t>
        <a:bodyPr/>
        <a:lstStyle/>
        <a:p>
          <a:endParaRPr lang="es-ES"/>
        </a:p>
      </dgm:t>
    </dgm:pt>
    <dgm:pt modelId="{E31461E5-6FA1-4607-8DB7-47D7D5286767}">
      <dgm:prSet phldrT="[Texto]" custT="1">
        <dgm:style>
          <a:lnRef idx="2">
            <a:schemeClr val="accent1"/>
          </a:lnRef>
          <a:fillRef idx="1">
            <a:schemeClr val="lt1"/>
          </a:fillRef>
          <a:effectRef idx="0">
            <a:schemeClr val="accent1"/>
          </a:effectRef>
          <a:fontRef idx="minor">
            <a:schemeClr val="dk1"/>
          </a:fontRef>
        </dgm:style>
      </dgm:prSet>
      <dgm:spPr>
        <a:ln/>
      </dgm:spPr>
      <dgm:t>
        <a:bodyPr spcFirstLastPara="0" vert="horz" wrap="square" lIns="10160" tIns="10160" rIns="10160" bIns="10160" numCol="1" spcCol="1270" anchor="ctr" anchorCtr="0"/>
        <a:lstStyle/>
        <a:p>
          <a:pPr marL="0" lvl="0" indent="0" algn="l" defTabSz="1244600">
            <a:lnSpc>
              <a:spcPct val="90000"/>
            </a:lnSpc>
            <a:spcBef>
              <a:spcPct val="0"/>
            </a:spcBef>
            <a:spcAft>
              <a:spcPct val="35000"/>
            </a:spcAft>
            <a:buFont typeface="Arial" panose="020B0604020202020204" pitchFamily="34" charset="0"/>
            <a:buNone/>
          </a:pPr>
          <a:r>
            <a:rPr lang="es-ES" sz="1600" b="1" kern="1200" dirty="0">
              <a:solidFill>
                <a:srgbClr val="FFFFFF">
                  <a:lumMod val="50000"/>
                </a:srgbClr>
              </a:solidFill>
              <a:latin typeface="Candara" panose="020E0502030303020204" pitchFamily="34" charset="0"/>
              <a:ea typeface="+mn-ea"/>
              <a:cs typeface="+mn-cs"/>
            </a:rPr>
            <a:t>En ningún caso con cargo a las cajas fijas podrán realizarse gastos de material inventariable.</a:t>
          </a:r>
          <a:endParaRPr lang="es-ES" sz="1600" b="1" kern="1200" dirty="0">
            <a:solidFill>
              <a:srgbClr val="FFFFFF"/>
            </a:solidFill>
            <a:effectLst/>
            <a:latin typeface="Arial"/>
            <a:ea typeface="+mn-ea"/>
            <a:cs typeface="+mn-cs"/>
          </a:endParaRPr>
        </a:p>
      </dgm:t>
    </dgm:pt>
    <dgm:pt modelId="{8AD1B3CD-9060-4ED0-A398-4C50C64D8DB9}" type="parTrans" cxnId="{8B0DD6F4-8C73-4221-9DC0-6E967963C2F8}">
      <dgm:prSet/>
      <dgm:spPr/>
      <dgm:t>
        <a:bodyPr/>
        <a:lstStyle/>
        <a:p>
          <a:endParaRPr lang="es-ES"/>
        </a:p>
      </dgm:t>
    </dgm:pt>
    <dgm:pt modelId="{C9487AC3-CB1C-490F-9C64-0887179B8928}" type="sibTrans" cxnId="{8B0DD6F4-8C73-4221-9DC0-6E967963C2F8}">
      <dgm:prSet/>
      <dgm:spPr/>
      <dgm:t>
        <a:bodyPr/>
        <a:lstStyle/>
        <a:p>
          <a:endParaRPr lang="es-ES"/>
        </a:p>
      </dgm:t>
    </dgm:pt>
    <dgm:pt modelId="{F6E65771-532D-451F-A6F7-9D2F36599FB4}">
      <dgm:prSet phldrT="[Texto]" custT="1">
        <dgm:style>
          <a:lnRef idx="2">
            <a:schemeClr val="accent1"/>
          </a:lnRef>
          <a:fillRef idx="1">
            <a:schemeClr val="lt1"/>
          </a:fillRef>
          <a:effectRef idx="0">
            <a:schemeClr val="accent1"/>
          </a:effectRef>
          <a:fontRef idx="minor">
            <a:schemeClr val="dk1"/>
          </a:fontRef>
        </dgm:style>
      </dgm:prSet>
      <dgm:spPr>
        <a:ln/>
      </dgm:spPr>
      <dgm:t>
        <a:bodyPr spcFirstLastPara="0" vert="horz" wrap="square" lIns="10160" tIns="10160" rIns="10160" bIns="10160" numCol="1" spcCol="1270" anchor="ctr" anchorCtr="0"/>
        <a:lstStyle/>
        <a:p>
          <a:pPr marL="0" lvl="0" indent="0" algn="l" defTabSz="1244600">
            <a:lnSpc>
              <a:spcPct val="90000"/>
            </a:lnSpc>
            <a:spcBef>
              <a:spcPct val="0"/>
            </a:spcBef>
            <a:spcAft>
              <a:spcPct val="35000"/>
            </a:spcAft>
            <a:buFont typeface="Arial" panose="020B0604020202020204" pitchFamily="34" charset="0"/>
            <a:buNone/>
          </a:pPr>
          <a:r>
            <a:rPr lang="es-ES_tradnl" sz="1600" b="1" kern="1200" dirty="0">
              <a:solidFill>
                <a:srgbClr val="FFFFFF">
                  <a:lumMod val="50000"/>
                </a:srgbClr>
              </a:solidFill>
              <a:latin typeface="Candara" panose="020E0502030303020204" pitchFamily="34" charset="0"/>
              <a:ea typeface="+mn-ea"/>
              <a:cs typeface="+mn-cs"/>
            </a:rPr>
            <a:t>Tramitación con cargo a las cajas fijas aquellos gastos corrientes cuyo importe no sea superior 5.000,00 euros (IVA excluido).</a:t>
          </a:r>
          <a:endParaRPr lang="es-ES" sz="1600" b="1" kern="1200" dirty="0">
            <a:solidFill>
              <a:srgbClr val="FFFFFF">
                <a:lumMod val="50000"/>
              </a:srgbClr>
            </a:solidFill>
            <a:latin typeface="Candara" panose="020E0502030303020204" pitchFamily="34" charset="0"/>
            <a:ea typeface="+mn-ea"/>
            <a:cs typeface="+mn-cs"/>
          </a:endParaRPr>
        </a:p>
      </dgm:t>
    </dgm:pt>
    <dgm:pt modelId="{3078371C-E115-4954-A96F-C77222B53C43}" type="parTrans" cxnId="{E4AD4409-BC56-4981-8E9D-C69023B9009A}">
      <dgm:prSet/>
      <dgm:spPr/>
      <dgm:t>
        <a:bodyPr/>
        <a:lstStyle/>
        <a:p>
          <a:endParaRPr lang="es-ES"/>
        </a:p>
      </dgm:t>
    </dgm:pt>
    <dgm:pt modelId="{694557C7-8DD5-45DF-BEDF-D020CDD0793D}" type="sibTrans" cxnId="{E4AD4409-BC56-4981-8E9D-C69023B9009A}">
      <dgm:prSet/>
      <dgm:spPr/>
      <dgm:t>
        <a:bodyPr/>
        <a:lstStyle/>
        <a:p>
          <a:endParaRPr lang="es-ES"/>
        </a:p>
      </dgm:t>
    </dgm:pt>
    <dgm:pt modelId="{E18DBC0B-C11E-4B80-9363-1D15A89D8AB3}" type="pres">
      <dgm:prSet presAssocID="{2D8579EC-C08F-4496-9E17-54707A4E4447}" presName="Name0" presStyleCnt="0">
        <dgm:presLayoutVars>
          <dgm:chPref val="1"/>
          <dgm:dir/>
          <dgm:animOne val="branch"/>
          <dgm:animLvl val="lvl"/>
          <dgm:resizeHandles val="exact"/>
        </dgm:presLayoutVars>
      </dgm:prSet>
      <dgm:spPr/>
    </dgm:pt>
    <dgm:pt modelId="{BD6E5561-355F-43B4-A07B-17DC10E91B3C}" type="pres">
      <dgm:prSet presAssocID="{F1FB7C0C-16C8-4E84-9AAF-62EF1070EC7C}" presName="root1" presStyleCnt="0"/>
      <dgm:spPr/>
    </dgm:pt>
    <dgm:pt modelId="{1099C22B-897F-48A8-8BE4-02FD21761C4E}" type="pres">
      <dgm:prSet presAssocID="{F1FB7C0C-16C8-4E84-9AAF-62EF1070EC7C}" presName="LevelOneTextNode" presStyleLbl="node0" presStyleIdx="0" presStyleCnt="1" custScaleX="78737" custScaleY="173729">
        <dgm:presLayoutVars>
          <dgm:chPref val="3"/>
        </dgm:presLayoutVars>
      </dgm:prSet>
      <dgm:spPr/>
    </dgm:pt>
    <dgm:pt modelId="{3F98CBDA-5B2A-4DA8-977B-D16510B88F68}" type="pres">
      <dgm:prSet presAssocID="{F1FB7C0C-16C8-4E84-9AAF-62EF1070EC7C}" presName="level2hierChild" presStyleCnt="0"/>
      <dgm:spPr/>
    </dgm:pt>
    <dgm:pt modelId="{13FE6AEF-BAC2-47D3-9149-900016424274}" type="pres">
      <dgm:prSet presAssocID="{D87A1963-4F5B-4F10-A57C-4FC474904D8D}" presName="conn2-1" presStyleLbl="parChTrans1D2" presStyleIdx="0" presStyleCnt="1"/>
      <dgm:spPr/>
    </dgm:pt>
    <dgm:pt modelId="{8B9AE841-7F3B-4EA8-962A-F92DF066E371}" type="pres">
      <dgm:prSet presAssocID="{D87A1963-4F5B-4F10-A57C-4FC474904D8D}" presName="connTx" presStyleLbl="parChTrans1D2" presStyleIdx="0" presStyleCnt="1"/>
      <dgm:spPr/>
    </dgm:pt>
    <dgm:pt modelId="{6E92F179-4A00-49BF-954D-9B4D2E6DAB87}" type="pres">
      <dgm:prSet presAssocID="{C893BA49-B30E-43E0-AA76-7E7745D558E0}" presName="root2" presStyleCnt="0"/>
      <dgm:spPr/>
    </dgm:pt>
    <dgm:pt modelId="{329BB45D-83E0-4AFC-9988-F3D00E185A7A}" type="pres">
      <dgm:prSet presAssocID="{C893BA49-B30E-43E0-AA76-7E7745D558E0}" presName="LevelTwoTextNode" presStyleLbl="node2" presStyleIdx="0" presStyleCnt="1" custScaleX="66692">
        <dgm:presLayoutVars>
          <dgm:chPref val="3"/>
        </dgm:presLayoutVars>
      </dgm:prSet>
      <dgm:spPr>
        <a:xfrm>
          <a:off x="2244526" y="2421431"/>
          <a:ext cx="1412357" cy="430596"/>
        </a:xfrm>
        <a:prstGeom prst="rect">
          <a:avLst/>
        </a:prstGeom>
      </dgm:spPr>
    </dgm:pt>
    <dgm:pt modelId="{C4E25025-5320-43A7-A7B2-CABBF826ED46}" type="pres">
      <dgm:prSet presAssocID="{C893BA49-B30E-43E0-AA76-7E7745D558E0}" presName="level3hierChild" presStyleCnt="0"/>
      <dgm:spPr/>
    </dgm:pt>
    <dgm:pt modelId="{DF622332-29A8-4B28-8F74-F32312F8312E}" type="pres">
      <dgm:prSet presAssocID="{59E5A29B-8087-4B80-8078-C412F1019268}" presName="conn2-1" presStyleLbl="parChTrans1D3" presStyleIdx="0" presStyleCnt="3"/>
      <dgm:spPr/>
    </dgm:pt>
    <dgm:pt modelId="{FC823A25-E649-4439-9147-FCE50A3C09D9}" type="pres">
      <dgm:prSet presAssocID="{59E5A29B-8087-4B80-8078-C412F1019268}" presName="connTx" presStyleLbl="parChTrans1D3" presStyleIdx="0" presStyleCnt="3"/>
      <dgm:spPr/>
    </dgm:pt>
    <dgm:pt modelId="{AE9F422D-0E7A-4B05-B223-1C54FFC004CE}" type="pres">
      <dgm:prSet presAssocID="{273CF76D-2FA6-49C9-8B20-9EFBC36BFCF4}" presName="root2" presStyleCnt="0"/>
      <dgm:spPr/>
    </dgm:pt>
    <dgm:pt modelId="{A2D201AC-EB68-4DEF-8BFB-58A427F7383C}" type="pres">
      <dgm:prSet presAssocID="{273CF76D-2FA6-49C9-8B20-9EFBC36BFCF4}" presName="LevelTwoTextNode" presStyleLbl="node3" presStyleIdx="0" presStyleCnt="3" custScaleX="194603" custScaleY="174915">
        <dgm:presLayoutVars>
          <dgm:chPref val="3"/>
        </dgm:presLayoutVars>
      </dgm:prSet>
      <dgm:spPr/>
    </dgm:pt>
    <dgm:pt modelId="{0B2221A9-BC2B-4DFC-B6CE-09D436D43079}" type="pres">
      <dgm:prSet presAssocID="{273CF76D-2FA6-49C9-8B20-9EFBC36BFCF4}" presName="level3hierChild" presStyleCnt="0"/>
      <dgm:spPr/>
    </dgm:pt>
    <dgm:pt modelId="{410DCE75-7F3C-4360-99CF-600F070147D8}" type="pres">
      <dgm:prSet presAssocID="{8AD1B3CD-9060-4ED0-A398-4C50C64D8DB9}" presName="conn2-1" presStyleLbl="parChTrans1D4" presStyleIdx="0" presStyleCnt="6"/>
      <dgm:spPr/>
    </dgm:pt>
    <dgm:pt modelId="{87421303-3FBB-4F4A-B7B0-A50614FE95C6}" type="pres">
      <dgm:prSet presAssocID="{8AD1B3CD-9060-4ED0-A398-4C50C64D8DB9}" presName="connTx" presStyleLbl="parChTrans1D4" presStyleIdx="0" presStyleCnt="6"/>
      <dgm:spPr/>
    </dgm:pt>
    <dgm:pt modelId="{F8F884CA-25DB-4431-BE63-D88503814653}" type="pres">
      <dgm:prSet presAssocID="{E31461E5-6FA1-4607-8DB7-47D7D5286767}" presName="root2" presStyleCnt="0"/>
      <dgm:spPr/>
    </dgm:pt>
    <dgm:pt modelId="{755E9EDE-4A35-4707-B845-04BD102A409C}" type="pres">
      <dgm:prSet presAssocID="{E31461E5-6FA1-4607-8DB7-47D7D5286767}" presName="LevelTwoTextNode" presStyleLbl="node4" presStyleIdx="0" presStyleCnt="6" custScaleX="281367" custScaleY="115360" custLinFactNeighborX="2229">
        <dgm:presLayoutVars>
          <dgm:chPref val="3"/>
        </dgm:presLayoutVars>
      </dgm:prSet>
      <dgm:spPr>
        <a:prstGeom prst="rect">
          <a:avLst/>
        </a:prstGeom>
      </dgm:spPr>
    </dgm:pt>
    <dgm:pt modelId="{F830C626-6FD4-49D9-83BB-9D2194A889F6}" type="pres">
      <dgm:prSet presAssocID="{E31461E5-6FA1-4607-8DB7-47D7D5286767}" presName="level3hierChild" presStyleCnt="0"/>
      <dgm:spPr/>
    </dgm:pt>
    <dgm:pt modelId="{EDBC3679-CA75-44C2-9616-460F349DD82C}" type="pres">
      <dgm:prSet presAssocID="{3078371C-E115-4954-A96F-C77222B53C43}" presName="conn2-1" presStyleLbl="parChTrans1D4" presStyleIdx="1" presStyleCnt="6"/>
      <dgm:spPr/>
    </dgm:pt>
    <dgm:pt modelId="{6EC2EC26-A9FE-431D-82C2-0AD23D32B6C1}" type="pres">
      <dgm:prSet presAssocID="{3078371C-E115-4954-A96F-C77222B53C43}" presName="connTx" presStyleLbl="parChTrans1D4" presStyleIdx="1" presStyleCnt="6"/>
      <dgm:spPr/>
    </dgm:pt>
    <dgm:pt modelId="{0CAC8D86-9A67-4D77-AE67-3607C9B4AAC5}" type="pres">
      <dgm:prSet presAssocID="{F6E65771-532D-451F-A6F7-9D2F36599FB4}" presName="root2" presStyleCnt="0"/>
      <dgm:spPr/>
    </dgm:pt>
    <dgm:pt modelId="{05034366-64D1-4692-A619-D187EB2EF125}" type="pres">
      <dgm:prSet presAssocID="{F6E65771-532D-451F-A6F7-9D2F36599FB4}" presName="LevelTwoTextNode" presStyleLbl="node4" presStyleIdx="1" presStyleCnt="6" custScaleX="264727" custScaleY="148442">
        <dgm:presLayoutVars>
          <dgm:chPref val="3"/>
        </dgm:presLayoutVars>
      </dgm:prSet>
      <dgm:spPr/>
    </dgm:pt>
    <dgm:pt modelId="{09AB353E-E0C1-4C10-B2E2-F4DC822E42E9}" type="pres">
      <dgm:prSet presAssocID="{F6E65771-532D-451F-A6F7-9D2F36599FB4}" presName="level3hierChild" presStyleCnt="0"/>
      <dgm:spPr/>
    </dgm:pt>
    <dgm:pt modelId="{6ABB664F-3238-48DB-9971-CCFAADAF628A}" type="pres">
      <dgm:prSet presAssocID="{186FC8A5-58DD-47DF-8554-E95C7DDE8EE2}" presName="conn2-1" presStyleLbl="parChTrans1D3" presStyleIdx="1" presStyleCnt="3"/>
      <dgm:spPr/>
    </dgm:pt>
    <dgm:pt modelId="{D089D7FD-DADD-4E37-955C-3E7386A0AB31}" type="pres">
      <dgm:prSet presAssocID="{186FC8A5-58DD-47DF-8554-E95C7DDE8EE2}" presName="connTx" presStyleLbl="parChTrans1D3" presStyleIdx="1" presStyleCnt="3"/>
      <dgm:spPr/>
    </dgm:pt>
    <dgm:pt modelId="{F352F895-8B45-4CC7-B864-D6D3A474E464}" type="pres">
      <dgm:prSet presAssocID="{58844ADB-4E08-43E1-93A4-36DC8E1648B7}" presName="root2" presStyleCnt="0"/>
      <dgm:spPr/>
    </dgm:pt>
    <dgm:pt modelId="{74F442CA-754E-4D1E-8958-0D2D4AADE38C}" type="pres">
      <dgm:prSet presAssocID="{58844ADB-4E08-43E1-93A4-36DC8E1648B7}" presName="LevelTwoTextNode" presStyleLbl="node3" presStyleIdx="1" presStyleCnt="3" custScaleX="193313" custScaleY="102825">
        <dgm:presLayoutVars>
          <dgm:chPref val="3"/>
        </dgm:presLayoutVars>
      </dgm:prSet>
      <dgm:spPr/>
    </dgm:pt>
    <dgm:pt modelId="{22E1908F-64D2-4B62-90FF-827C8574F36A}" type="pres">
      <dgm:prSet presAssocID="{58844ADB-4E08-43E1-93A4-36DC8E1648B7}" presName="level3hierChild" presStyleCnt="0"/>
      <dgm:spPr/>
    </dgm:pt>
    <dgm:pt modelId="{36523F7F-1A33-432C-8DC2-383163735F4B}" type="pres">
      <dgm:prSet presAssocID="{B72584BF-DB10-4E2C-A06B-C1B0C1A3936F}" presName="conn2-1" presStyleLbl="parChTrans1D4" presStyleIdx="2" presStyleCnt="6"/>
      <dgm:spPr/>
    </dgm:pt>
    <dgm:pt modelId="{2C15B8D3-EC0C-4C6A-8EED-4616B108A82D}" type="pres">
      <dgm:prSet presAssocID="{B72584BF-DB10-4E2C-A06B-C1B0C1A3936F}" presName="connTx" presStyleLbl="parChTrans1D4" presStyleIdx="2" presStyleCnt="6"/>
      <dgm:spPr/>
    </dgm:pt>
    <dgm:pt modelId="{5FE6B5B9-8701-4CD0-A82C-072D8FB31760}" type="pres">
      <dgm:prSet presAssocID="{48A64476-08C0-4F0B-8E3B-10ABF05A7194}" presName="root2" presStyleCnt="0"/>
      <dgm:spPr/>
    </dgm:pt>
    <dgm:pt modelId="{F6F0C3BD-FAD6-4AC0-9B66-BC8985C08A5E}" type="pres">
      <dgm:prSet presAssocID="{48A64476-08C0-4F0B-8E3B-10ABF05A7194}" presName="LevelTwoTextNode" presStyleLbl="node4" presStyleIdx="2" presStyleCnt="6" custScaleX="302340" custScaleY="141094" custLinFactNeighborX="2229">
        <dgm:presLayoutVars>
          <dgm:chPref val="3"/>
        </dgm:presLayoutVars>
      </dgm:prSet>
      <dgm:spPr>
        <a:xfrm>
          <a:off x="3970837" y="541268"/>
          <a:ext cx="5943088" cy="607546"/>
        </a:xfrm>
        <a:prstGeom prst="rect">
          <a:avLst/>
        </a:prstGeom>
      </dgm:spPr>
    </dgm:pt>
    <dgm:pt modelId="{1325CCD3-A2AE-441D-A64E-A4D019C85F06}" type="pres">
      <dgm:prSet presAssocID="{48A64476-08C0-4F0B-8E3B-10ABF05A7194}" presName="level3hierChild" presStyleCnt="0"/>
      <dgm:spPr/>
    </dgm:pt>
    <dgm:pt modelId="{1F49C228-DC97-49B6-A341-F7411CC46E26}" type="pres">
      <dgm:prSet presAssocID="{3A1FD294-F918-4062-A595-0E1F974929A2}" presName="conn2-1" presStyleLbl="parChTrans1D4" presStyleIdx="3" presStyleCnt="6"/>
      <dgm:spPr/>
    </dgm:pt>
    <dgm:pt modelId="{CE8084C4-7FDB-4AFF-8B8F-2F6D0FE82220}" type="pres">
      <dgm:prSet presAssocID="{3A1FD294-F918-4062-A595-0E1F974929A2}" presName="connTx" presStyleLbl="parChTrans1D4" presStyleIdx="3" presStyleCnt="6"/>
      <dgm:spPr/>
    </dgm:pt>
    <dgm:pt modelId="{0215F92C-51D6-4FD4-81A2-FB39A4A0C9FB}" type="pres">
      <dgm:prSet presAssocID="{020E0722-6994-4643-BEC9-2F366AA98852}" presName="root2" presStyleCnt="0"/>
      <dgm:spPr/>
    </dgm:pt>
    <dgm:pt modelId="{842610EE-2342-4A40-8670-008D910F92FC}" type="pres">
      <dgm:prSet presAssocID="{020E0722-6994-4643-BEC9-2F366AA98852}" presName="LevelTwoTextNode" presStyleLbl="node4" presStyleIdx="3" presStyleCnt="6" custScaleX="336678" custScaleY="141094">
        <dgm:presLayoutVars>
          <dgm:chPref val="3"/>
        </dgm:presLayoutVars>
      </dgm:prSet>
      <dgm:spPr>
        <a:xfrm>
          <a:off x="6357094" y="2348850"/>
          <a:ext cx="1888487" cy="575758"/>
        </a:xfrm>
        <a:prstGeom prst="rect">
          <a:avLst/>
        </a:prstGeom>
      </dgm:spPr>
    </dgm:pt>
    <dgm:pt modelId="{71E9AC84-AC83-47A8-8FCE-AED540D3120F}" type="pres">
      <dgm:prSet presAssocID="{020E0722-6994-4643-BEC9-2F366AA98852}" presName="level3hierChild" presStyleCnt="0"/>
      <dgm:spPr/>
    </dgm:pt>
    <dgm:pt modelId="{B771AD68-FB46-4E1C-B538-7DE301A88207}" type="pres">
      <dgm:prSet presAssocID="{0B87C780-12B5-4D32-AC17-9AE4D7EA733C}" presName="conn2-1" presStyleLbl="parChTrans1D3" presStyleIdx="2" presStyleCnt="3"/>
      <dgm:spPr/>
    </dgm:pt>
    <dgm:pt modelId="{083B0E25-F7B5-49C8-984D-EF37026B74D0}" type="pres">
      <dgm:prSet presAssocID="{0B87C780-12B5-4D32-AC17-9AE4D7EA733C}" presName="connTx" presStyleLbl="parChTrans1D3" presStyleIdx="2" presStyleCnt="3"/>
      <dgm:spPr/>
    </dgm:pt>
    <dgm:pt modelId="{43203789-619D-416E-8D13-FE78A014474F}" type="pres">
      <dgm:prSet presAssocID="{AB32F733-F1FD-4AB2-9DD7-EA8ED28C93BB}" presName="root2" presStyleCnt="0"/>
      <dgm:spPr/>
    </dgm:pt>
    <dgm:pt modelId="{5287DF33-D2C3-4E2E-BC04-21D579A3266E}" type="pres">
      <dgm:prSet presAssocID="{AB32F733-F1FD-4AB2-9DD7-EA8ED28C93BB}" presName="LevelTwoTextNode" presStyleLbl="node3" presStyleIdx="2" presStyleCnt="3" custScaleX="193313" custScaleY="102825">
        <dgm:presLayoutVars>
          <dgm:chPref val="3"/>
        </dgm:presLayoutVars>
      </dgm:prSet>
      <dgm:spPr>
        <a:xfrm>
          <a:off x="3939355" y="2686855"/>
          <a:ext cx="1412357" cy="430596"/>
        </a:xfrm>
        <a:prstGeom prst="rect">
          <a:avLst/>
        </a:prstGeom>
      </dgm:spPr>
    </dgm:pt>
    <dgm:pt modelId="{1FDA8593-6BB5-45A6-91C2-F4AFA542B975}" type="pres">
      <dgm:prSet presAssocID="{AB32F733-F1FD-4AB2-9DD7-EA8ED28C93BB}" presName="level3hierChild" presStyleCnt="0"/>
      <dgm:spPr/>
    </dgm:pt>
    <dgm:pt modelId="{2822E9E6-C9DC-485D-B193-227F8B20E1D1}" type="pres">
      <dgm:prSet presAssocID="{47D28C70-E022-4D47-98FE-F19FEB11D16F}" presName="conn2-1" presStyleLbl="parChTrans1D4" presStyleIdx="4" presStyleCnt="6"/>
      <dgm:spPr/>
    </dgm:pt>
    <dgm:pt modelId="{0DDB8AEF-6E51-4E14-B0FA-A59CE8AFBE4A}" type="pres">
      <dgm:prSet presAssocID="{47D28C70-E022-4D47-98FE-F19FEB11D16F}" presName="connTx" presStyleLbl="parChTrans1D4" presStyleIdx="4" presStyleCnt="6"/>
      <dgm:spPr/>
    </dgm:pt>
    <dgm:pt modelId="{6255EF45-1FD3-4F87-BEF5-95479D37C16D}" type="pres">
      <dgm:prSet presAssocID="{A7514B14-854D-4727-9579-CF7E0794DF40}" presName="root2" presStyleCnt="0"/>
      <dgm:spPr/>
    </dgm:pt>
    <dgm:pt modelId="{B9AFD631-2C36-4971-B819-9E3E31147836}" type="pres">
      <dgm:prSet presAssocID="{A7514B14-854D-4727-9579-CF7E0794DF40}" presName="LevelTwoTextNode" presStyleLbl="node4" presStyleIdx="4" presStyleCnt="6" custScaleX="336101" custScaleY="110842">
        <dgm:presLayoutVars>
          <dgm:chPref val="3"/>
        </dgm:presLayoutVars>
      </dgm:prSet>
      <dgm:spPr>
        <a:xfrm>
          <a:off x="3939355" y="3225101"/>
          <a:ext cx="1412357" cy="430596"/>
        </a:xfrm>
        <a:prstGeom prst="rect">
          <a:avLst/>
        </a:prstGeom>
      </dgm:spPr>
    </dgm:pt>
    <dgm:pt modelId="{87697FBC-721F-41AA-A853-59E88988E43B}" type="pres">
      <dgm:prSet presAssocID="{A7514B14-854D-4727-9579-CF7E0794DF40}" presName="level3hierChild" presStyleCnt="0"/>
      <dgm:spPr/>
    </dgm:pt>
    <dgm:pt modelId="{A8C3B03B-851B-4CBF-BD46-5BEE8181B933}" type="pres">
      <dgm:prSet presAssocID="{978841F1-6B94-484D-907C-098AF6F10E81}" presName="conn2-1" presStyleLbl="parChTrans1D4" presStyleIdx="5" presStyleCnt="6"/>
      <dgm:spPr/>
    </dgm:pt>
    <dgm:pt modelId="{EAA30F47-E25F-44AE-81C3-C1E7A3D7B531}" type="pres">
      <dgm:prSet presAssocID="{978841F1-6B94-484D-907C-098AF6F10E81}" presName="connTx" presStyleLbl="parChTrans1D4" presStyleIdx="5" presStyleCnt="6"/>
      <dgm:spPr/>
    </dgm:pt>
    <dgm:pt modelId="{D2A2D162-E2D7-47CC-83D9-C03465A979A4}" type="pres">
      <dgm:prSet presAssocID="{D81CABAA-AE64-4183-B835-305681A0CFAC}" presName="root2" presStyleCnt="0"/>
      <dgm:spPr/>
    </dgm:pt>
    <dgm:pt modelId="{FE1DCAFC-F790-4F6D-ABF2-08D3236EBCA1}" type="pres">
      <dgm:prSet presAssocID="{D81CABAA-AE64-4183-B835-305681A0CFAC}" presName="LevelTwoTextNode" presStyleLbl="node4" presStyleIdx="5" presStyleCnt="6" custScaleX="336678" custScaleY="122741">
        <dgm:presLayoutVars>
          <dgm:chPref val="3"/>
        </dgm:presLayoutVars>
      </dgm:prSet>
      <dgm:spPr/>
    </dgm:pt>
    <dgm:pt modelId="{62A1494F-F255-4315-922D-32D064477A35}" type="pres">
      <dgm:prSet presAssocID="{D81CABAA-AE64-4183-B835-305681A0CFAC}" presName="level3hierChild" presStyleCnt="0"/>
      <dgm:spPr/>
    </dgm:pt>
  </dgm:ptLst>
  <dgm:cxnLst>
    <dgm:cxn modelId="{E4AD4409-BC56-4981-8E9D-C69023B9009A}" srcId="{273CF76D-2FA6-49C9-8B20-9EFBC36BFCF4}" destId="{F6E65771-532D-451F-A6F7-9D2F36599FB4}" srcOrd="1" destOrd="0" parTransId="{3078371C-E115-4954-A96F-C77222B53C43}" sibTransId="{694557C7-8DD5-45DF-BEDF-D020CDD0793D}"/>
    <dgm:cxn modelId="{D7EEED0B-8D0A-407E-BA92-182483F6099A}" srcId="{F1FB7C0C-16C8-4E84-9AAF-62EF1070EC7C}" destId="{C893BA49-B30E-43E0-AA76-7E7745D558E0}" srcOrd="0" destOrd="0" parTransId="{D87A1963-4F5B-4F10-A57C-4FC474904D8D}" sibTransId="{6417E3E7-4D5B-4412-B5C4-784EF58C848D}"/>
    <dgm:cxn modelId="{A2622D1A-0A9A-43F3-A4BC-A5C198DE0BFF}" type="presOf" srcId="{3A1FD294-F918-4062-A595-0E1F974929A2}" destId="{1F49C228-DC97-49B6-A341-F7411CC46E26}" srcOrd="0" destOrd="0" presId="urn:microsoft.com/office/officeart/2008/layout/HorizontalMultiLevelHierarchy"/>
    <dgm:cxn modelId="{6002751D-8BAE-48C9-A9DE-1B2103F1941A}" type="presOf" srcId="{978841F1-6B94-484D-907C-098AF6F10E81}" destId="{A8C3B03B-851B-4CBF-BD46-5BEE8181B933}" srcOrd="0" destOrd="0" presId="urn:microsoft.com/office/officeart/2008/layout/HorizontalMultiLevelHierarchy"/>
    <dgm:cxn modelId="{6282A51E-8375-431B-8C26-1DA6EF467C1F}" type="presOf" srcId="{AB32F733-F1FD-4AB2-9DD7-EA8ED28C93BB}" destId="{5287DF33-D2C3-4E2E-BC04-21D579A3266E}" srcOrd="0" destOrd="0" presId="urn:microsoft.com/office/officeart/2008/layout/HorizontalMultiLevelHierarchy"/>
    <dgm:cxn modelId="{72E50821-039B-4B11-8C5E-F3E67957D3FE}" type="presOf" srcId="{E31461E5-6FA1-4607-8DB7-47D7D5286767}" destId="{755E9EDE-4A35-4707-B845-04BD102A409C}" srcOrd="0" destOrd="0" presId="urn:microsoft.com/office/officeart/2008/layout/HorizontalMultiLevelHierarchy"/>
    <dgm:cxn modelId="{A4096423-7BD6-4CEC-A52F-E0C0B38593FB}" type="presOf" srcId="{D87A1963-4F5B-4F10-A57C-4FC474904D8D}" destId="{8B9AE841-7F3B-4EA8-962A-F92DF066E371}" srcOrd="1" destOrd="0" presId="urn:microsoft.com/office/officeart/2008/layout/HorizontalMultiLevelHierarchy"/>
    <dgm:cxn modelId="{3DB4C526-4321-406C-B29E-DE6315044ECB}" type="presOf" srcId="{47D28C70-E022-4D47-98FE-F19FEB11D16F}" destId="{0DDB8AEF-6E51-4E14-B0FA-A59CE8AFBE4A}" srcOrd="1" destOrd="0" presId="urn:microsoft.com/office/officeart/2008/layout/HorizontalMultiLevelHierarchy"/>
    <dgm:cxn modelId="{36747927-DC12-4072-9A54-DAD8930A6ABB}" type="presOf" srcId="{3078371C-E115-4954-A96F-C77222B53C43}" destId="{6EC2EC26-A9FE-431D-82C2-0AD23D32B6C1}" srcOrd="1" destOrd="0" presId="urn:microsoft.com/office/officeart/2008/layout/HorizontalMultiLevelHierarchy"/>
    <dgm:cxn modelId="{41632834-169D-449C-A850-20F2394A7D6E}" type="presOf" srcId="{F1FB7C0C-16C8-4E84-9AAF-62EF1070EC7C}" destId="{1099C22B-897F-48A8-8BE4-02FD21761C4E}" srcOrd="0" destOrd="0" presId="urn:microsoft.com/office/officeart/2008/layout/HorizontalMultiLevelHierarchy"/>
    <dgm:cxn modelId="{CB7DB060-FED7-41F1-875C-036B55D785D9}" type="presOf" srcId="{186FC8A5-58DD-47DF-8554-E95C7DDE8EE2}" destId="{6ABB664F-3238-48DB-9971-CCFAADAF628A}" srcOrd="0" destOrd="0" presId="urn:microsoft.com/office/officeart/2008/layout/HorizontalMultiLevelHierarchy"/>
    <dgm:cxn modelId="{ED017B43-B906-4DD3-B87B-4F1236E3892A}" srcId="{2D8579EC-C08F-4496-9E17-54707A4E4447}" destId="{F1FB7C0C-16C8-4E84-9AAF-62EF1070EC7C}" srcOrd="0" destOrd="0" parTransId="{98446766-E570-47B8-AC5F-5E8CAB341C75}" sibTransId="{07521371-D47F-4F0F-BF4F-E3E23482722A}"/>
    <dgm:cxn modelId="{37930B64-F80D-4D8A-8269-A917ED60A74C}" type="presOf" srcId="{A7514B14-854D-4727-9579-CF7E0794DF40}" destId="{B9AFD631-2C36-4971-B819-9E3E31147836}" srcOrd="0" destOrd="0" presId="urn:microsoft.com/office/officeart/2008/layout/HorizontalMultiLevelHierarchy"/>
    <dgm:cxn modelId="{18417868-F628-482E-93AC-982B77F3E5C8}" type="presOf" srcId="{B72584BF-DB10-4E2C-A06B-C1B0C1A3936F}" destId="{36523F7F-1A33-432C-8DC2-383163735F4B}" srcOrd="0" destOrd="0" presId="urn:microsoft.com/office/officeart/2008/layout/HorizontalMultiLevelHierarchy"/>
    <dgm:cxn modelId="{1653A268-BAE6-4FF6-B6C0-148A78A79FC1}" type="presOf" srcId="{2D8579EC-C08F-4496-9E17-54707A4E4447}" destId="{E18DBC0B-C11E-4B80-9363-1D15A89D8AB3}" srcOrd="0" destOrd="0" presId="urn:microsoft.com/office/officeart/2008/layout/HorizontalMultiLevelHierarchy"/>
    <dgm:cxn modelId="{672E5549-AF33-4B05-A740-B21EC7DE7191}" type="presOf" srcId="{186FC8A5-58DD-47DF-8554-E95C7DDE8EE2}" destId="{D089D7FD-DADD-4E37-955C-3E7386A0AB31}" srcOrd="1" destOrd="0" presId="urn:microsoft.com/office/officeart/2008/layout/HorizontalMultiLevelHierarchy"/>
    <dgm:cxn modelId="{B0DDEB6A-9E22-4983-9408-0748613E79F0}" type="presOf" srcId="{3A1FD294-F918-4062-A595-0E1F974929A2}" destId="{CE8084C4-7FDB-4AFF-8B8F-2F6D0FE82220}" srcOrd="1" destOrd="0" presId="urn:microsoft.com/office/officeart/2008/layout/HorizontalMultiLevelHierarchy"/>
    <dgm:cxn modelId="{E67B534E-158A-4723-BD85-599F91A6C5E2}" type="presOf" srcId="{D87A1963-4F5B-4F10-A57C-4FC474904D8D}" destId="{13FE6AEF-BAC2-47D3-9149-900016424274}" srcOrd="0" destOrd="0" presId="urn:microsoft.com/office/officeart/2008/layout/HorizontalMultiLevelHierarchy"/>
    <dgm:cxn modelId="{07A68451-0CFF-4360-B7D7-DDABE99C4A87}" type="presOf" srcId="{8AD1B3CD-9060-4ED0-A398-4C50C64D8DB9}" destId="{410DCE75-7F3C-4360-99CF-600F070147D8}" srcOrd="0" destOrd="0" presId="urn:microsoft.com/office/officeart/2008/layout/HorizontalMultiLevelHierarchy"/>
    <dgm:cxn modelId="{F2FC1857-2654-4A94-B50E-61D4B8CFDC72}" type="presOf" srcId="{0B87C780-12B5-4D32-AC17-9AE4D7EA733C}" destId="{083B0E25-F7B5-49C8-984D-EF37026B74D0}" srcOrd="1" destOrd="0" presId="urn:microsoft.com/office/officeart/2008/layout/HorizontalMultiLevelHierarchy"/>
    <dgm:cxn modelId="{A05E8677-F215-47F5-86A5-F4065A10833D}" type="presOf" srcId="{8AD1B3CD-9060-4ED0-A398-4C50C64D8DB9}" destId="{87421303-3FBB-4F4A-B7B0-A50614FE95C6}" srcOrd="1" destOrd="0" presId="urn:microsoft.com/office/officeart/2008/layout/HorizontalMultiLevelHierarchy"/>
    <dgm:cxn modelId="{BC08E659-C3CA-4568-8972-0040CD9AAE6F}" type="presOf" srcId="{59E5A29B-8087-4B80-8078-C412F1019268}" destId="{DF622332-29A8-4B28-8F74-F32312F8312E}" srcOrd="0" destOrd="0" presId="urn:microsoft.com/office/officeart/2008/layout/HorizontalMultiLevelHierarchy"/>
    <dgm:cxn modelId="{7431327C-15C3-402F-8B64-DF0E811AB84F}" type="presOf" srcId="{020E0722-6994-4643-BEC9-2F366AA98852}" destId="{842610EE-2342-4A40-8670-008D910F92FC}" srcOrd="0" destOrd="0" presId="urn:microsoft.com/office/officeart/2008/layout/HorizontalMultiLevelHierarchy"/>
    <dgm:cxn modelId="{4E3B3D7C-4F39-44CB-ABA3-BF1C52B63D9B}" srcId="{C893BA49-B30E-43E0-AA76-7E7745D558E0}" destId="{58844ADB-4E08-43E1-93A4-36DC8E1648B7}" srcOrd="1" destOrd="0" parTransId="{186FC8A5-58DD-47DF-8554-E95C7DDE8EE2}" sibTransId="{D64BFF6A-96A5-4A02-9831-DF7E0773192B}"/>
    <dgm:cxn modelId="{81C43984-18DB-4244-919B-716799A6C32D}" type="presOf" srcId="{58844ADB-4E08-43E1-93A4-36DC8E1648B7}" destId="{74F442CA-754E-4D1E-8958-0D2D4AADE38C}" srcOrd="0" destOrd="0" presId="urn:microsoft.com/office/officeart/2008/layout/HorizontalMultiLevelHierarchy"/>
    <dgm:cxn modelId="{636B2686-9084-44D7-8BF8-457D508DE67A}" type="presOf" srcId="{48A64476-08C0-4F0B-8E3B-10ABF05A7194}" destId="{F6F0C3BD-FAD6-4AC0-9B66-BC8985C08A5E}" srcOrd="0" destOrd="0" presId="urn:microsoft.com/office/officeart/2008/layout/HorizontalMultiLevelHierarchy"/>
    <dgm:cxn modelId="{5822778B-0B86-4C54-A0D7-CBB113858488}" srcId="{58844ADB-4E08-43E1-93A4-36DC8E1648B7}" destId="{020E0722-6994-4643-BEC9-2F366AA98852}" srcOrd="1" destOrd="0" parTransId="{3A1FD294-F918-4062-A595-0E1F974929A2}" sibTransId="{0AC89CB0-88BD-491D-A196-A15E4627F37F}"/>
    <dgm:cxn modelId="{A246AC92-A4F4-4C5B-8DED-D296D9EDF26C}" type="presOf" srcId="{978841F1-6B94-484D-907C-098AF6F10E81}" destId="{EAA30F47-E25F-44AE-81C3-C1E7A3D7B531}" srcOrd="1" destOrd="0" presId="urn:microsoft.com/office/officeart/2008/layout/HorizontalMultiLevelHierarchy"/>
    <dgm:cxn modelId="{D510B19C-96F7-422B-8426-4DBA18738C68}" srcId="{58844ADB-4E08-43E1-93A4-36DC8E1648B7}" destId="{48A64476-08C0-4F0B-8E3B-10ABF05A7194}" srcOrd="0" destOrd="0" parTransId="{B72584BF-DB10-4E2C-A06B-C1B0C1A3936F}" sibTransId="{AB147A7F-3445-45C0-89AE-430A01AE3321}"/>
    <dgm:cxn modelId="{5DF0A49E-DFFE-402A-9B14-57F46623953A}" type="presOf" srcId="{47D28C70-E022-4D47-98FE-F19FEB11D16F}" destId="{2822E9E6-C9DC-485D-B193-227F8B20E1D1}" srcOrd="0" destOrd="0" presId="urn:microsoft.com/office/officeart/2008/layout/HorizontalMultiLevelHierarchy"/>
    <dgm:cxn modelId="{2E32E7A4-C5B9-4195-8E32-92A6810CE31B}" type="presOf" srcId="{273CF76D-2FA6-49C9-8B20-9EFBC36BFCF4}" destId="{A2D201AC-EB68-4DEF-8BFB-58A427F7383C}" srcOrd="0" destOrd="0" presId="urn:microsoft.com/office/officeart/2008/layout/HorizontalMultiLevelHierarchy"/>
    <dgm:cxn modelId="{53096FAE-F377-4CBB-A6D2-7092CB82C1B7}" type="presOf" srcId="{59E5A29B-8087-4B80-8078-C412F1019268}" destId="{FC823A25-E649-4439-9147-FCE50A3C09D9}" srcOrd="1" destOrd="0" presId="urn:microsoft.com/office/officeart/2008/layout/HorizontalMultiLevelHierarchy"/>
    <dgm:cxn modelId="{E55EFAC1-1B01-41AE-9991-40A01A386931}" srcId="{AB32F733-F1FD-4AB2-9DD7-EA8ED28C93BB}" destId="{A7514B14-854D-4727-9579-CF7E0794DF40}" srcOrd="0" destOrd="0" parTransId="{47D28C70-E022-4D47-98FE-F19FEB11D16F}" sibTransId="{A972E6F6-F28D-4E47-9682-B7E88A30BD23}"/>
    <dgm:cxn modelId="{E1EA28C7-3D71-48B1-A424-C68A1B414AF6}" type="presOf" srcId="{0B87C780-12B5-4D32-AC17-9AE4D7EA733C}" destId="{B771AD68-FB46-4E1C-B538-7DE301A88207}" srcOrd="0" destOrd="0" presId="urn:microsoft.com/office/officeart/2008/layout/HorizontalMultiLevelHierarchy"/>
    <dgm:cxn modelId="{65F005CA-FF09-4D31-8E80-8F81CF2827E1}" type="presOf" srcId="{D81CABAA-AE64-4183-B835-305681A0CFAC}" destId="{FE1DCAFC-F790-4F6D-ABF2-08D3236EBCA1}" srcOrd="0" destOrd="0" presId="urn:microsoft.com/office/officeart/2008/layout/HorizontalMultiLevelHierarchy"/>
    <dgm:cxn modelId="{772EC7CA-070E-4F4B-B0FE-D744AEDA74AB}" srcId="{AB32F733-F1FD-4AB2-9DD7-EA8ED28C93BB}" destId="{D81CABAA-AE64-4183-B835-305681A0CFAC}" srcOrd="1" destOrd="0" parTransId="{978841F1-6B94-484D-907C-098AF6F10E81}" sibTransId="{310AB207-7DF0-4A15-A253-69C94F4880F6}"/>
    <dgm:cxn modelId="{36C46ED0-F48E-4441-A435-E1F1A71E5A6C}" type="presOf" srcId="{F6E65771-532D-451F-A6F7-9D2F36599FB4}" destId="{05034366-64D1-4692-A619-D187EB2EF125}" srcOrd="0" destOrd="0" presId="urn:microsoft.com/office/officeart/2008/layout/HorizontalMultiLevelHierarchy"/>
    <dgm:cxn modelId="{FB7B99EE-5C5D-45D1-8265-B7C60F9D711A}" srcId="{C893BA49-B30E-43E0-AA76-7E7745D558E0}" destId="{273CF76D-2FA6-49C9-8B20-9EFBC36BFCF4}" srcOrd="0" destOrd="0" parTransId="{59E5A29B-8087-4B80-8078-C412F1019268}" sibTransId="{53A493FE-6115-4951-A21E-8F4F9FF0F130}"/>
    <dgm:cxn modelId="{480F4AF0-C275-435A-98B6-0BB948CFBCDD}" type="presOf" srcId="{3078371C-E115-4954-A96F-C77222B53C43}" destId="{EDBC3679-CA75-44C2-9616-460F349DD82C}" srcOrd="0" destOrd="0" presId="urn:microsoft.com/office/officeart/2008/layout/HorizontalMultiLevelHierarchy"/>
    <dgm:cxn modelId="{312495F1-B164-49AD-9207-FEE339083377}" srcId="{C893BA49-B30E-43E0-AA76-7E7745D558E0}" destId="{AB32F733-F1FD-4AB2-9DD7-EA8ED28C93BB}" srcOrd="2" destOrd="0" parTransId="{0B87C780-12B5-4D32-AC17-9AE4D7EA733C}" sibTransId="{032E5D92-A70E-42E7-ACC9-B87F581CD17E}"/>
    <dgm:cxn modelId="{6068E5F2-A522-4F5A-9B35-2364344C6360}" type="presOf" srcId="{B72584BF-DB10-4E2C-A06B-C1B0C1A3936F}" destId="{2C15B8D3-EC0C-4C6A-8EED-4616B108A82D}" srcOrd="1" destOrd="0" presId="urn:microsoft.com/office/officeart/2008/layout/HorizontalMultiLevelHierarchy"/>
    <dgm:cxn modelId="{8B0DD6F4-8C73-4221-9DC0-6E967963C2F8}" srcId="{273CF76D-2FA6-49C9-8B20-9EFBC36BFCF4}" destId="{E31461E5-6FA1-4607-8DB7-47D7D5286767}" srcOrd="0" destOrd="0" parTransId="{8AD1B3CD-9060-4ED0-A398-4C50C64D8DB9}" sibTransId="{C9487AC3-CB1C-490F-9C64-0887179B8928}"/>
    <dgm:cxn modelId="{BA90F5F5-7820-4DAB-83E0-32A6ECC3C2A1}" type="presOf" srcId="{C893BA49-B30E-43E0-AA76-7E7745D558E0}" destId="{329BB45D-83E0-4AFC-9988-F3D00E185A7A}" srcOrd="0" destOrd="0" presId="urn:microsoft.com/office/officeart/2008/layout/HorizontalMultiLevelHierarchy"/>
    <dgm:cxn modelId="{0B507CF4-A962-4611-918B-F6588118B3A1}" type="presParOf" srcId="{E18DBC0B-C11E-4B80-9363-1D15A89D8AB3}" destId="{BD6E5561-355F-43B4-A07B-17DC10E91B3C}" srcOrd="0" destOrd="0" presId="urn:microsoft.com/office/officeart/2008/layout/HorizontalMultiLevelHierarchy"/>
    <dgm:cxn modelId="{F4640A66-988B-4373-9874-0C1180D229FD}" type="presParOf" srcId="{BD6E5561-355F-43B4-A07B-17DC10E91B3C}" destId="{1099C22B-897F-48A8-8BE4-02FD21761C4E}" srcOrd="0" destOrd="0" presId="urn:microsoft.com/office/officeart/2008/layout/HorizontalMultiLevelHierarchy"/>
    <dgm:cxn modelId="{055F0C88-BB83-4175-8B1A-80D915FAB3B0}" type="presParOf" srcId="{BD6E5561-355F-43B4-A07B-17DC10E91B3C}" destId="{3F98CBDA-5B2A-4DA8-977B-D16510B88F68}" srcOrd="1" destOrd="0" presId="urn:microsoft.com/office/officeart/2008/layout/HorizontalMultiLevelHierarchy"/>
    <dgm:cxn modelId="{F9A715EF-56A9-4623-81B3-0422AB24438D}" type="presParOf" srcId="{3F98CBDA-5B2A-4DA8-977B-D16510B88F68}" destId="{13FE6AEF-BAC2-47D3-9149-900016424274}" srcOrd="0" destOrd="0" presId="urn:microsoft.com/office/officeart/2008/layout/HorizontalMultiLevelHierarchy"/>
    <dgm:cxn modelId="{26C372E7-9BD0-458C-8E9F-6F8F8CC4D6F9}" type="presParOf" srcId="{13FE6AEF-BAC2-47D3-9149-900016424274}" destId="{8B9AE841-7F3B-4EA8-962A-F92DF066E371}" srcOrd="0" destOrd="0" presId="urn:microsoft.com/office/officeart/2008/layout/HorizontalMultiLevelHierarchy"/>
    <dgm:cxn modelId="{1BB89BE3-0DF9-4FDB-A098-7306F602C864}" type="presParOf" srcId="{3F98CBDA-5B2A-4DA8-977B-D16510B88F68}" destId="{6E92F179-4A00-49BF-954D-9B4D2E6DAB87}" srcOrd="1" destOrd="0" presId="urn:microsoft.com/office/officeart/2008/layout/HorizontalMultiLevelHierarchy"/>
    <dgm:cxn modelId="{84A9B045-1454-4C77-8D1B-EF34673CBBFB}" type="presParOf" srcId="{6E92F179-4A00-49BF-954D-9B4D2E6DAB87}" destId="{329BB45D-83E0-4AFC-9988-F3D00E185A7A}" srcOrd="0" destOrd="0" presId="urn:microsoft.com/office/officeart/2008/layout/HorizontalMultiLevelHierarchy"/>
    <dgm:cxn modelId="{FFEA7A82-5587-47FA-B2A9-C0F60BFF3480}" type="presParOf" srcId="{6E92F179-4A00-49BF-954D-9B4D2E6DAB87}" destId="{C4E25025-5320-43A7-A7B2-CABBF826ED46}" srcOrd="1" destOrd="0" presId="urn:microsoft.com/office/officeart/2008/layout/HorizontalMultiLevelHierarchy"/>
    <dgm:cxn modelId="{C9233240-7B64-446D-B42E-7B147FDD0F51}" type="presParOf" srcId="{C4E25025-5320-43A7-A7B2-CABBF826ED46}" destId="{DF622332-29A8-4B28-8F74-F32312F8312E}" srcOrd="0" destOrd="0" presId="urn:microsoft.com/office/officeart/2008/layout/HorizontalMultiLevelHierarchy"/>
    <dgm:cxn modelId="{A7F322B2-3DFC-4C69-A7FF-76475EAEE816}" type="presParOf" srcId="{DF622332-29A8-4B28-8F74-F32312F8312E}" destId="{FC823A25-E649-4439-9147-FCE50A3C09D9}" srcOrd="0" destOrd="0" presId="urn:microsoft.com/office/officeart/2008/layout/HorizontalMultiLevelHierarchy"/>
    <dgm:cxn modelId="{920ED8D0-A6D1-4977-9AAD-B9B83F4FE1AF}" type="presParOf" srcId="{C4E25025-5320-43A7-A7B2-CABBF826ED46}" destId="{AE9F422D-0E7A-4B05-B223-1C54FFC004CE}" srcOrd="1" destOrd="0" presId="urn:microsoft.com/office/officeart/2008/layout/HorizontalMultiLevelHierarchy"/>
    <dgm:cxn modelId="{C1242A3D-CA6D-4BCE-9371-CACBB8B385EF}" type="presParOf" srcId="{AE9F422D-0E7A-4B05-B223-1C54FFC004CE}" destId="{A2D201AC-EB68-4DEF-8BFB-58A427F7383C}" srcOrd="0" destOrd="0" presId="urn:microsoft.com/office/officeart/2008/layout/HorizontalMultiLevelHierarchy"/>
    <dgm:cxn modelId="{D587D0BC-9FC6-45B3-8A58-4D68E5C5FC0B}" type="presParOf" srcId="{AE9F422D-0E7A-4B05-B223-1C54FFC004CE}" destId="{0B2221A9-BC2B-4DFC-B6CE-09D436D43079}" srcOrd="1" destOrd="0" presId="urn:microsoft.com/office/officeart/2008/layout/HorizontalMultiLevelHierarchy"/>
    <dgm:cxn modelId="{ECB12936-1545-4F0C-A53B-EC25F71DCCCD}" type="presParOf" srcId="{0B2221A9-BC2B-4DFC-B6CE-09D436D43079}" destId="{410DCE75-7F3C-4360-99CF-600F070147D8}" srcOrd="0" destOrd="0" presId="urn:microsoft.com/office/officeart/2008/layout/HorizontalMultiLevelHierarchy"/>
    <dgm:cxn modelId="{7F9CF4EE-6420-420A-AA48-CA2A180F2C6C}" type="presParOf" srcId="{410DCE75-7F3C-4360-99CF-600F070147D8}" destId="{87421303-3FBB-4F4A-B7B0-A50614FE95C6}" srcOrd="0" destOrd="0" presId="urn:microsoft.com/office/officeart/2008/layout/HorizontalMultiLevelHierarchy"/>
    <dgm:cxn modelId="{6C53C730-44D6-4020-A051-2D6AC9CCBDC3}" type="presParOf" srcId="{0B2221A9-BC2B-4DFC-B6CE-09D436D43079}" destId="{F8F884CA-25DB-4431-BE63-D88503814653}" srcOrd="1" destOrd="0" presId="urn:microsoft.com/office/officeart/2008/layout/HorizontalMultiLevelHierarchy"/>
    <dgm:cxn modelId="{868BB1D0-D3AD-43FB-AB71-305CD1092DA5}" type="presParOf" srcId="{F8F884CA-25DB-4431-BE63-D88503814653}" destId="{755E9EDE-4A35-4707-B845-04BD102A409C}" srcOrd="0" destOrd="0" presId="urn:microsoft.com/office/officeart/2008/layout/HorizontalMultiLevelHierarchy"/>
    <dgm:cxn modelId="{01CB5C1C-B171-48F7-981E-9909CAB3D5C5}" type="presParOf" srcId="{F8F884CA-25DB-4431-BE63-D88503814653}" destId="{F830C626-6FD4-49D9-83BB-9D2194A889F6}" srcOrd="1" destOrd="0" presId="urn:microsoft.com/office/officeart/2008/layout/HorizontalMultiLevelHierarchy"/>
    <dgm:cxn modelId="{DEA2FF7E-8E3B-4DB7-A77E-6A1C8D16DC04}" type="presParOf" srcId="{0B2221A9-BC2B-4DFC-B6CE-09D436D43079}" destId="{EDBC3679-CA75-44C2-9616-460F349DD82C}" srcOrd="2" destOrd="0" presId="urn:microsoft.com/office/officeart/2008/layout/HorizontalMultiLevelHierarchy"/>
    <dgm:cxn modelId="{5DE81BED-6966-4619-BCAC-25A72CA7E552}" type="presParOf" srcId="{EDBC3679-CA75-44C2-9616-460F349DD82C}" destId="{6EC2EC26-A9FE-431D-82C2-0AD23D32B6C1}" srcOrd="0" destOrd="0" presId="urn:microsoft.com/office/officeart/2008/layout/HorizontalMultiLevelHierarchy"/>
    <dgm:cxn modelId="{75680723-E603-48BA-A0FB-92061361E17A}" type="presParOf" srcId="{0B2221A9-BC2B-4DFC-B6CE-09D436D43079}" destId="{0CAC8D86-9A67-4D77-AE67-3607C9B4AAC5}" srcOrd="3" destOrd="0" presId="urn:microsoft.com/office/officeart/2008/layout/HorizontalMultiLevelHierarchy"/>
    <dgm:cxn modelId="{E7CECDCE-BC49-4865-B6A6-6F24E0FD4C3E}" type="presParOf" srcId="{0CAC8D86-9A67-4D77-AE67-3607C9B4AAC5}" destId="{05034366-64D1-4692-A619-D187EB2EF125}" srcOrd="0" destOrd="0" presId="urn:microsoft.com/office/officeart/2008/layout/HorizontalMultiLevelHierarchy"/>
    <dgm:cxn modelId="{A23E4228-885B-4709-BD25-CC5A09ED75CB}" type="presParOf" srcId="{0CAC8D86-9A67-4D77-AE67-3607C9B4AAC5}" destId="{09AB353E-E0C1-4C10-B2E2-F4DC822E42E9}" srcOrd="1" destOrd="0" presId="urn:microsoft.com/office/officeart/2008/layout/HorizontalMultiLevelHierarchy"/>
    <dgm:cxn modelId="{8CE440F7-9295-4849-8875-5E552600D889}" type="presParOf" srcId="{C4E25025-5320-43A7-A7B2-CABBF826ED46}" destId="{6ABB664F-3238-48DB-9971-CCFAADAF628A}" srcOrd="2" destOrd="0" presId="urn:microsoft.com/office/officeart/2008/layout/HorizontalMultiLevelHierarchy"/>
    <dgm:cxn modelId="{E159EE05-87C0-4A54-8259-230150CD8264}" type="presParOf" srcId="{6ABB664F-3238-48DB-9971-CCFAADAF628A}" destId="{D089D7FD-DADD-4E37-955C-3E7386A0AB31}" srcOrd="0" destOrd="0" presId="urn:microsoft.com/office/officeart/2008/layout/HorizontalMultiLevelHierarchy"/>
    <dgm:cxn modelId="{3A2B3972-320F-452D-B0D9-E102C46AED2E}" type="presParOf" srcId="{C4E25025-5320-43A7-A7B2-CABBF826ED46}" destId="{F352F895-8B45-4CC7-B864-D6D3A474E464}" srcOrd="3" destOrd="0" presId="urn:microsoft.com/office/officeart/2008/layout/HorizontalMultiLevelHierarchy"/>
    <dgm:cxn modelId="{A3CCFD89-1A41-4BE9-9CAF-F8C4C7DEA5BA}" type="presParOf" srcId="{F352F895-8B45-4CC7-B864-D6D3A474E464}" destId="{74F442CA-754E-4D1E-8958-0D2D4AADE38C}" srcOrd="0" destOrd="0" presId="urn:microsoft.com/office/officeart/2008/layout/HorizontalMultiLevelHierarchy"/>
    <dgm:cxn modelId="{D39FDCC3-EC59-43EC-B931-92D10EA3BE19}" type="presParOf" srcId="{F352F895-8B45-4CC7-B864-D6D3A474E464}" destId="{22E1908F-64D2-4B62-90FF-827C8574F36A}" srcOrd="1" destOrd="0" presId="urn:microsoft.com/office/officeart/2008/layout/HorizontalMultiLevelHierarchy"/>
    <dgm:cxn modelId="{9FC25058-76F6-4DA0-B4AE-3A686788C37F}" type="presParOf" srcId="{22E1908F-64D2-4B62-90FF-827C8574F36A}" destId="{36523F7F-1A33-432C-8DC2-383163735F4B}" srcOrd="0" destOrd="0" presId="urn:microsoft.com/office/officeart/2008/layout/HorizontalMultiLevelHierarchy"/>
    <dgm:cxn modelId="{337A1220-51E2-43A2-A1D8-3D5977AB2EDE}" type="presParOf" srcId="{36523F7F-1A33-432C-8DC2-383163735F4B}" destId="{2C15B8D3-EC0C-4C6A-8EED-4616B108A82D}" srcOrd="0" destOrd="0" presId="urn:microsoft.com/office/officeart/2008/layout/HorizontalMultiLevelHierarchy"/>
    <dgm:cxn modelId="{FD3F3A37-1926-4DD7-9EEF-D0166922A4D7}" type="presParOf" srcId="{22E1908F-64D2-4B62-90FF-827C8574F36A}" destId="{5FE6B5B9-8701-4CD0-A82C-072D8FB31760}" srcOrd="1" destOrd="0" presId="urn:microsoft.com/office/officeart/2008/layout/HorizontalMultiLevelHierarchy"/>
    <dgm:cxn modelId="{73B2EED6-A9DE-4375-BBFF-0C613978F12B}" type="presParOf" srcId="{5FE6B5B9-8701-4CD0-A82C-072D8FB31760}" destId="{F6F0C3BD-FAD6-4AC0-9B66-BC8985C08A5E}" srcOrd="0" destOrd="0" presId="urn:microsoft.com/office/officeart/2008/layout/HorizontalMultiLevelHierarchy"/>
    <dgm:cxn modelId="{ADDB98EB-A81C-4F48-A468-7FB91FC7894A}" type="presParOf" srcId="{5FE6B5B9-8701-4CD0-A82C-072D8FB31760}" destId="{1325CCD3-A2AE-441D-A64E-A4D019C85F06}" srcOrd="1" destOrd="0" presId="urn:microsoft.com/office/officeart/2008/layout/HorizontalMultiLevelHierarchy"/>
    <dgm:cxn modelId="{71F58C02-F6C7-4E7E-A5D5-DBEAA8A7E3DB}" type="presParOf" srcId="{22E1908F-64D2-4B62-90FF-827C8574F36A}" destId="{1F49C228-DC97-49B6-A341-F7411CC46E26}" srcOrd="2" destOrd="0" presId="urn:microsoft.com/office/officeart/2008/layout/HorizontalMultiLevelHierarchy"/>
    <dgm:cxn modelId="{DBFF2128-F764-44DB-BABD-4C9DF1117CAF}" type="presParOf" srcId="{1F49C228-DC97-49B6-A341-F7411CC46E26}" destId="{CE8084C4-7FDB-4AFF-8B8F-2F6D0FE82220}" srcOrd="0" destOrd="0" presId="urn:microsoft.com/office/officeart/2008/layout/HorizontalMultiLevelHierarchy"/>
    <dgm:cxn modelId="{A80510FF-F383-4CC9-A5AA-B7CB387F42D1}" type="presParOf" srcId="{22E1908F-64D2-4B62-90FF-827C8574F36A}" destId="{0215F92C-51D6-4FD4-81A2-FB39A4A0C9FB}" srcOrd="3" destOrd="0" presId="urn:microsoft.com/office/officeart/2008/layout/HorizontalMultiLevelHierarchy"/>
    <dgm:cxn modelId="{8D1423B3-9236-4C9D-933D-C3064C1F1F7C}" type="presParOf" srcId="{0215F92C-51D6-4FD4-81A2-FB39A4A0C9FB}" destId="{842610EE-2342-4A40-8670-008D910F92FC}" srcOrd="0" destOrd="0" presId="urn:microsoft.com/office/officeart/2008/layout/HorizontalMultiLevelHierarchy"/>
    <dgm:cxn modelId="{C2F8B681-4358-49F2-AF58-4FD4BE76A406}" type="presParOf" srcId="{0215F92C-51D6-4FD4-81A2-FB39A4A0C9FB}" destId="{71E9AC84-AC83-47A8-8FCE-AED540D3120F}" srcOrd="1" destOrd="0" presId="urn:microsoft.com/office/officeart/2008/layout/HorizontalMultiLevelHierarchy"/>
    <dgm:cxn modelId="{187398A2-4CC7-4A4C-9241-7B3286D88AF3}" type="presParOf" srcId="{C4E25025-5320-43A7-A7B2-CABBF826ED46}" destId="{B771AD68-FB46-4E1C-B538-7DE301A88207}" srcOrd="4" destOrd="0" presId="urn:microsoft.com/office/officeart/2008/layout/HorizontalMultiLevelHierarchy"/>
    <dgm:cxn modelId="{F3BE29F6-642D-40DE-A6AB-3262103EFA4F}" type="presParOf" srcId="{B771AD68-FB46-4E1C-B538-7DE301A88207}" destId="{083B0E25-F7B5-49C8-984D-EF37026B74D0}" srcOrd="0" destOrd="0" presId="urn:microsoft.com/office/officeart/2008/layout/HorizontalMultiLevelHierarchy"/>
    <dgm:cxn modelId="{5DE4344E-42C3-4F78-B69F-2270DC85491A}" type="presParOf" srcId="{C4E25025-5320-43A7-A7B2-CABBF826ED46}" destId="{43203789-619D-416E-8D13-FE78A014474F}" srcOrd="5" destOrd="0" presId="urn:microsoft.com/office/officeart/2008/layout/HorizontalMultiLevelHierarchy"/>
    <dgm:cxn modelId="{74D5BABD-59AE-4F7E-A40F-B7D4792A586F}" type="presParOf" srcId="{43203789-619D-416E-8D13-FE78A014474F}" destId="{5287DF33-D2C3-4E2E-BC04-21D579A3266E}" srcOrd="0" destOrd="0" presId="urn:microsoft.com/office/officeart/2008/layout/HorizontalMultiLevelHierarchy"/>
    <dgm:cxn modelId="{EA840879-1B73-40C5-A975-17487EC19698}" type="presParOf" srcId="{43203789-619D-416E-8D13-FE78A014474F}" destId="{1FDA8593-6BB5-45A6-91C2-F4AFA542B975}" srcOrd="1" destOrd="0" presId="urn:microsoft.com/office/officeart/2008/layout/HorizontalMultiLevelHierarchy"/>
    <dgm:cxn modelId="{83FF83F8-09D2-4ECD-B5B1-0149529A610F}" type="presParOf" srcId="{1FDA8593-6BB5-45A6-91C2-F4AFA542B975}" destId="{2822E9E6-C9DC-485D-B193-227F8B20E1D1}" srcOrd="0" destOrd="0" presId="urn:microsoft.com/office/officeart/2008/layout/HorizontalMultiLevelHierarchy"/>
    <dgm:cxn modelId="{45C4189F-F316-449B-B842-559BE578FAAE}" type="presParOf" srcId="{2822E9E6-C9DC-485D-B193-227F8B20E1D1}" destId="{0DDB8AEF-6E51-4E14-B0FA-A59CE8AFBE4A}" srcOrd="0" destOrd="0" presId="urn:microsoft.com/office/officeart/2008/layout/HorizontalMultiLevelHierarchy"/>
    <dgm:cxn modelId="{08E6E3F4-5AED-41E3-9A5C-5160B00FFDFB}" type="presParOf" srcId="{1FDA8593-6BB5-45A6-91C2-F4AFA542B975}" destId="{6255EF45-1FD3-4F87-BEF5-95479D37C16D}" srcOrd="1" destOrd="0" presId="urn:microsoft.com/office/officeart/2008/layout/HorizontalMultiLevelHierarchy"/>
    <dgm:cxn modelId="{74FBC5DC-45D5-4EF2-B07E-25B1629CA1C6}" type="presParOf" srcId="{6255EF45-1FD3-4F87-BEF5-95479D37C16D}" destId="{B9AFD631-2C36-4971-B819-9E3E31147836}" srcOrd="0" destOrd="0" presId="urn:microsoft.com/office/officeart/2008/layout/HorizontalMultiLevelHierarchy"/>
    <dgm:cxn modelId="{D39018C1-0396-47F0-82E6-E1518E736E2E}" type="presParOf" srcId="{6255EF45-1FD3-4F87-BEF5-95479D37C16D}" destId="{87697FBC-721F-41AA-A853-59E88988E43B}" srcOrd="1" destOrd="0" presId="urn:microsoft.com/office/officeart/2008/layout/HorizontalMultiLevelHierarchy"/>
    <dgm:cxn modelId="{25DC5637-65F6-4B31-8072-65A063A5FFFE}" type="presParOf" srcId="{1FDA8593-6BB5-45A6-91C2-F4AFA542B975}" destId="{A8C3B03B-851B-4CBF-BD46-5BEE8181B933}" srcOrd="2" destOrd="0" presId="urn:microsoft.com/office/officeart/2008/layout/HorizontalMultiLevelHierarchy"/>
    <dgm:cxn modelId="{EE8DF6BC-0748-462A-AEEA-92EE9A12F2CE}" type="presParOf" srcId="{A8C3B03B-851B-4CBF-BD46-5BEE8181B933}" destId="{EAA30F47-E25F-44AE-81C3-C1E7A3D7B531}" srcOrd="0" destOrd="0" presId="urn:microsoft.com/office/officeart/2008/layout/HorizontalMultiLevelHierarchy"/>
    <dgm:cxn modelId="{4668F602-CADC-466A-9E6D-8288B48E9D93}" type="presParOf" srcId="{1FDA8593-6BB5-45A6-91C2-F4AFA542B975}" destId="{D2A2D162-E2D7-47CC-83D9-C03465A979A4}" srcOrd="3" destOrd="0" presId="urn:microsoft.com/office/officeart/2008/layout/HorizontalMultiLevelHierarchy"/>
    <dgm:cxn modelId="{5A5D5689-D05D-4923-9FF7-85615DE619BE}" type="presParOf" srcId="{D2A2D162-E2D7-47CC-83D9-C03465A979A4}" destId="{FE1DCAFC-F790-4F6D-ABF2-08D3236EBCA1}" srcOrd="0" destOrd="0" presId="urn:microsoft.com/office/officeart/2008/layout/HorizontalMultiLevelHierarchy"/>
    <dgm:cxn modelId="{030515AE-568E-4FA2-A99E-32B46B03D927}" type="presParOf" srcId="{D2A2D162-E2D7-47CC-83D9-C03465A979A4}" destId="{62A1494F-F255-4315-922D-32D064477A35}"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F3A7992-4D9C-4ADA-8052-59F7A22831C6}" type="doc">
      <dgm:prSet loTypeId="urn:microsoft.com/office/officeart/2005/8/layout/radial1" loCatId="cycle" qsTypeId="urn:microsoft.com/office/officeart/2005/8/quickstyle/simple2" qsCatId="simple" csTypeId="urn:microsoft.com/office/officeart/2005/8/colors/accent1_2" csCatId="accent1" phldr="1"/>
      <dgm:spPr/>
    </dgm:pt>
    <dgm:pt modelId="{5ECB264B-9BF2-4C7E-870A-903D221EF2DE}">
      <dgm:prSet phldrT="[Texto]" custT="1"/>
      <dgm:spPr/>
      <dgm:t>
        <a:bodyPr/>
        <a:lstStyle/>
        <a:p>
          <a:r>
            <a:rPr lang="es-ES" sz="1600" b="1" kern="1200" dirty="0">
              <a:solidFill>
                <a:prstClr val="white"/>
              </a:solidFill>
              <a:latin typeface="Calibri"/>
              <a:ea typeface="+mn-ea"/>
              <a:cs typeface="+mn-cs"/>
            </a:rPr>
            <a:t>Utilización de ficheros firmados electrónicamente.</a:t>
          </a:r>
        </a:p>
      </dgm:t>
    </dgm:pt>
    <dgm:pt modelId="{90B19CD4-94BC-4220-BD80-1266C5169722}" type="parTrans" cxnId="{08A72C26-14B7-4FBE-A301-97D170E80030}">
      <dgm:prSet custT="1"/>
      <dgm:spPr/>
      <dgm:t>
        <a:bodyPr/>
        <a:lstStyle/>
        <a:p>
          <a:endParaRPr lang="es-ES" sz="1600"/>
        </a:p>
      </dgm:t>
    </dgm:pt>
    <dgm:pt modelId="{0643D7CC-107C-4293-B636-FC651FC70FC3}" type="sibTrans" cxnId="{08A72C26-14B7-4FBE-A301-97D170E80030}">
      <dgm:prSet/>
      <dgm:spPr/>
      <dgm:t>
        <a:bodyPr/>
        <a:lstStyle/>
        <a:p>
          <a:endParaRPr lang="es-ES"/>
        </a:p>
      </dgm:t>
    </dgm:pt>
    <dgm:pt modelId="{A6EB1A5B-247B-413A-8C43-7088DDD8F82E}">
      <dgm:prSet phldrT="[Texto]" custT="1"/>
      <dgm:spPr/>
      <dgm:t>
        <a:bodyPr/>
        <a:lstStyle/>
        <a:p>
          <a:pPr marL="0" lvl="0" indent="0" algn="ctr" defTabSz="711200">
            <a:lnSpc>
              <a:spcPct val="90000"/>
            </a:lnSpc>
            <a:spcBef>
              <a:spcPct val="0"/>
            </a:spcBef>
            <a:spcAft>
              <a:spcPct val="35000"/>
            </a:spcAft>
            <a:buNone/>
          </a:pPr>
          <a:r>
            <a:rPr lang="es-ES" sz="1600" b="1" kern="1200" dirty="0">
              <a:solidFill>
                <a:prstClr val="white"/>
              </a:solidFill>
              <a:latin typeface="Calibri"/>
              <a:ea typeface="+mn-ea"/>
              <a:cs typeface="+mn-cs"/>
            </a:rPr>
            <a:t>Debe ser completo.</a:t>
          </a:r>
        </a:p>
      </dgm:t>
    </dgm:pt>
    <dgm:pt modelId="{2DBFDA65-A5B5-43A5-891E-F6D3D3098B10}" type="parTrans" cxnId="{E2F27EAA-D26E-4E9E-B5A3-D01014E7F2A8}">
      <dgm:prSet custT="1"/>
      <dgm:spPr/>
      <dgm:t>
        <a:bodyPr/>
        <a:lstStyle/>
        <a:p>
          <a:endParaRPr lang="es-ES" sz="1600"/>
        </a:p>
      </dgm:t>
    </dgm:pt>
    <dgm:pt modelId="{73C3C5BA-0E74-4669-8AD3-2A86D8B9E461}" type="sibTrans" cxnId="{E2F27EAA-D26E-4E9E-B5A3-D01014E7F2A8}">
      <dgm:prSet/>
      <dgm:spPr/>
      <dgm:t>
        <a:bodyPr/>
        <a:lstStyle/>
        <a:p>
          <a:endParaRPr lang="es-ES"/>
        </a:p>
      </dgm:t>
    </dgm:pt>
    <dgm:pt modelId="{E79229AE-4BCB-4F9E-A30C-2D34CFB891ED}">
      <dgm:prSet phldrT="[Texto]" custT="1"/>
      <dgm:spPr/>
      <dgm:t>
        <a:bodyPr/>
        <a:lstStyle/>
        <a:p>
          <a:r>
            <a:rPr lang="es-ES" sz="1600" b="1" kern="1200" dirty="0">
              <a:solidFill>
                <a:prstClr val="white"/>
              </a:solidFill>
              <a:latin typeface="Calibri"/>
              <a:ea typeface="+mn-ea"/>
              <a:cs typeface="+mn-cs"/>
            </a:rPr>
            <a:t>Conforme a su Protocolo.  </a:t>
          </a:r>
        </a:p>
      </dgm:t>
    </dgm:pt>
    <dgm:pt modelId="{A0855C43-109E-49CF-B87F-AD9E42351D0F}" type="sibTrans" cxnId="{B0A7018E-D6E0-4327-BE87-BDE8F0F1C32D}">
      <dgm:prSet/>
      <dgm:spPr/>
      <dgm:t>
        <a:bodyPr/>
        <a:lstStyle/>
        <a:p>
          <a:endParaRPr lang="es-ES"/>
        </a:p>
      </dgm:t>
    </dgm:pt>
    <dgm:pt modelId="{7D6D838B-CEEC-4BA1-9B6F-106E2526A6AE}" type="parTrans" cxnId="{B0A7018E-D6E0-4327-BE87-BDE8F0F1C32D}">
      <dgm:prSet custT="1"/>
      <dgm:spPr/>
      <dgm:t>
        <a:bodyPr/>
        <a:lstStyle/>
        <a:p>
          <a:endParaRPr lang="es-ES" sz="1600"/>
        </a:p>
      </dgm:t>
    </dgm:pt>
    <dgm:pt modelId="{84F41961-7E71-4B08-8DA2-02B57DCE55F0}">
      <dgm:prSet phldrT="[Texto]" custT="1"/>
      <dgm:spPr/>
      <dgm:t>
        <a:bodyPr/>
        <a:lstStyle/>
        <a:p>
          <a:r>
            <a:rPr lang="es-ES" sz="1600" b="1" kern="1200" dirty="0">
              <a:solidFill>
                <a:prstClr val="white"/>
              </a:solidFill>
              <a:latin typeface="Calibri"/>
              <a:ea typeface="+mn-ea"/>
              <a:cs typeface="+mn-cs"/>
            </a:rPr>
            <a:t>Exclusión de trámites específicos</a:t>
          </a:r>
          <a:r>
            <a:rPr lang="es-ES" sz="1600" kern="1200" dirty="0"/>
            <a:t>.</a:t>
          </a:r>
        </a:p>
      </dgm:t>
    </dgm:pt>
    <dgm:pt modelId="{2B039A1A-932A-4A47-A2A7-88191BD07681}" type="sibTrans" cxnId="{416F529E-CA9A-46FF-AEDF-6E891CD091FB}">
      <dgm:prSet/>
      <dgm:spPr/>
      <dgm:t>
        <a:bodyPr/>
        <a:lstStyle/>
        <a:p>
          <a:endParaRPr lang="es-ES"/>
        </a:p>
      </dgm:t>
    </dgm:pt>
    <dgm:pt modelId="{DC7C1040-F1AC-4B63-A891-E9769A0B08DF}" type="parTrans" cxnId="{416F529E-CA9A-46FF-AEDF-6E891CD091FB}">
      <dgm:prSet custT="1"/>
      <dgm:spPr/>
      <dgm:t>
        <a:bodyPr/>
        <a:lstStyle/>
        <a:p>
          <a:endParaRPr lang="es-ES" sz="1600"/>
        </a:p>
      </dgm:t>
    </dgm:pt>
    <dgm:pt modelId="{EAEF7E68-EEDB-462C-BB09-1506F33D5908}">
      <dgm:prSet phldrT="[Texto]" custT="1"/>
      <dgm:spPr/>
      <dgm:t>
        <a:bodyPr/>
        <a:lstStyle/>
        <a:p>
          <a:r>
            <a:rPr lang="es-ES" sz="1600" b="1" kern="1200" dirty="0">
              <a:solidFill>
                <a:prstClr val="white"/>
              </a:solidFill>
              <a:latin typeface="Calibri"/>
              <a:ea typeface="+mn-ea"/>
              <a:cs typeface="+mn-cs"/>
            </a:rPr>
            <a:t>EXPEDIENTE</a:t>
          </a:r>
        </a:p>
      </dgm:t>
    </dgm:pt>
    <dgm:pt modelId="{EDF0B5D6-D025-45B7-82BA-9EC92A1763E2}" type="sibTrans" cxnId="{FEC486ED-C25E-4702-AF34-F3C9EBCBC936}">
      <dgm:prSet/>
      <dgm:spPr/>
      <dgm:t>
        <a:bodyPr/>
        <a:lstStyle/>
        <a:p>
          <a:endParaRPr lang="es-ES"/>
        </a:p>
      </dgm:t>
    </dgm:pt>
    <dgm:pt modelId="{ED8ECFE8-C81B-4811-9048-2BCCA434A7D4}" type="parTrans" cxnId="{FEC486ED-C25E-4702-AF34-F3C9EBCBC936}">
      <dgm:prSet/>
      <dgm:spPr/>
      <dgm:t>
        <a:bodyPr/>
        <a:lstStyle/>
        <a:p>
          <a:endParaRPr lang="es-ES"/>
        </a:p>
      </dgm:t>
    </dgm:pt>
    <dgm:pt modelId="{6904E339-6EE1-4EB0-A24B-AAD8264C60A3}">
      <dgm:prSet phldrT="[Texto]" custT="1"/>
      <dgm:spPr/>
      <dgm:t>
        <a:bodyPr/>
        <a:lstStyle/>
        <a:p>
          <a:r>
            <a:rPr lang="es-ES" sz="1600" b="1" dirty="0"/>
            <a:t>No crear firmas híbridas.</a:t>
          </a:r>
        </a:p>
      </dgm:t>
    </dgm:pt>
    <dgm:pt modelId="{40D078BE-84B4-49B3-AC51-6F0FB1B0515F}" type="parTrans" cxnId="{0F061F6F-7348-42B0-A55A-F07D889F0525}">
      <dgm:prSet custT="1"/>
      <dgm:spPr/>
      <dgm:t>
        <a:bodyPr/>
        <a:lstStyle/>
        <a:p>
          <a:endParaRPr lang="es-ES" sz="1600"/>
        </a:p>
      </dgm:t>
    </dgm:pt>
    <dgm:pt modelId="{1931BB83-6F32-446F-A99D-DB133C8B9EF0}" type="sibTrans" cxnId="{0F061F6F-7348-42B0-A55A-F07D889F0525}">
      <dgm:prSet/>
      <dgm:spPr/>
      <dgm:t>
        <a:bodyPr/>
        <a:lstStyle/>
        <a:p>
          <a:endParaRPr lang="es-ES"/>
        </a:p>
      </dgm:t>
    </dgm:pt>
    <dgm:pt modelId="{AEB71108-2DA4-45CE-97F1-AA94BB943098}" type="pres">
      <dgm:prSet presAssocID="{9F3A7992-4D9C-4ADA-8052-59F7A22831C6}" presName="cycle" presStyleCnt="0">
        <dgm:presLayoutVars>
          <dgm:chMax val="1"/>
          <dgm:dir/>
          <dgm:animLvl val="ctr"/>
          <dgm:resizeHandles val="exact"/>
        </dgm:presLayoutVars>
      </dgm:prSet>
      <dgm:spPr/>
    </dgm:pt>
    <dgm:pt modelId="{4E1E0443-F4BC-4DD7-8ECA-78177B11F30B}" type="pres">
      <dgm:prSet presAssocID="{EAEF7E68-EEDB-462C-BB09-1506F33D5908}" presName="centerShape" presStyleLbl="node0" presStyleIdx="0" presStyleCnt="1"/>
      <dgm:spPr/>
    </dgm:pt>
    <dgm:pt modelId="{C4219CA7-C0C5-4D57-94D6-833D95A2927A}" type="pres">
      <dgm:prSet presAssocID="{40D078BE-84B4-49B3-AC51-6F0FB1B0515F}" presName="Name9" presStyleLbl="parChTrans1D2" presStyleIdx="0" presStyleCnt="5"/>
      <dgm:spPr/>
    </dgm:pt>
    <dgm:pt modelId="{BD066C1B-642A-4B72-B1AF-6D1326780B5B}" type="pres">
      <dgm:prSet presAssocID="{40D078BE-84B4-49B3-AC51-6F0FB1B0515F}" presName="connTx" presStyleLbl="parChTrans1D2" presStyleIdx="0" presStyleCnt="5"/>
      <dgm:spPr/>
    </dgm:pt>
    <dgm:pt modelId="{215D85DC-722C-4666-87BF-EC2DC8E37ED3}" type="pres">
      <dgm:prSet presAssocID="{6904E339-6EE1-4EB0-A24B-AAD8264C60A3}" presName="node" presStyleLbl="node1" presStyleIdx="0" presStyleCnt="5" custScaleX="122990">
        <dgm:presLayoutVars>
          <dgm:bulletEnabled val="1"/>
        </dgm:presLayoutVars>
      </dgm:prSet>
      <dgm:spPr/>
    </dgm:pt>
    <dgm:pt modelId="{414EF586-5075-414D-9946-A0BEAE08E509}" type="pres">
      <dgm:prSet presAssocID="{DC7C1040-F1AC-4B63-A891-E9769A0B08DF}" presName="Name9" presStyleLbl="parChTrans1D2" presStyleIdx="1" presStyleCnt="5"/>
      <dgm:spPr/>
    </dgm:pt>
    <dgm:pt modelId="{ED29BB69-0009-425E-9F1B-5056B28B5E58}" type="pres">
      <dgm:prSet presAssocID="{DC7C1040-F1AC-4B63-A891-E9769A0B08DF}" presName="connTx" presStyleLbl="parChTrans1D2" presStyleIdx="1" presStyleCnt="5"/>
      <dgm:spPr/>
    </dgm:pt>
    <dgm:pt modelId="{096FE0D6-1B76-46BD-8CA4-CD0158AA9608}" type="pres">
      <dgm:prSet presAssocID="{84F41961-7E71-4B08-8DA2-02B57DCE55F0}" presName="node" presStyleLbl="node1" presStyleIdx="1" presStyleCnt="5" custScaleX="143884">
        <dgm:presLayoutVars>
          <dgm:bulletEnabled val="1"/>
        </dgm:presLayoutVars>
      </dgm:prSet>
      <dgm:spPr/>
    </dgm:pt>
    <dgm:pt modelId="{9919B51A-7A88-4133-998D-7E2F4C168B07}" type="pres">
      <dgm:prSet presAssocID="{7D6D838B-CEEC-4BA1-9B6F-106E2526A6AE}" presName="Name9" presStyleLbl="parChTrans1D2" presStyleIdx="2" presStyleCnt="5"/>
      <dgm:spPr/>
    </dgm:pt>
    <dgm:pt modelId="{FEA9EEBA-FA68-4DD6-9526-8D5C4B026CC7}" type="pres">
      <dgm:prSet presAssocID="{7D6D838B-CEEC-4BA1-9B6F-106E2526A6AE}" presName="connTx" presStyleLbl="parChTrans1D2" presStyleIdx="2" presStyleCnt="5"/>
      <dgm:spPr/>
    </dgm:pt>
    <dgm:pt modelId="{89153871-5946-4A9C-B909-AA81F6D84298}" type="pres">
      <dgm:prSet presAssocID="{E79229AE-4BCB-4F9E-A30C-2D34CFB891ED}" presName="node" presStyleLbl="node1" presStyleIdx="2" presStyleCnt="5">
        <dgm:presLayoutVars>
          <dgm:bulletEnabled val="1"/>
        </dgm:presLayoutVars>
      </dgm:prSet>
      <dgm:spPr/>
    </dgm:pt>
    <dgm:pt modelId="{7FD7F7F7-E5E6-4207-A978-CF23362AB72F}" type="pres">
      <dgm:prSet presAssocID="{2DBFDA65-A5B5-43A5-891E-F6D3D3098B10}" presName="Name9" presStyleLbl="parChTrans1D2" presStyleIdx="3" presStyleCnt="5"/>
      <dgm:spPr/>
    </dgm:pt>
    <dgm:pt modelId="{5B63A426-5843-42F1-A2AB-069C2A4127B2}" type="pres">
      <dgm:prSet presAssocID="{2DBFDA65-A5B5-43A5-891E-F6D3D3098B10}" presName="connTx" presStyleLbl="parChTrans1D2" presStyleIdx="3" presStyleCnt="5"/>
      <dgm:spPr/>
    </dgm:pt>
    <dgm:pt modelId="{B7CCA6FD-18CA-4D94-AE34-8B91E70BF7A1}" type="pres">
      <dgm:prSet presAssocID="{A6EB1A5B-247B-413A-8C43-7088DDD8F82E}" presName="node" presStyleLbl="node1" presStyleIdx="3" presStyleCnt="5">
        <dgm:presLayoutVars>
          <dgm:bulletEnabled val="1"/>
        </dgm:presLayoutVars>
      </dgm:prSet>
      <dgm:spPr/>
    </dgm:pt>
    <dgm:pt modelId="{A7E8EB0B-53DA-42E5-8914-444214E35D7C}" type="pres">
      <dgm:prSet presAssocID="{90B19CD4-94BC-4220-BD80-1266C5169722}" presName="Name9" presStyleLbl="parChTrans1D2" presStyleIdx="4" presStyleCnt="5"/>
      <dgm:spPr/>
    </dgm:pt>
    <dgm:pt modelId="{BBED0BF9-5587-458D-92A3-F7CFBB178AFE}" type="pres">
      <dgm:prSet presAssocID="{90B19CD4-94BC-4220-BD80-1266C5169722}" presName="connTx" presStyleLbl="parChTrans1D2" presStyleIdx="4" presStyleCnt="5"/>
      <dgm:spPr/>
    </dgm:pt>
    <dgm:pt modelId="{8F567D09-367B-4E85-9F32-4CDA01C8B08A}" type="pres">
      <dgm:prSet presAssocID="{5ECB264B-9BF2-4C7E-870A-903D221EF2DE}" presName="node" presStyleLbl="node1" presStyleIdx="4" presStyleCnt="5" custScaleX="148508">
        <dgm:presLayoutVars>
          <dgm:bulletEnabled val="1"/>
        </dgm:presLayoutVars>
      </dgm:prSet>
      <dgm:spPr/>
    </dgm:pt>
  </dgm:ptLst>
  <dgm:cxnLst>
    <dgm:cxn modelId="{827B0C1F-6867-4CAD-9116-AECF08157F2D}" type="presOf" srcId="{84F41961-7E71-4B08-8DA2-02B57DCE55F0}" destId="{096FE0D6-1B76-46BD-8CA4-CD0158AA9608}" srcOrd="0" destOrd="0" presId="urn:microsoft.com/office/officeart/2005/8/layout/radial1"/>
    <dgm:cxn modelId="{58B3C621-4B99-4ECC-8E27-B6A41CA4E32F}" type="presOf" srcId="{90B19CD4-94BC-4220-BD80-1266C5169722}" destId="{A7E8EB0B-53DA-42E5-8914-444214E35D7C}" srcOrd="0" destOrd="0" presId="urn:microsoft.com/office/officeart/2005/8/layout/radial1"/>
    <dgm:cxn modelId="{08A72C26-14B7-4FBE-A301-97D170E80030}" srcId="{EAEF7E68-EEDB-462C-BB09-1506F33D5908}" destId="{5ECB264B-9BF2-4C7E-870A-903D221EF2DE}" srcOrd="4" destOrd="0" parTransId="{90B19CD4-94BC-4220-BD80-1266C5169722}" sibTransId="{0643D7CC-107C-4293-B636-FC651FC70FC3}"/>
    <dgm:cxn modelId="{D16C3131-0E4B-45C9-92C6-F324CBBFF464}" type="presOf" srcId="{A6EB1A5B-247B-413A-8C43-7088DDD8F82E}" destId="{B7CCA6FD-18CA-4D94-AE34-8B91E70BF7A1}" srcOrd="0" destOrd="0" presId="urn:microsoft.com/office/officeart/2005/8/layout/radial1"/>
    <dgm:cxn modelId="{43B13631-12A9-4767-B47B-A64D376BC27E}" type="presOf" srcId="{DC7C1040-F1AC-4B63-A891-E9769A0B08DF}" destId="{414EF586-5075-414D-9946-A0BEAE08E509}" srcOrd="0" destOrd="0" presId="urn:microsoft.com/office/officeart/2005/8/layout/radial1"/>
    <dgm:cxn modelId="{B9BFF13E-A631-4432-ACC1-5AEF4AA4CED1}" type="presOf" srcId="{7D6D838B-CEEC-4BA1-9B6F-106E2526A6AE}" destId="{9919B51A-7A88-4133-998D-7E2F4C168B07}" srcOrd="0" destOrd="0" presId="urn:microsoft.com/office/officeart/2005/8/layout/radial1"/>
    <dgm:cxn modelId="{A0E98060-7DE4-4C68-9ADB-261615568D65}" type="presOf" srcId="{40D078BE-84B4-49B3-AC51-6F0FB1B0515F}" destId="{BD066C1B-642A-4B72-B1AF-6D1326780B5B}" srcOrd="1" destOrd="0" presId="urn:microsoft.com/office/officeart/2005/8/layout/radial1"/>
    <dgm:cxn modelId="{01F53F4A-B20B-4434-81EE-26960DC16BCB}" type="presOf" srcId="{40D078BE-84B4-49B3-AC51-6F0FB1B0515F}" destId="{C4219CA7-C0C5-4D57-94D6-833D95A2927A}" srcOrd="0" destOrd="0" presId="urn:microsoft.com/office/officeart/2005/8/layout/radial1"/>
    <dgm:cxn modelId="{0F061F6F-7348-42B0-A55A-F07D889F0525}" srcId="{EAEF7E68-EEDB-462C-BB09-1506F33D5908}" destId="{6904E339-6EE1-4EB0-A24B-AAD8264C60A3}" srcOrd="0" destOrd="0" parTransId="{40D078BE-84B4-49B3-AC51-6F0FB1B0515F}" sibTransId="{1931BB83-6F32-446F-A99D-DB133C8B9EF0}"/>
    <dgm:cxn modelId="{9A3EDE58-165F-4125-B739-760F85C8977F}" type="presOf" srcId="{90B19CD4-94BC-4220-BD80-1266C5169722}" destId="{BBED0BF9-5587-458D-92A3-F7CFBB178AFE}" srcOrd="1" destOrd="0" presId="urn:microsoft.com/office/officeart/2005/8/layout/radial1"/>
    <dgm:cxn modelId="{D742BE7C-84A0-4CF7-9DA0-B2F455886F30}" type="presOf" srcId="{E79229AE-4BCB-4F9E-A30C-2D34CFB891ED}" destId="{89153871-5946-4A9C-B909-AA81F6D84298}" srcOrd="0" destOrd="0" presId="urn:microsoft.com/office/officeart/2005/8/layout/radial1"/>
    <dgm:cxn modelId="{B0A7018E-D6E0-4327-BE87-BDE8F0F1C32D}" srcId="{EAEF7E68-EEDB-462C-BB09-1506F33D5908}" destId="{E79229AE-4BCB-4F9E-A30C-2D34CFB891ED}" srcOrd="2" destOrd="0" parTransId="{7D6D838B-CEEC-4BA1-9B6F-106E2526A6AE}" sibTransId="{A0855C43-109E-49CF-B87F-AD9E42351D0F}"/>
    <dgm:cxn modelId="{E175D09B-3A71-40B0-8231-13E8C2BB55A2}" type="presOf" srcId="{2DBFDA65-A5B5-43A5-891E-F6D3D3098B10}" destId="{5B63A426-5843-42F1-A2AB-069C2A4127B2}" srcOrd="1" destOrd="0" presId="urn:microsoft.com/office/officeart/2005/8/layout/radial1"/>
    <dgm:cxn modelId="{7EAD569D-51E8-49F2-91F4-B0D8759B61A4}" type="presOf" srcId="{9F3A7992-4D9C-4ADA-8052-59F7A22831C6}" destId="{AEB71108-2DA4-45CE-97F1-AA94BB943098}" srcOrd="0" destOrd="0" presId="urn:microsoft.com/office/officeart/2005/8/layout/radial1"/>
    <dgm:cxn modelId="{416F529E-CA9A-46FF-AEDF-6E891CD091FB}" srcId="{EAEF7E68-EEDB-462C-BB09-1506F33D5908}" destId="{84F41961-7E71-4B08-8DA2-02B57DCE55F0}" srcOrd="1" destOrd="0" parTransId="{DC7C1040-F1AC-4B63-A891-E9769A0B08DF}" sibTransId="{2B039A1A-932A-4A47-A2A7-88191BD07681}"/>
    <dgm:cxn modelId="{E2F27EAA-D26E-4E9E-B5A3-D01014E7F2A8}" srcId="{EAEF7E68-EEDB-462C-BB09-1506F33D5908}" destId="{A6EB1A5B-247B-413A-8C43-7088DDD8F82E}" srcOrd="3" destOrd="0" parTransId="{2DBFDA65-A5B5-43A5-891E-F6D3D3098B10}" sibTransId="{73C3C5BA-0E74-4669-8AD3-2A86D8B9E461}"/>
    <dgm:cxn modelId="{B87BEFAC-55F1-4A3F-8645-938655C875D3}" type="presOf" srcId="{6904E339-6EE1-4EB0-A24B-AAD8264C60A3}" destId="{215D85DC-722C-4666-87BF-EC2DC8E37ED3}" srcOrd="0" destOrd="0" presId="urn:microsoft.com/office/officeart/2005/8/layout/radial1"/>
    <dgm:cxn modelId="{2D5689AF-C1DE-49B8-A060-C4F1BB3B1334}" type="presOf" srcId="{7D6D838B-CEEC-4BA1-9B6F-106E2526A6AE}" destId="{FEA9EEBA-FA68-4DD6-9526-8D5C4B026CC7}" srcOrd="1" destOrd="0" presId="urn:microsoft.com/office/officeart/2005/8/layout/radial1"/>
    <dgm:cxn modelId="{4DC4D2B6-8CF7-4C72-B8FD-0A2D92C99E71}" type="presOf" srcId="{EAEF7E68-EEDB-462C-BB09-1506F33D5908}" destId="{4E1E0443-F4BC-4DD7-8ECA-78177B11F30B}" srcOrd="0" destOrd="0" presId="urn:microsoft.com/office/officeart/2005/8/layout/radial1"/>
    <dgm:cxn modelId="{A29D3ECC-0825-48A8-B324-4D2DD9578E07}" type="presOf" srcId="{2DBFDA65-A5B5-43A5-891E-F6D3D3098B10}" destId="{7FD7F7F7-E5E6-4207-A978-CF23362AB72F}" srcOrd="0" destOrd="0" presId="urn:microsoft.com/office/officeart/2005/8/layout/radial1"/>
    <dgm:cxn modelId="{F44EE2E2-B006-4179-A721-FA56EE99B5A5}" type="presOf" srcId="{5ECB264B-9BF2-4C7E-870A-903D221EF2DE}" destId="{8F567D09-367B-4E85-9F32-4CDA01C8B08A}" srcOrd="0" destOrd="0" presId="urn:microsoft.com/office/officeart/2005/8/layout/radial1"/>
    <dgm:cxn modelId="{FEC486ED-C25E-4702-AF34-F3C9EBCBC936}" srcId="{9F3A7992-4D9C-4ADA-8052-59F7A22831C6}" destId="{EAEF7E68-EEDB-462C-BB09-1506F33D5908}" srcOrd="0" destOrd="0" parTransId="{ED8ECFE8-C81B-4811-9048-2BCCA434A7D4}" sibTransId="{EDF0B5D6-D025-45B7-82BA-9EC92A1763E2}"/>
    <dgm:cxn modelId="{0BFD19F7-E676-4EE7-9D0E-E249DA8108E8}" type="presOf" srcId="{DC7C1040-F1AC-4B63-A891-E9769A0B08DF}" destId="{ED29BB69-0009-425E-9F1B-5056B28B5E58}" srcOrd="1" destOrd="0" presId="urn:microsoft.com/office/officeart/2005/8/layout/radial1"/>
    <dgm:cxn modelId="{EA904C75-0FA0-45BB-9AA2-F8316F5A5E86}" type="presParOf" srcId="{AEB71108-2DA4-45CE-97F1-AA94BB943098}" destId="{4E1E0443-F4BC-4DD7-8ECA-78177B11F30B}" srcOrd="0" destOrd="0" presId="urn:microsoft.com/office/officeart/2005/8/layout/radial1"/>
    <dgm:cxn modelId="{CD874C65-B742-41D0-B6AF-D45DF0B17306}" type="presParOf" srcId="{AEB71108-2DA4-45CE-97F1-AA94BB943098}" destId="{C4219CA7-C0C5-4D57-94D6-833D95A2927A}" srcOrd="1" destOrd="0" presId="urn:microsoft.com/office/officeart/2005/8/layout/radial1"/>
    <dgm:cxn modelId="{1358A640-22A6-43B1-8F14-4FAEC1F6D4ED}" type="presParOf" srcId="{C4219CA7-C0C5-4D57-94D6-833D95A2927A}" destId="{BD066C1B-642A-4B72-B1AF-6D1326780B5B}" srcOrd="0" destOrd="0" presId="urn:microsoft.com/office/officeart/2005/8/layout/radial1"/>
    <dgm:cxn modelId="{ABF37E43-799D-4656-B8E6-3DE46A7A0245}" type="presParOf" srcId="{AEB71108-2DA4-45CE-97F1-AA94BB943098}" destId="{215D85DC-722C-4666-87BF-EC2DC8E37ED3}" srcOrd="2" destOrd="0" presId="urn:microsoft.com/office/officeart/2005/8/layout/radial1"/>
    <dgm:cxn modelId="{CF2F9135-7713-49B3-88F7-1F23D145EB59}" type="presParOf" srcId="{AEB71108-2DA4-45CE-97F1-AA94BB943098}" destId="{414EF586-5075-414D-9946-A0BEAE08E509}" srcOrd="3" destOrd="0" presId="urn:microsoft.com/office/officeart/2005/8/layout/radial1"/>
    <dgm:cxn modelId="{04CAEFD6-FB02-4E91-A373-C027517FB272}" type="presParOf" srcId="{414EF586-5075-414D-9946-A0BEAE08E509}" destId="{ED29BB69-0009-425E-9F1B-5056B28B5E58}" srcOrd="0" destOrd="0" presId="urn:microsoft.com/office/officeart/2005/8/layout/radial1"/>
    <dgm:cxn modelId="{9DE60C94-A224-4619-80F9-1A68E0F913AA}" type="presParOf" srcId="{AEB71108-2DA4-45CE-97F1-AA94BB943098}" destId="{096FE0D6-1B76-46BD-8CA4-CD0158AA9608}" srcOrd="4" destOrd="0" presId="urn:microsoft.com/office/officeart/2005/8/layout/radial1"/>
    <dgm:cxn modelId="{47645684-6DF4-4A6A-B4E0-9627AA821394}" type="presParOf" srcId="{AEB71108-2DA4-45CE-97F1-AA94BB943098}" destId="{9919B51A-7A88-4133-998D-7E2F4C168B07}" srcOrd="5" destOrd="0" presId="urn:microsoft.com/office/officeart/2005/8/layout/radial1"/>
    <dgm:cxn modelId="{A4ADA61F-1CE4-4158-B352-DC28BB6E46C0}" type="presParOf" srcId="{9919B51A-7A88-4133-998D-7E2F4C168B07}" destId="{FEA9EEBA-FA68-4DD6-9526-8D5C4B026CC7}" srcOrd="0" destOrd="0" presId="urn:microsoft.com/office/officeart/2005/8/layout/radial1"/>
    <dgm:cxn modelId="{0A1A73CD-9ACB-4A35-A66C-9AE7F0890BDC}" type="presParOf" srcId="{AEB71108-2DA4-45CE-97F1-AA94BB943098}" destId="{89153871-5946-4A9C-B909-AA81F6D84298}" srcOrd="6" destOrd="0" presId="urn:microsoft.com/office/officeart/2005/8/layout/radial1"/>
    <dgm:cxn modelId="{D97F547E-4405-4889-92BB-33F59C35423A}" type="presParOf" srcId="{AEB71108-2DA4-45CE-97F1-AA94BB943098}" destId="{7FD7F7F7-E5E6-4207-A978-CF23362AB72F}" srcOrd="7" destOrd="0" presId="urn:microsoft.com/office/officeart/2005/8/layout/radial1"/>
    <dgm:cxn modelId="{11F381E2-63FB-4D31-B3EB-0CC5F7028DF9}" type="presParOf" srcId="{7FD7F7F7-E5E6-4207-A978-CF23362AB72F}" destId="{5B63A426-5843-42F1-A2AB-069C2A4127B2}" srcOrd="0" destOrd="0" presId="urn:microsoft.com/office/officeart/2005/8/layout/radial1"/>
    <dgm:cxn modelId="{FEE38807-CC38-4F91-A9B6-0CB5F3A35BC0}" type="presParOf" srcId="{AEB71108-2DA4-45CE-97F1-AA94BB943098}" destId="{B7CCA6FD-18CA-4D94-AE34-8B91E70BF7A1}" srcOrd="8" destOrd="0" presId="urn:microsoft.com/office/officeart/2005/8/layout/radial1"/>
    <dgm:cxn modelId="{657C3736-A586-4ECF-B55D-3798FDF092B0}" type="presParOf" srcId="{AEB71108-2DA4-45CE-97F1-AA94BB943098}" destId="{A7E8EB0B-53DA-42E5-8914-444214E35D7C}" srcOrd="9" destOrd="0" presId="urn:microsoft.com/office/officeart/2005/8/layout/radial1"/>
    <dgm:cxn modelId="{4B5AC8D3-E425-4676-9AB4-667DFCEF547A}" type="presParOf" srcId="{A7E8EB0B-53DA-42E5-8914-444214E35D7C}" destId="{BBED0BF9-5587-458D-92A3-F7CFBB178AFE}" srcOrd="0" destOrd="0" presId="urn:microsoft.com/office/officeart/2005/8/layout/radial1"/>
    <dgm:cxn modelId="{E3811136-1AEE-4C94-B9A9-60590D254953}" type="presParOf" srcId="{AEB71108-2DA4-45CE-97F1-AA94BB943098}" destId="{8F567D09-367B-4E85-9F32-4CDA01C8B08A}" srcOrd="10"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BE4BB8-E0F8-4F1C-BBC6-D776132CBE72}">
      <dsp:nvSpPr>
        <dsp:cNvPr id="0" name=""/>
        <dsp:cNvSpPr/>
      </dsp:nvSpPr>
      <dsp:spPr>
        <a:xfrm>
          <a:off x="6980399" y="3778115"/>
          <a:ext cx="325577" cy="91440"/>
        </a:xfrm>
        <a:custGeom>
          <a:avLst/>
          <a:gdLst/>
          <a:ahLst/>
          <a:cxnLst/>
          <a:rect l="0" t="0" r="0" b="0"/>
          <a:pathLst>
            <a:path>
              <a:moveTo>
                <a:pt x="0" y="45720"/>
              </a:moveTo>
              <a:lnTo>
                <a:pt x="325577"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7135049" y="3815695"/>
        <a:ext cx="16278" cy="16278"/>
      </dsp:txXfrm>
    </dsp:sp>
    <dsp:sp modelId="{36EEAEA7-A054-4CB9-9E9E-5B5C2631B395}">
      <dsp:nvSpPr>
        <dsp:cNvPr id="0" name=""/>
        <dsp:cNvSpPr/>
      </dsp:nvSpPr>
      <dsp:spPr>
        <a:xfrm>
          <a:off x="3149900" y="3513643"/>
          <a:ext cx="325577" cy="310191"/>
        </a:xfrm>
        <a:custGeom>
          <a:avLst/>
          <a:gdLst/>
          <a:ahLst/>
          <a:cxnLst/>
          <a:rect l="0" t="0" r="0" b="0"/>
          <a:pathLst>
            <a:path>
              <a:moveTo>
                <a:pt x="0" y="0"/>
              </a:moveTo>
              <a:lnTo>
                <a:pt x="162788" y="0"/>
              </a:lnTo>
              <a:lnTo>
                <a:pt x="162788" y="310191"/>
              </a:lnTo>
              <a:lnTo>
                <a:pt x="325577" y="3101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3301447" y="3657497"/>
        <a:ext cx="22484" cy="22484"/>
      </dsp:txXfrm>
    </dsp:sp>
    <dsp:sp modelId="{24E96782-6C5A-475E-9E31-16093C0F038D}">
      <dsp:nvSpPr>
        <dsp:cNvPr id="0" name=""/>
        <dsp:cNvSpPr/>
      </dsp:nvSpPr>
      <dsp:spPr>
        <a:xfrm>
          <a:off x="3149900" y="3203451"/>
          <a:ext cx="325577" cy="310191"/>
        </a:xfrm>
        <a:custGeom>
          <a:avLst/>
          <a:gdLst/>
          <a:ahLst/>
          <a:cxnLst/>
          <a:rect l="0" t="0" r="0" b="0"/>
          <a:pathLst>
            <a:path>
              <a:moveTo>
                <a:pt x="0" y="310191"/>
              </a:moveTo>
              <a:lnTo>
                <a:pt x="162788" y="310191"/>
              </a:lnTo>
              <a:lnTo>
                <a:pt x="162788" y="0"/>
              </a:lnTo>
              <a:lnTo>
                <a:pt x="325577"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3301447" y="3347305"/>
        <a:ext cx="22484" cy="22484"/>
      </dsp:txXfrm>
    </dsp:sp>
    <dsp:sp modelId="{DF2A549A-D0F0-4C02-A85A-8D174220EF68}">
      <dsp:nvSpPr>
        <dsp:cNvPr id="0" name=""/>
        <dsp:cNvSpPr/>
      </dsp:nvSpPr>
      <dsp:spPr>
        <a:xfrm>
          <a:off x="512203" y="2272876"/>
          <a:ext cx="325577" cy="1240767"/>
        </a:xfrm>
        <a:custGeom>
          <a:avLst/>
          <a:gdLst/>
          <a:ahLst/>
          <a:cxnLst/>
          <a:rect l="0" t="0" r="0" b="0"/>
          <a:pathLst>
            <a:path>
              <a:moveTo>
                <a:pt x="0" y="0"/>
              </a:moveTo>
              <a:lnTo>
                <a:pt x="162788" y="0"/>
              </a:lnTo>
              <a:lnTo>
                <a:pt x="162788" y="1240767"/>
              </a:lnTo>
              <a:lnTo>
                <a:pt x="325577" y="12407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642922" y="2861190"/>
        <a:ext cx="64138" cy="64138"/>
      </dsp:txXfrm>
    </dsp:sp>
    <dsp:sp modelId="{221B038C-888D-4683-A7DC-21580F5511B9}">
      <dsp:nvSpPr>
        <dsp:cNvPr id="0" name=""/>
        <dsp:cNvSpPr/>
      </dsp:nvSpPr>
      <dsp:spPr>
        <a:xfrm>
          <a:off x="3149900" y="2272876"/>
          <a:ext cx="325577" cy="310191"/>
        </a:xfrm>
        <a:custGeom>
          <a:avLst/>
          <a:gdLst/>
          <a:ahLst/>
          <a:cxnLst/>
          <a:rect l="0" t="0" r="0" b="0"/>
          <a:pathLst>
            <a:path>
              <a:moveTo>
                <a:pt x="0" y="0"/>
              </a:moveTo>
              <a:lnTo>
                <a:pt x="162788" y="0"/>
              </a:lnTo>
              <a:lnTo>
                <a:pt x="162788" y="310191"/>
              </a:lnTo>
              <a:lnTo>
                <a:pt x="325577" y="3101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3301447" y="2416729"/>
        <a:ext cx="22484" cy="22484"/>
      </dsp:txXfrm>
    </dsp:sp>
    <dsp:sp modelId="{9602D55B-918E-4ACE-B219-5FFC0BBF6497}">
      <dsp:nvSpPr>
        <dsp:cNvPr id="0" name=""/>
        <dsp:cNvSpPr/>
      </dsp:nvSpPr>
      <dsp:spPr>
        <a:xfrm>
          <a:off x="3149900" y="1962684"/>
          <a:ext cx="325577" cy="310191"/>
        </a:xfrm>
        <a:custGeom>
          <a:avLst/>
          <a:gdLst/>
          <a:ahLst/>
          <a:cxnLst/>
          <a:rect l="0" t="0" r="0" b="0"/>
          <a:pathLst>
            <a:path>
              <a:moveTo>
                <a:pt x="0" y="310191"/>
              </a:moveTo>
              <a:lnTo>
                <a:pt x="162788" y="310191"/>
              </a:lnTo>
              <a:lnTo>
                <a:pt x="162788" y="0"/>
              </a:lnTo>
              <a:lnTo>
                <a:pt x="325577"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3301447" y="2106537"/>
        <a:ext cx="22484" cy="22484"/>
      </dsp:txXfrm>
    </dsp:sp>
    <dsp:sp modelId="{2A51AB79-A7AB-49E5-8112-9DEF309189A8}">
      <dsp:nvSpPr>
        <dsp:cNvPr id="0" name=""/>
        <dsp:cNvSpPr/>
      </dsp:nvSpPr>
      <dsp:spPr>
        <a:xfrm>
          <a:off x="512203" y="2227156"/>
          <a:ext cx="325577" cy="91440"/>
        </a:xfrm>
        <a:custGeom>
          <a:avLst/>
          <a:gdLst/>
          <a:ahLst/>
          <a:cxnLst/>
          <a:rect l="0" t="0" r="0" b="0"/>
          <a:pathLst>
            <a:path>
              <a:moveTo>
                <a:pt x="0" y="45720"/>
              </a:moveTo>
              <a:lnTo>
                <a:pt x="325577"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666852" y="2264736"/>
        <a:ext cx="16278" cy="16278"/>
      </dsp:txXfrm>
    </dsp:sp>
    <dsp:sp modelId="{B5380C63-A0C7-4BF5-ABCE-6ACDC704C76B}">
      <dsp:nvSpPr>
        <dsp:cNvPr id="0" name=""/>
        <dsp:cNvSpPr/>
      </dsp:nvSpPr>
      <dsp:spPr>
        <a:xfrm>
          <a:off x="3149900" y="1032108"/>
          <a:ext cx="325577" cy="310191"/>
        </a:xfrm>
        <a:custGeom>
          <a:avLst/>
          <a:gdLst/>
          <a:ahLst/>
          <a:cxnLst/>
          <a:rect l="0" t="0" r="0" b="0"/>
          <a:pathLst>
            <a:path>
              <a:moveTo>
                <a:pt x="0" y="0"/>
              </a:moveTo>
              <a:lnTo>
                <a:pt x="162788" y="0"/>
              </a:lnTo>
              <a:lnTo>
                <a:pt x="162788" y="310191"/>
              </a:lnTo>
              <a:lnTo>
                <a:pt x="325577" y="3101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3301447" y="1175962"/>
        <a:ext cx="22484" cy="22484"/>
      </dsp:txXfrm>
    </dsp:sp>
    <dsp:sp modelId="{5B8D31E0-2308-4125-ADC1-405CBB7C8252}">
      <dsp:nvSpPr>
        <dsp:cNvPr id="0" name=""/>
        <dsp:cNvSpPr/>
      </dsp:nvSpPr>
      <dsp:spPr>
        <a:xfrm>
          <a:off x="3149900" y="721916"/>
          <a:ext cx="325577" cy="310191"/>
        </a:xfrm>
        <a:custGeom>
          <a:avLst/>
          <a:gdLst/>
          <a:ahLst/>
          <a:cxnLst/>
          <a:rect l="0" t="0" r="0" b="0"/>
          <a:pathLst>
            <a:path>
              <a:moveTo>
                <a:pt x="0" y="310191"/>
              </a:moveTo>
              <a:lnTo>
                <a:pt x="162788" y="310191"/>
              </a:lnTo>
              <a:lnTo>
                <a:pt x="162788" y="0"/>
              </a:lnTo>
              <a:lnTo>
                <a:pt x="325577"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3301447" y="865770"/>
        <a:ext cx="22484" cy="22484"/>
      </dsp:txXfrm>
    </dsp:sp>
    <dsp:sp modelId="{E2829C99-6FDE-4C3F-9D0A-B4B286FA367A}">
      <dsp:nvSpPr>
        <dsp:cNvPr id="0" name=""/>
        <dsp:cNvSpPr/>
      </dsp:nvSpPr>
      <dsp:spPr>
        <a:xfrm>
          <a:off x="512203" y="1032108"/>
          <a:ext cx="325577" cy="1240767"/>
        </a:xfrm>
        <a:custGeom>
          <a:avLst/>
          <a:gdLst/>
          <a:ahLst/>
          <a:cxnLst/>
          <a:rect l="0" t="0" r="0" b="0"/>
          <a:pathLst>
            <a:path>
              <a:moveTo>
                <a:pt x="0" y="1240767"/>
              </a:moveTo>
              <a:lnTo>
                <a:pt x="162788" y="1240767"/>
              </a:lnTo>
              <a:lnTo>
                <a:pt x="162788" y="0"/>
              </a:lnTo>
              <a:lnTo>
                <a:pt x="32557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642922" y="1620423"/>
        <a:ext cx="64138" cy="64138"/>
      </dsp:txXfrm>
    </dsp:sp>
    <dsp:sp modelId="{1099C22B-897F-48A8-8BE4-02FD21761C4E}">
      <dsp:nvSpPr>
        <dsp:cNvPr id="0" name=""/>
        <dsp:cNvSpPr/>
      </dsp:nvSpPr>
      <dsp:spPr>
        <a:xfrm rot="16200000">
          <a:off x="-1952209" y="2077487"/>
          <a:ext cx="4538047" cy="390777"/>
        </a:xfrm>
        <a:prstGeom prst="rect">
          <a:avLst/>
        </a:prstGeom>
        <a:solidFill>
          <a:schemeClr val="bg1">
            <a:lumMod val="5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ES" sz="2500" kern="1200" dirty="0"/>
            <a:t>INCERTIDUMBRE</a:t>
          </a:r>
        </a:p>
      </dsp:txBody>
      <dsp:txXfrm>
        <a:off x="-1952209" y="2077487"/>
        <a:ext cx="4538047" cy="390777"/>
      </dsp:txXfrm>
    </dsp:sp>
    <dsp:sp modelId="{0F89F6ED-522C-432D-8357-51060F09653E}">
      <dsp:nvSpPr>
        <dsp:cNvPr id="0" name=""/>
        <dsp:cNvSpPr/>
      </dsp:nvSpPr>
      <dsp:spPr>
        <a:xfrm>
          <a:off x="837780" y="783955"/>
          <a:ext cx="2312120" cy="496306"/>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ES" sz="2800" b="1" kern="1200" dirty="0">
              <a:effectLst>
                <a:outerShdw blurRad="38100" dist="38100" dir="2700000" algn="tl">
                  <a:srgbClr val="000000">
                    <a:alpha val="43137"/>
                  </a:srgbClr>
                </a:outerShdw>
              </a:effectLst>
            </a:rPr>
            <a:t>Internacional</a:t>
          </a:r>
        </a:p>
      </dsp:txBody>
      <dsp:txXfrm>
        <a:off x="837780" y="783955"/>
        <a:ext cx="2312120" cy="496306"/>
      </dsp:txXfrm>
    </dsp:sp>
    <dsp:sp modelId="{BEB90E25-4BEB-416F-8731-7536FDF51AFE}">
      <dsp:nvSpPr>
        <dsp:cNvPr id="0" name=""/>
        <dsp:cNvSpPr/>
      </dsp:nvSpPr>
      <dsp:spPr>
        <a:xfrm>
          <a:off x="3475478" y="473763"/>
          <a:ext cx="3504921" cy="496306"/>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s-ES" sz="1600" b="1" kern="1200" dirty="0">
              <a:solidFill>
                <a:schemeClr val="bg1">
                  <a:lumMod val="50000"/>
                </a:schemeClr>
              </a:solidFill>
              <a:latin typeface="Candara" panose="020E0502030303020204" pitchFamily="34" charset="0"/>
            </a:rPr>
            <a:t>Efectos Post-</a:t>
          </a:r>
          <a:r>
            <a:rPr lang="es-ES" sz="1600" b="1" kern="1200" dirty="0" err="1">
              <a:solidFill>
                <a:schemeClr val="bg1">
                  <a:lumMod val="50000"/>
                </a:schemeClr>
              </a:solidFill>
              <a:latin typeface="Candara" panose="020E0502030303020204" pitchFamily="34" charset="0"/>
            </a:rPr>
            <a:t>Covid</a:t>
          </a:r>
          <a:endParaRPr lang="es-ES" sz="1600" b="1" kern="1200" dirty="0">
            <a:solidFill>
              <a:schemeClr val="bg1">
                <a:lumMod val="50000"/>
              </a:schemeClr>
            </a:solidFill>
            <a:latin typeface="Candara" panose="020E0502030303020204" pitchFamily="34" charset="0"/>
          </a:endParaRPr>
        </a:p>
      </dsp:txBody>
      <dsp:txXfrm>
        <a:off x="3475478" y="473763"/>
        <a:ext cx="3504921" cy="496306"/>
      </dsp:txXfrm>
    </dsp:sp>
    <dsp:sp modelId="{2B90C885-4619-479D-AA13-744BA00D00BF}">
      <dsp:nvSpPr>
        <dsp:cNvPr id="0" name=""/>
        <dsp:cNvSpPr/>
      </dsp:nvSpPr>
      <dsp:spPr>
        <a:xfrm>
          <a:off x="3475478" y="1094146"/>
          <a:ext cx="3504921" cy="496306"/>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s-ES" sz="1600" b="1" kern="1200" dirty="0">
              <a:solidFill>
                <a:schemeClr val="bg1">
                  <a:lumMod val="50000"/>
                </a:schemeClr>
              </a:solidFill>
              <a:latin typeface="Candara" panose="020E0502030303020204" pitchFamily="34" charset="0"/>
            </a:rPr>
            <a:t>Invasión Ucrania</a:t>
          </a:r>
        </a:p>
      </dsp:txBody>
      <dsp:txXfrm>
        <a:off x="3475478" y="1094146"/>
        <a:ext cx="3504921" cy="496306"/>
      </dsp:txXfrm>
    </dsp:sp>
    <dsp:sp modelId="{29F373E5-F43A-418F-B899-DAF0704CEA59}">
      <dsp:nvSpPr>
        <dsp:cNvPr id="0" name=""/>
        <dsp:cNvSpPr/>
      </dsp:nvSpPr>
      <dsp:spPr>
        <a:xfrm>
          <a:off x="837780" y="2024722"/>
          <a:ext cx="2312120" cy="496306"/>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ES" sz="2800" b="1" kern="1200" dirty="0">
              <a:effectLst>
                <a:outerShdw blurRad="38100" dist="38100" dir="2700000" algn="tl">
                  <a:srgbClr val="000000">
                    <a:alpha val="43137"/>
                  </a:srgbClr>
                </a:outerShdw>
              </a:effectLst>
            </a:rPr>
            <a:t>Nacional </a:t>
          </a:r>
        </a:p>
      </dsp:txBody>
      <dsp:txXfrm>
        <a:off x="837780" y="2024722"/>
        <a:ext cx="2312120" cy="496306"/>
      </dsp:txXfrm>
    </dsp:sp>
    <dsp:sp modelId="{14F2EEC2-03B4-43BB-92FD-F8D9A9640510}">
      <dsp:nvSpPr>
        <dsp:cNvPr id="0" name=""/>
        <dsp:cNvSpPr/>
      </dsp:nvSpPr>
      <dsp:spPr>
        <a:xfrm>
          <a:off x="3475478" y="1714530"/>
          <a:ext cx="3504921" cy="496306"/>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bg1">
                  <a:lumMod val="50000"/>
                </a:schemeClr>
              </a:solidFill>
              <a:latin typeface="Candara" panose="020E0502030303020204" pitchFamily="34" charset="0"/>
            </a:rPr>
            <a:t>Reducción Deuda Pública (nivel óptimo 110% PIB). Ayuda NGUE</a:t>
          </a:r>
        </a:p>
      </dsp:txBody>
      <dsp:txXfrm>
        <a:off x="3475478" y="1714530"/>
        <a:ext cx="3504921" cy="496306"/>
      </dsp:txXfrm>
    </dsp:sp>
    <dsp:sp modelId="{372237A7-7443-42ED-BE75-3767E7E38EF1}">
      <dsp:nvSpPr>
        <dsp:cNvPr id="0" name=""/>
        <dsp:cNvSpPr/>
      </dsp:nvSpPr>
      <dsp:spPr>
        <a:xfrm>
          <a:off x="3475478" y="2334914"/>
          <a:ext cx="3504921" cy="496306"/>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bg1">
                  <a:lumMod val="50000"/>
                </a:schemeClr>
              </a:solidFill>
              <a:latin typeface="Candara" panose="020E0502030303020204" pitchFamily="34" charset="0"/>
            </a:rPr>
            <a:t>Tensiones Inflacionistas</a:t>
          </a:r>
        </a:p>
      </dsp:txBody>
      <dsp:txXfrm>
        <a:off x="3475478" y="2334914"/>
        <a:ext cx="3504921" cy="496306"/>
      </dsp:txXfrm>
    </dsp:sp>
    <dsp:sp modelId="{6A43AD05-1C55-4D64-BA0E-BCDF337A6570}">
      <dsp:nvSpPr>
        <dsp:cNvPr id="0" name=""/>
        <dsp:cNvSpPr/>
      </dsp:nvSpPr>
      <dsp:spPr>
        <a:xfrm>
          <a:off x="837780" y="3265489"/>
          <a:ext cx="2312120" cy="496306"/>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ES" sz="2800" b="1" kern="1200" dirty="0">
              <a:effectLst>
                <a:outerShdw blurRad="38100" dist="38100" dir="2700000" algn="tl">
                  <a:srgbClr val="000000">
                    <a:alpha val="43137"/>
                  </a:srgbClr>
                </a:outerShdw>
              </a:effectLst>
            </a:rPr>
            <a:t>Autonómico</a:t>
          </a:r>
        </a:p>
      </dsp:txBody>
      <dsp:txXfrm>
        <a:off x="837780" y="3265489"/>
        <a:ext cx="2312120" cy="496306"/>
      </dsp:txXfrm>
    </dsp:sp>
    <dsp:sp modelId="{22C2C947-1F52-4111-9E5A-B7D50DDF3917}">
      <dsp:nvSpPr>
        <dsp:cNvPr id="0" name=""/>
        <dsp:cNvSpPr/>
      </dsp:nvSpPr>
      <dsp:spPr>
        <a:xfrm>
          <a:off x="3475478" y="2955298"/>
          <a:ext cx="3504921" cy="496306"/>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bg1">
                  <a:lumMod val="50000"/>
                </a:schemeClr>
              </a:solidFill>
              <a:latin typeface="Candara" panose="020E0502030303020204" pitchFamily="34" charset="0"/>
            </a:rPr>
            <a:t>Finalización Convenio Deuda Histórica GVA (CDH)</a:t>
          </a:r>
        </a:p>
      </dsp:txBody>
      <dsp:txXfrm>
        <a:off x="3475478" y="2955298"/>
        <a:ext cx="3504921" cy="496306"/>
      </dsp:txXfrm>
    </dsp:sp>
    <dsp:sp modelId="{084370A9-3C8B-47A6-ACA9-6A11A90D1369}">
      <dsp:nvSpPr>
        <dsp:cNvPr id="0" name=""/>
        <dsp:cNvSpPr/>
      </dsp:nvSpPr>
      <dsp:spPr>
        <a:xfrm>
          <a:off x="3475478" y="3575681"/>
          <a:ext cx="3504921" cy="496306"/>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bg1">
                  <a:lumMod val="50000"/>
                </a:schemeClr>
              </a:solidFill>
              <a:latin typeface="Candara" panose="020E0502030303020204" pitchFamily="34" charset="0"/>
            </a:rPr>
            <a:t>Negociación Nuevo PPF  2023</a:t>
          </a:r>
        </a:p>
      </dsp:txBody>
      <dsp:txXfrm>
        <a:off x="3475478" y="3575681"/>
        <a:ext cx="3504921" cy="496306"/>
      </dsp:txXfrm>
    </dsp:sp>
    <dsp:sp modelId="{23BE6E21-BC77-433B-A76A-298FD6164589}">
      <dsp:nvSpPr>
        <dsp:cNvPr id="0" name=""/>
        <dsp:cNvSpPr/>
      </dsp:nvSpPr>
      <dsp:spPr>
        <a:xfrm>
          <a:off x="7305977" y="3136040"/>
          <a:ext cx="4764596" cy="1375589"/>
        </a:xfrm>
        <a:prstGeom prst="rect">
          <a:avLst/>
        </a:prstGeom>
        <a:solidFill>
          <a:schemeClr val="bg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6985" tIns="6985" rIns="6985" bIns="6985" numCol="1" spcCol="1270" anchor="ctr" anchorCtr="0">
          <a:noAutofit/>
        </a:bodyPr>
        <a:lstStyle/>
        <a:p>
          <a:pPr marL="0" lvl="0" indent="0" algn="l" defTabSz="466725">
            <a:lnSpc>
              <a:spcPct val="90000"/>
            </a:lnSpc>
            <a:spcBef>
              <a:spcPct val="0"/>
            </a:spcBef>
            <a:spcAft>
              <a:spcPct val="35000"/>
            </a:spcAft>
            <a:buFont typeface="Arial" panose="020B0604020202020204" pitchFamily="34" charset="0"/>
            <a:buNone/>
          </a:pPr>
          <a:r>
            <a:rPr lang="es-ES" sz="1050" b="1" i="0" kern="1200" dirty="0">
              <a:solidFill>
                <a:srgbClr val="FF0000"/>
              </a:solidFill>
              <a:latin typeface="Century Gothic" panose="020B0502020202020204" pitchFamily="34" charset="0"/>
            </a:rPr>
            <a:t>-</a:t>
          </a:r>
          <a:r>
            <a:rPr lang="es-ES" sz="1050" b="0" i="0" kern="1200" dirty="0">
              <a:solidFill>
                <a:schemeClr val="bg1">
                  <a:lumMod val="65000"/>
                </a:schemeClr>
              </a:solidFill>
              <a:latin typeface="Century Gothic" panose="020B0502020202020204" pitchFamily="34" charset="0"/>
            </a:rPr>
            <a:t>No cubre Incrementos de Personal (en Enmiendas Dotación Adicional Subvención Corriente) </a:t>
          </a:r>
        </a:p>
        <a:p>
          <a:pPr marL="0" lvl="0" indent="0" algn="l" defTabSz="466725">
            <a:lnSpc>
              <a:spcPct val="90000"/>
            </a:lnSpc>
            <a:spcBef>
              <a:spcPct val="0"/>
            </a:spcBef>
            <a:spcAft>
              <a:spcPct val="35000"/>
            </a:spcAft>
            <a:buFont typeface="Arial" panose="020B0604020202020204" pitchFamily="34" charset="0"/>
            <a:buNone/>
          </a:pPr>
          <a:r>
            <a:rPr lang="es-ES" sz="1050" b="0" i="0" kern="1200" dirty="0">
              <a:solidFill>
                <a:schemeClr val="bg1">
                  <a:lumMod val="65000"/>
                </a:schemeClr>
              </a:solidFill>
              <a:latin typeface="Century Gothic" panose="020B0502020202020204" pitchFamily="34" charset="0"/>
            </a:rPr>
            <a:t>-No cubre Incrementos Precios (No se recogen en Enmiendas)</a:t>
          </a:r>
        </a:p>
        <a:p>
          <a:pPr marL="0" lvl="0" indent="0" algn="l" defTabSz="466725">
            <a:lnSpc>
              <a:spcPct val="90000"/>
            </a:lnSpc>
            <a:spcBef>
              <a:spcPct val="0"/>
            </a:spcBef>
            <a:spcAft>
              <a:spcPct val="35000"/>
            </a:spcAft>
            <a:buFont typeface="Arial" panose="020B0604020202020204" pitchFamily="34" charset="0"/>
            <a:buNone/>
          </a:pPr>
          <a:r>
            <a:rPr lang="es-ES" sz="1050" b="0" i="0" kern="1200" dirty="0">
              <a:solidFill>
                <a:schemeClr val="bg1">
                  <a:lumMod val="65000"/>
                </a:schemeClr>
              </a:solidFill>
              <a:latin typeface="Century Gothic" panose="020B0502020202020204" pitchFamily="34" charset="0"/>
            </a:rPr>
            <a:t>-Congelado CNEA (en Enmiendas ligera actualización) </a:t>
          </a:r>
        </a:p>
      </dsp:txBody>
      <dsp:txXfrm>
        <a:off x="7305977" y="3136040"/>
        <a:ext cx="4764596" cy="137558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25744-5C4B-4AE8-BE6E-10569A0CC22B}">
      <dsp:nvSpPr>
        <dsp:cNvPr id="0" name=""/>
        <dsp:cNvSpPr/>
      </dsp:nvSpPr>
      <dsp:spPr>
        <a:xfrm>
          <a:off x="3375994" y="0"/>
          <a:ext cx="3373899" cy="3373996"/>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AF47E1CC-B60F-4455-9653-923ABDA31F0E}">
      <dsp:nvSpPr>
        <dsp:cNvPr id="0" name=""/>
        <dsp:cNvSpPr/>
      </dsp:nvSpPr>
      <dsp:spPr>
        <a:xfrm>
          <a:off x="6745024" y="1001315"/>
          <a:ext cx="2022391" cy="1341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 sz="1600" b="1" kern="1200" dirty="0">
              <a:solidFill>
                <a:schemeClr val="tx1"/>
              </a:solidFill>
              <a:latin typeface="Calibri"/>
              <a:ea typeface="+mn-ea"/>
              <a:cs typeface="+mn-cs"/>
            </a:rPr>
            <a:t>Apertura del Expediente</a:t>
          </a:r>
        </a:p>
      </dsp:txBody>
      <dsp:txXfrm>
        <a:off x="6745024" y="1001315"/>
        <a:ext cx="2022391" cy="1341498"/>
      </dsp:txXfrm>
    </dsp:sp>
    <dsp:sp modelId="{D0D1161A-4D68-421D-A82C-59C60249A05D}">
      <dsp:nvSpPr>
        <dsp:cNvPr id="0" name=""/>
        <dsp:cNvSpPr/>
      </dsp:nvSpPr>
      <dsp:spPr>
        <a:xfrm>
          <a:off x="4121150" y="1221523"/>
          <a:ext cx="1882370" cy="941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tx1"/>
              </a:solidFill>
              <a:latin typeface="Calibri"/>
              <a:ea typeface="+mn-ea"/>
              <a:cs typeface="+mn-cs"/>
            </a:rPr>
            <a:t>Unidad tramitadora origen</a:t>
          </a:r>
        </a:p>
      </dsp:txBody>
      <dsp:txXfrm>
        <a:off x="4121150" y="1221523"/>
        <a:ext cx="1882370" cy="941074"/>
      </dsp:txXfrm>
    </dsp:sp>
    <dsp:sp modelId="{9EC90113-4E27-4E29-8580-68078AE75920}">
      <dsp:nvSpPr>
        <dsp:cNvPr id="0" name=""/>
        <dsp:cNvSpPr/>
      </dsp:nvSpPr>
      <dsp:spPr>
        <a:xfrm>
          <a:off x="2679542" y="2162597"/>
          <a:ext cx="2898436" cy="2899662"/>
        </a:xfrm>
        <a:prstGeom prst="blockArc">
          <a:avLst>
            <a:gd name="adj1" fmla="val 0"/>
            <a:gd name="adj2" fmla="val 18900000"/>
            <a:gd name="adj3" fmla="val 1274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12C58CC-46E7-43FF-A022-FE8237980134}">
      <dsp:nvSpPr>
        <dsp:cNvPr id="0" name=""/>
        <dsp:cNvSpPr/>
      </dsp:nvSpPr>
      <dsp:spPr>
        <a:xfrm>
          <a:off x="5823320" y="2963953"/>
          <a:ext cx="2022391" cy="1341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 sz="1600" b="1" kern="1200" dirty="0">
              <a:solidFill>
                <a:schemeClr val="tx1"/>
              </a:solidFill>
              <a:latin typeface="Calibri"/>
              <a:ea typeface="+mn-ea"/>
              <a:cs typeface="+mn-cs"/>
            </a:rPr>
            <a:t>Resolución del Expediente</a:t>
          </a:r>
        </a:p>
      </dsp:txBody>
      <dsp:txXfrm>
        <a:off x="5823320" y="2963953"/>
        <a:ext cx="2022391" cy="1341498"/>
      </dsp:txXfrm>
    </dsp:sp>
    <dsp:sp modelId="{E5E0E788-1983-4268-938E-6716C1618FA0}">
      <dsp:nvSpPr>
        <dsp:cNvPr id="0" name=""/>
        <dsp:cNvSpPr/>
      </dsp:nvSpPr>
      <dsp:spPr>
        <a:xfrm>
          <a:off x="3179965" y="3163912"/>
          <a:ext cx="1882370" cy="941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tx1"/>
              </a:solidFill>
              <a:latin typeface="Calibri"/>
              <a:ea typeface="+mn-ea"/>
              <a:cs typeface="+mn-cs"/>
            </a:rPr>
            <a:t>Unidad tramitadora destino</a:t>
          </a:r>
        </a:p>
      </dsp:txBody>
      <dsp:txXfrm>
        <a:off x="3179965" y="3163912"/>
        <a:ext cx="1882370" cy="94107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7F2F9C-0BED-42AB-B24E-0331BA160203}">
      <dsp:nvSpPr>
        <dsp:cNvPr id="0" name=""/>
        <dsp:cNvSpPr/>
      </dsp:nvSpPr>
      <dsp:spPr>
        <a:xfrm>
          <a:off x="0" y="0"/>
          <a:ext cx="11446958" cy="1518678"/>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tx1"/>
              </a:solidFill>
              <a:latin typeface="Calibri"/>
              <a:ea typeface="+mn-ea"/>
              <a:cs typeface="+mn-cs"/>
            </a:rPr>
            <a:t>ACCIONES A REALIZAR POR LOS USUARIOS DE LA UNIDAD ORGÁNICA</a:t>
          </a:r>
        </a:p>
        <a:p>
          <a:pPr marL="0" lvl="0" indent="0" algn="ctr" defTabSz="711200">
            <a:lnSpc>
              <a:spcPct val="90000"/>
            </a:lnSpc>
            <a:spcBef>
              <a:spcPct val="0"/>
            </a:spcBef>
            <a:spcAft>
              <a:spcPct val="35000"/>
            </a:spcAft>
            <a:buNone/>
          </a:pPr>
          <a:endParaRPr lang="es-ES" sz="1600" b="1" kern="1200" dirty="0">
            <a:solidFill>
              <a:schemeClr val="tx1"/>
            </a:solidFill>
            <a:latin typeface="Calibri"/>
            <a:ea typeface="+mn-ea"/>
            <a:cs typeface="+mn-cs"/>
          </a:endParaRPr>
        </a:p>
        <a:p>
          <a:pPr marL="0" lvl="0" indent="0" algn="ctr" defTabSz="711200">
            <a:lnSpc>
              <a:spcPct val="90000"/>
            </a:lnSpc>
            <a:spcBef>
              <a:spcPct val="0"/>
            </a:spcBef>
            <a:spcAft>
              <a:spcPct val="35000"/>
            </a:spcAft>
            <a:buNone/>
          </a:pPr>
          <a:endParaRPr lang="es-ES" sz="1600" b="1" kern="1200" dirty="0">
            <a:solidFill>
              <a:schemeClr val="tx1"/>
            </a:solidFill>
            <a:latin typeface="Calibri"/>
            <a:ea typeface="+mn-ea"/>
            <a:cs typeface="+mn-cs"/>
          </a:endParaRPr>
        </a:p>
        <a:p>
          <a:pPr marL="0" lvl="0" indent="0" algn="ctr" defTabSz="711200">
            <a:lnSpc>
              <a:spcPct val="90000"/>
            </a:lnSpc>
            <a:spcBef>
              <a:spcPct val="0"/>
            </a:spcBef>
            <a:spcAft>
              <a:spcPct val="35000"/>
            </a:spcAft>
            <a:buNone/>
          </a:pPr>
          <a:r>
            <a:rPr lang="es-ES" sz="1600" b="1" kern="1200" dirty="0">
              <a:solidFill>
                <a:schemeClr val="tx1"/>
              </a:solidFill>
              <a:latin typeface="Calibri"/>
              <a:ea typeface="+mn-ea"/>
              <a:cs typeface="+mn-cs"/>
            </a:rPr>
            <a:t>TRAMITACIÓN DE DOCUMENTOS CONTABLES</a:t>
          </a:r>
        </a:p>
      </dsp:txBody>
      <dsp:txXfrm>
        <a:off x="0" y="0"/>
        <a:ext cx="11446958" cy="1518678"/>
      </dsp:txXfrm>
    </dsp:sp>
    <dsp:sp modelId="{052BBA65-F20E-4124-8A9C-7E25A1FF20C6}">
      <dsp:nvSpPr>
        <dsp:cNvPr id="0" name=""/>
        <dsp:cNvSpPr/>
      </dsp:nvSpPr>
      <dsp:spPr>
        <a:xfrm>
          <a:off x="1397" y="1518678"/>
          <a:ext cx="1634880" cy="3189223"/>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tx1"/>
              </a:solidFill>
              <a:latin typeface="Calibri"/>
              <a:ea typeface="+mn-ea"/>
              <a:cs typeface="+mn-cs"/>
            </a:rPr>
            <a:t>APERTURA EXPEDIENTE: Homogeneidad en las descripciones.</a:t>
          </a:r>
        </a:p>
      </dsp:txBody>
      <dsp:txXfrm>
        <a:off x="1397" y="1518678"/>
        <a:ext cx="1634880" cy="3189223"/>
      </dsp:txXfrm>
    </dsp:sp>
    <dsp:sp modelId="{0B7A460F-971C-49D9-B2E2-08B4F3BFDEBA}">
      <dsp:nvSpPr>
        <dsp:cNvPr id="0" name=""/>
        <dsp:cNvSpPr/>
      </dsp:nvSpPr>
      <dsp:spPr>
        <a:xfrm>
          <a:off x="1636277" y="1518678"/>
          <a:ext cx="1634880" cy="3189223"/>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tx1"/>
              </a:solidFill>
              <a:latin typeface="Calibri"/>
              <a:ea typeface="+mn-ea"/>
              <a:cs typeface="+mn-cs"/>
            </a:rPr>
            <a:t>REFERENCIA DEL EXPEDIENTE: Cumplimentación en casos específicos.</a:t>
          </a:r>
        </a:p>
      </dsp:txBody>
      <dsp:txXfrm>
        <a:off x="1636277" y="1518678"/>
        <a:ext cx="1634880" cy="3189223"/>
      </dsp:txXfrm>
    </dsp:sp>
    <dsp:sp modelId="{0F808300-BD42-4C09-B2E4-80BAD7702856}">
      <dsp:nvSpPr>
        <dsp:cNvPr id="0" name=""/>
        <dsp:cNvSpPr/>
      </dsp:nvSpPr>
      <dsp:spPr>
        <a:xfrm>
          <a:off x="3271158" y="1518678"/>
          <a:ext cx="1634880" cy="3189223"/>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prstClr val="black"/>
              </a:solidFill>
              <a:latin typeface="Calibri"/>
              <a:ea typeface="+mn-ea"/>
              <a:cs typeface="+mn-cs"/>
            </a:rPr>
            <a:t>INCORPORACIÓN FICHEROS PDF: Debidamente firmados </a:t>
          </a:r>
          <a:r>
            <a:rPr lang="es-ES" sz="1600" b="1" kern="1200" dirty="0">
              <a:solidFill>
                <a:schemeClr val="tx1"/>
              </a:solidFill>
              <a:latin typeface="Calibri"/>
              <a:ea typeface="+mn-ea"/>
              <a:cs typeface="+mn-cs"/>
            </a:rPr>
            <a:t>electrónicamente</a:t>
          </a:r>
        </a:p>
        <a:p>
          <a:pPr marL="0" lvl="0" indent="0" algn="ctr" defTabSz="711200">
            <a:lnSpc>
              <a:spcPct val="90000"/>
            </a:lnSpc>
            <a:spcBef>
              <a:spcPct val="0"/>
            </a:spcBef>
            <a:spcAft>
              <a:spcPct val="35000"/>
            </a:spcAft>
            <a:buNone/>
          </a:pPr>
          <a:endParaRPr lang="es-ES" sz="1600" b="1" kern="1200" dirty="0">
            <a:solidFill>
              <a:schemeClr val="tx1"/>
            </a:solidFill>
            <a:latin typeface="Calibri"/>
            <a:ea typeface="+mn-ea"/>
            <a:cs typeface="+mn-cs"/>
          </a:endParaRPr>
        </a:p>
      </dsp:txBody>
      <dsp:txXfrm>
        <a:off x="3271158" y="1518678"/>
        <a:ext cx="1634880" cy="3189223"/>
      </dsp:txXfrm>
    </dsp:sp>
    <dsp:sp modelId="{444716D6-5A20-4BE1-8415-81FAC275879E}">
      <dsp:nvSpPr>
        <dsp:cNvPr id="0" name=""/>
        <dsp:cNvSpPr/>
      </dsp:nvSpPr>
      <dsp:spPr>
        <a:xfrm>
          <a:off x="4906038" y="1518678"/>
          <a:ext cx="1634880" cy="3189223"/>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tx1"/>
              </a:solidFill>
              <a:latin typeface="Calibri"/>
              <a:ea typeface="+mn-ea"/>
              <a:cs typeface="+mn-cs"/>
            </a:rPr>
            <a:t>METADATOS: Debidamente cumplimentados.</a:t>
          </a:r>
        </a:p>
      </dsp:txBody>
      <dsp:txXfrm>
        <a:off x="4906038" y="1518678"/>
        <a:ext cx="1634880" cy="3189223"/>
      </dsp:txXfrm>
    </dsp:sp>
    <dsp:sp modelId="{2DFF707A-BF98-49AE-A781-1615650CF726}">
      <dsp:nvSpPr>
        <dsp:cNvPr id="0" name=""/>
        <dsp:cNvSpPr/>
      </dsp:nvSpPr>
      <dsp:spPr>
        <a:xfrm>
          <a:off x="6540919" y="1518678"/>
          <a:ext cx="1634880" cy="3189223"/>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tx1"/>
              </a:solidFill>
              <a:latin typeface="Calibri"/>
              <a:ea typeface="+mn-ea"/>
              <a:cs typeface="+mn-cs"/>
            </a:rPr>
            <a:t>TRANSFERENCIA DEL EXPEDIENTE: Servicio Información Contable.</a:t>
          </a:r>
        </a:p>
      </dsp:txBody>
      <dsp:txXfrm>
        <a:off x="6540919" y="1518678"/>
        <a:ext cx="1634880" cy="3189223"/>
      </dsp:txXfrm>
    </dsp:sp>
    <dsp:sp modelId="{6E856DCE-2C20-4105-9954-3BCA3AA853FC}">
      <dsp:nvSpPr>
        <dsp:cNvPr id="0" name=""/>
        <dsp:cNvSpPr/>
      </dsp:nvSpPr>
      <dsp:spPr>
        <a:xfrm>
          <a:off x="8175799" y="1518678"/>
          <a:ext cx="1634880" cy="3189223"/>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tx1"/>
              </a:solidFill>
              <a:latin typeface="Calibri"/>
              <a:ea typeface="+mn-ea"/>
              <a:cs typeface="+mn-cs"/>
            </a:rPr>
            <a:t>DOCUMENTOS NO VALIDOS: Devolución del Expediente.</a:t>
          </a:r>
        </a:p>
      </dsp:txBody>
      <dsp:txXfrm>
        <a:off x="8175799" y="1518678"/>
        <a:ext cx="1634880" cy="3189223"/>
      </dsp:txXfrm>
    </dsp:sp>
    <dsp:sp modelId="{40C2D06E-5C1E-44D0-A1E3-EF79DA128CF5}">
      <dsp:nvSpPr>
        <dsp:cNvPr id="0" name=""/>
        <dsp:cNvSpPr/>
      </dsp:nvSpPr>
      <dsp:spPr>
        <a:xfrm>
          <a:off x="9810680" y="1518678"/>
          <a:ext cx="1634880" cy="3189223"/>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tx1"/>
              </a:solidFill>
              <a:latin typeface="Calibri"/>
              <a:ea typeface="+mn-ea"/>
              <a:cs typeface="+mn-cs"/>
            </a:rPr>
            <a:t>ACCESO A EXPEDIENTES: Dar acceso por seguimiento.</a:t>
          </a:r>
        </a:p>
      </dsp:txBody>
      <dsp:txXfrm>
        <a:off x="9810680" y="1518678"/>
        <a:ext cx="1634880" cy="3189223"/>
      </dsp:txXfrm>
    </dsp:sp>
    <dsp:sp modelId="{BACAC868-8D60-4FEF-B07E-F32A89E8F9F6}">
      <dsp:nvSpPr>
        <dsp:cNvPr id="0" name=""/>
        <dsp:cNvSpPr/>
      </dsp:nvSpPr>
      <dsp:spPr>
        <a:xfrm>
          <a:off x="0" y="4707901"/>
          <a:ext cx="11446958" cy="354358"/>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3847C-80BF-4C51-B92E-755292D5B14D}">
      <dsp:nvSpPr>
        <dsp:cNvPr id="0" name=""/>
        <dsp:cNvSpPr/>
      </dsp:nvSpPr>
      <dsp:spPr>
        <a:xfrm>
          <a:off x="7787" y="420129"/>
          <a:ext cx="3363295" cy="2510629"/>
        </a:xfrm>
        <a:prstGeom prst="round2SameRect">
          <a:avLst>
            <a:gd name="adj1" fmla="val 8000"/>
            <a:gd name="adj2" fmla="val 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s-ES" sz="1600" b="1" kern="1200" dirty="0"/>
            <a:t>Procedimiento del AM concreto.</a:t>
          </a:r>
        </a:p>
        <a:p>
          <a:pPr marL="171450" lvl="1" indent="-171450" algn="l" defTabSz="711200">
            <a:lnSpc>
              <a:spcPct val="90000"/>
            </a:lnSpc>
            <a:spcBef>
              <a:spcPct val="0"/>
            </a:spcBef>
            <a:spcAft>
              <a:spcPct val="15000"/>
            </a:spcAft>
            <a:buChar char="•"/>
          </a:pPr>
          <a:r>
            <a:rPr lang="es-ES" sz="1600" b="1" kern="1200" dirty="0"/>
            <a:t>Documentación a incorporar en el Expediente:</a:t>
          </a:r>
        </a:p>
        <a:p>
          <a:pPr marL="342900" lvl="2" indent="-171450" algn="l" defTabSz="711200">
            <a:lnSpc>
              <a:spcPct val="90000"/>
            </a:lnSpc>
            <a:spcBef>
              <a:spcPct val="0"/>
            </a:spcBef>
            <a:spcAft>
              <a:spcPct val="15000"/>
            </a:spcAft>
            <a:buChar char="•"/>
          </a:pPr>
          <a:r>
            <a:rPr lang="es-ES" sz="1600" b="1" kern="1200" dirty="0"/>
            <a:t>ADO.</a:t>
          </a:r>
        </a:p>
        <a:p>
          <a:pPr marL="342900" lvl="2" indent="-171450" algn="l" defTabSz="711200">
            <a:lnSpc>
              <a:spcPct val="90000"/>
            </a:lnSpc>
            <a:spcBef>
              <a:spcPct val="0"/>
            </a:spcBef>
            <a:spcAft>
              <a:spcPct val="15000"/>
            </a:spcAft>
            <a:buChar char="•"/>
          </a:pPr>
          <a:r>
            <a:rPr lang="es-ES" sz="1600" b="1" kern="1200" dirty="0"/>
            <a:t>Factura.</a:t>
          </a:r>
        </a:p>
        <a:p>
          <a:pPr marL="342900" lvl="2" indent="-171450" algn="l" defTabSz="711200">
            <a:lnSpc>
              <a:spcPct val="90000"/>
            </a:lnSpc>
            <a:spcBef>
              <a:spcPct val="0"/>
            </a:spcBef>
            <a:spcAft>
              <a:spcPct val="15000"/>
            </a:spcAft>
            <a:buChar char="•"/>
          </a:pPr>
          <a:r>
            <a:rPr lang="es-ES" sz="1600" b="1" kern="1200" dirty="0"/>
            <a:t>Anexo de la agrupación del gasto del Justificante de Gasto.</a:t>
          </a:r>
        </a:p>
        <a:p>
          <a:pPr marL="342900" lvl="2" indent="-171450" algn="l" defTabSz="711200">
            <a:lnSpc>
              <a:spcPct val="90000"/>
            </a:lnSpc>
            <a:spcBef>
              <a:spcPct val="0"/>
            </a:spcBef>
            <a:spcAft>
              <a:spcPct val="15000"/>
            </a:spcAft>
            <a:buChar char="•"/>
          </a:pPr>
          <a:r>
            <a:rPr lang="es-ES" sz="1600" b="1" kern="1200" dirty="0"/>
            <a:t>Inventario, en su caso.</a:t>
          </a:r>
        </a:p>
      </dsp:txBody>
      <dsp:txXfrm>
        <a:off x="66614" y="478956"/>
        <a:ext cx="3245641" cy="2451802"/>
      </dsp:txXfrm>
    </dsp:sp>
    <dsp:sp modelId="{21375BF8-B090-48B7-94BE-CC56E2271B1B}">
      <dsp:nvSpPr>
        <dsp:cNvPr id="0" name=""/>
        <dsp:cNvSpPr/>
      </dsp:nvSpPr>
      <dsp:spPr>
        <a:xfrm>
          <a:off x="7787" y="2930758"/>
          <a:ext cx="3363295" cy="1079570"/>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0" rIns="33020" bIns="0" numCol="1" spcCol="1270" anchor="ctr" anchorCtr="0">
          <a:noAutofit/>
        </a:bodyPr>
        <a:lstStyle/>
        <a:p>
          <a:pPr marL="0" lvl="0" indent="0" algn="l" defTabSz="1155700">
            <a:lnSpc>
              <a:spcPct val="90000"/>
            </a:lnSpc>
            <a:spcBef>
              <a:spcPct val="0"/>
            </a:spcBef>
            <a:spcAft>
              <a:spcPct val="35000"/>
            </a:spcAft>
            <a:buNone/>
          </a:pPr>
          <a:r>
            <a:rPr lang="es-ES" sz="2600" kern="1200" dirty="0"/>
            <a:t>Tramitación Acuerdo Marco</a:t>
          </a:r>
        </a:p>
      </dsp:txBody>
      <dsp:txXfrm>
        <a:off x="7787" y="2930758"/>
        <a:ext cx="2368518" cy="1079570"/>
      </dsp:txXfrm>
    </dsp:sp>
    <dsp:sp modelId="{47D3C629-DF8C-4191-844B-461F7355756F}">
      <dsp:nvSpPr>
        <dsp:cNvPr id="0" name=""/>
        <dsp:cNvSpPr/>
      </dsp:nvSpPr>
      <dsp:spPr>
        <a:xfrm>
          <a:off x="2471447" y="3102238"/>
          <a:ext cx="1177153" cy="1177153"/>
        </a:xfrm>
        <a:prstGeom prst="ellipse">
          <a:avLst/>
        </a:prstGeom>
        <a:solidFill>
          <a:schemeClr val="accent1">
            <a:lumMod val="20000"/>
            <a:lumOff val="8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DF7A8C1-6AE8-4FE2-8D6C-416B130DD063}">
      <dsp:nvSpPr>
        <dsp:cNvPr id="0" name=""/>
        <dsp:cNvSpPr/>
      </dsp:nvSpPr>
      <dsp:spPr>
        <a:xfrm>
          <a:off x="3940233" y="420129"/>
          <a:ext cx="3363295" cy="2510629"/>
        </a:xfrm>
        <a:prstGeom prst="round2SameRect">
          <a:avLst>
            <a:gd name="adj1" fmla="val 8000"/>
            <a:gd name="adj2" fmla="val 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s-ES" sz="1600" b="1" kern="1200" dirty="0"/>
            <a:t>Procedimiento del Contrato menor (Módulo CM).</a:t>
          </a:r>
          <a:endParaRPr lang="es-ES" sz="6200" kern="1200" dirty="0"/>
        </a:p>
        <a:p>
          <a:pPr marL="171450" lvl="1" indent="-171450" algn="l" defTabSz="711200">
            <a:lnSpc>
              <a:spcPct val="90000"/>
            </a:lnSpc>
            <a:spcBef>
              <a:spcPct val="0"/>
            </a:spcBef>
            <a:spcAft>
              <a:spcPct val="15000"/>
            </a:spcAft>
            <a:buChar char="•"/>
          </a:pPr>
          <a:r>
            <a:rPr lang="es-ES" sz="1600" b="1" kern="1200" dirty="0"/>
            <a:t>Documentación a incorporar en el Expediente:</a:t>
          </a:r>
        </a:p>
        <a:p>
          <a:pPr marL="342900" lvl="2" indent="-171450" algn="l" defTabSz="711200">
            <a:lnSpc>
              <a:spcPct val="90000"/>
            </a:lnSpc>
            <a:spcBef>
              <a:spcPct val="0"/>
            </a:spcBef>
            <a:spcAft>
              <a:spcPct val="15000"/>
            </a:spcAft>
            <a:buChar char="•"/>
          </a:pPr>
          <a:r>
            <a:rPr lang="es-ES" sz="1600" b="1" kern="1200" dirty="0"/>
            <a:t>ADO. Factura.</a:t>
          </a:r>
        </a:p>
        <a:p>
          <a:pPr marL="342900" lvl="2" indent="-171450" algn="l" defTabSz="711200">
            <a:lnSpc>
              <a:spcPct val="90000"/>
            </a:lnSpc>
            <a:spcBef>
              <a:spcPct val="0"/>
            </a:spcBef>
            <a:spcAft>
              <a:spcPct val="15000"/>
            </a:spcAft>
            <a:buChar char="•"/>
          </a:pPr>
          <a:r>
            <a:rPr lang="es-ES" sz="1600" b="1" kern="1200" dirty="0"/>
            <a:t>Informe de Necesidades.</a:t>
          </a:r>
        </a:p>
        <a:p>
          <a:pPr marL="342900" lvl="2" indent="-171450" algn="l" defTabSz="711200">
            <a:lnSpc>
              <a:spcPct val="90000"/>
            </a:lnSpc>
            <a:spcBef>
              <a:spcPct val="0"/>
            </a:spcBef>
            <a:spcAft>
              <a:spcPct val="15000"/>
            </a:spcAft>
            <a:buChar char="•"/>
          </a:pPr>
          <a:r>
            <a:rPr lang="es-ES" sz="1600" b="1" kern="1200" dirty="0"/>
            <a:t>Proposición Económica.</a:t>
          </a:r>
        </a:p>
        <a:p>
          <a:pPr marL="342900" lvl="2" indent="-171450" algn="l" defTabSz="711200">
            <a:lnSpc>
              <a:spcPct val="90000"/>
            </a:lnSpc>
            <a:spcBef>
              <a:spcPct val="0"/>
            </a:spcBef>
            <a:spcAft>
              <a:spcPct val="15000"/>
            </a:spcAft>
            <a:buChar char="•"/>
          </a:pPr>
          <a:r>
            <a:rPr lang="es-ES" sz="1600" b="1" kern="1200" dirty="0"/>
            <a:t>Acta de recepción CM.</a:t>
          </a:r>
        </a:p>
        <a:p>
          <a:pPr marL="342900" lvl="2" indent="-171450" algn="l" defTabSz="711200">
            <a:lnSpc>
              <a:spcPct val="90000"/>
            </a:lnSpc>
            <a:spcBef>
              <a:spcPct val="0"/>
            </a:spcBef>
            <a:spcAft>
              <a:spcPct val="15000"/>
            </a:spcAft>
            <a:buChar char="•"/>
          </a:pPr>
          <a:r>
            <a:rPr lang="es-ES" sz="1600" b="1" kern="1200" dirty="0"/>
            <a:t>Inventario, en su caso.</a:t>
          </a:r>
        </a:p>
      </dsp:txBody>
      <dsp:txXfrm>
        <a:off x="3999060" y="478956"/>
        <a:ext cx="3245641" cy="2451802"/>
      </dsp:txXfrm>
    </dsp:sp>
    <dsp:sp modelId="{4DF9FCD5-8E18-4624-95E6-9185EF96724D}">
      <dsp:nvSpPr>
        <dsp:cNvPr id="0" name=""/>
        <dsp:cNvSpPr/>
      </dsp:nvSpPr>
      <dsp:spPr>
        <a:xfrm>
          <a:off x="3940233" y="2930758"/>
          <a:ext cx="3363295" cy="1079570"/>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0" rIns="33020" bIns="0" numCol="1" spcCol="1270" anchor="ctr" anchorCtr="0">
          <a:noAutofit/>
        </a:bodyPr>
        <a:lstStyle/>
        <a:p>
          <a:pPr marL="0" lvl="0" indent="0" algn="l" defTabSz="1155700">
            <a:lnSpc>
              <a:spcPct val="90000"/>
            </a:lnSpc>
            <a:spcBef>
              <a:spcPct val="0"/>
            </a:spcBef>
            <a:spcAft>
              <a:spcPct val="35000"/>
            </a:spcAft>
            <a:buNone/>
          </a:pPr>
          <a:r>
            <a:rPr lang="es-ES" sz="2600" kern="1200" dirty="0"/>
            <a:t>Tramitación Contrato Menor</a:t>
          </a:r>
        </a:p>
      </dsp:txBody>
      <dsp:txXfrm>
        <a:off x="3940233" y="2930758"/>
        <a:ext cx="2368518" cy="1079570"/>
      </dsp:txXfrm>
    </dsp:sp>
    <dsp:sp modelId="{A97871D3-22D7-42CA-8E9E-2EA1EB8642DA}">
      <dsp:nvSpPr>
        <dsp:cNvPr id="0" name=""/>
        <dsp:cNvSpPr/>
      </dsp:nvSpPr>
      <dsp:spPr>
        <a:xfrm>
          <a:off x="6403893" y="3102238"/>
          <a:ext cx="1177153" cy="1177153"/>
        </a:xfrm>
        <a:prstGeom prst="ellipse">
          <a:avLst/>
        </a:prstGeom>
        <a:solidFill>
          <a:schemeClr val="accent4">
            <a:lumMod val="20000"/>
            <a:lumOff val="8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8B6B4A9A-7812-41DC-B38D-BEEEFEE100AA}">
      <dsp:nvSpPr>
        <dsp:cNvPr id="0" name=""/>
        <dsp:cNvSpPr/>
      </dsp:nvSpPr>
      <dsp:spPr>
        <a:xfrm>
          <a:off x="7872679" y="420129"/>
          <a:ext cx="3363295" cy="2510629"/>
        </a:xfrm>
        <a:prstGeom prst="round2SameRect">
          <a:avLst>
            <a:gd name="adj1" fmla="val 8000"/>
            <a:gd name="adj2" fmla="val 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es-ES" sz="1800" b="1" kern="1200" dirty="0"/>
            <a:t>Procedimiento específico establecido.</a:t>
          </a:r>
        </a:p>
      </dsp:txBody>
      <dsp:txXfrm>
        <a:off x="7931506" y="478956"/>
        <a:ext cx="3245641" cy="2451802"/>
      </dsp:txXfrm>
    </dsp:sp>
    <dsp:sp modelId="{EA1AC05A-220E-42FB-A015-3EF33D92FB24}">
      <dsp:nvSpPr>
        <dsp:cNvPr id="0" name=""/>
        <dsp:cNvSpPr/>
      </dsp:nvSpPr>
      <dsp:spPr>
        <a:xfrm>
          <a:off x="7872679" y="2930758"/>
          <a:ext cx="3363295" cy="1079570"/>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0" rIns="33020" bIns="0" numCol="1" spcCol="1270" anchor="ctr" anchorCtr="0">
          <a:noAutofit/>
        </a:bodyPr>
        <a:lstStyle/>
        <a:p>
          <a:pPr marL="0" lvl="0" indent="0" algn="l" defTabSz="1155700">
            <a:lnSpc>
              <a:spcPct val="90000"/>
            </a:lnSpc>
            <a:spcBef>
              <a:spcPct val="0"/>
            </a:spcBef>
            <a:spcAft>
              <a:spcPct val="35000"/>
            </a:spcAft>
            <a:buNone/>
          </a:pPr>
          <a:r>
            <a:rPr lang="es-ES" sz="2600" kern="1200" dirty="0"/>
            <a:t>Tramitación resto de gastos</a:t>
          </a:r>
        </a:p>
      </dsp:txBody>
      <dsp:txXfrm>
        <a:off x="7872679" y="2930758"/>
        <a:ext cx="2368518" cy="1079570"/>
      </dsp:txXfrm>
    </dsp:sp>
    <dsp:sp modelId="{E7C5F6AA-7788-4654-8EDC-2AED9BC73DA1}">
      <dsp:nvSpPr>
        <dsp:cNvPr id="0" name=""/>
        <dsp:cNvSpPr/>
      </dsp:nvSpPr>
      <dsp:spPr>
        <a:xfrm>
          <a:off x="10336339" y="3102238"/>
          <a:ext cx="1177153" cy="1177153"/>
        </a:xfrm>
        <a:prstGeom prst="ellipse">
          <a:avLst/>
        </a:prstGeom>
        <a:solidFill>
          <a:schemeClr val="accent6">
            <a:lumMod val="20000"/>
            <a:lumOff val="8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25744-5C4B-4AE8-BE6E-10569A0CC22B}">
      <dsp:nvSpPr>
        <dsp:cNvPr id="0" name=""/>
        <dsp:cNvSpPr/>
      </dsp:nvSpPr>
      <dsp:spPr>
        <a:xfrm>
          <a:off x="3375994" y="0"/>
          <a:ext cx="3373899" cy="3373996"/>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AF47E1CC-B60F-4455-9653-923ABDA31F0E}">
      <dsp:nvSpPr>
        <dsp:cNvPr id="0" name=""/>
        <dsp:cNvSpPr/>
      </dsp:nvSpPr>
      <dsp:spPr>
        <a:xfrm>
          <a:off x="6745024" y="1001315"/>
          <a:ext cx="2022391" cy="1341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 sz="1600" b="1" kern="1200" dirty="0">
              <a:solidFill>
                <a:schemeClr val="tx1"/>
              </a:solidFill>
              <a:latin typeface="Calibri"/>
              <a:ea typeface="+mn-ea"/>
              <a:cs typeface="+mn-cs"/>
            </a:rPr>
            <a:t>Apertura del Expediente</a:t>
          </a:r>
        </a:p>
      </dsp:txBody>
      <dsp:txXfrm>
        <a:off x="6745024" y="1001315"/>
        <a:ext cx="2022391" cy="1341498"/>
      </dsp:txXfrm>
    </dsp:sp>
    <dsp:sp modelId="{D0D1161A-4D68-421D-A82C-59C60249A05D}">
      <dsp:nvSpPr>
        <dsp:cNvPr id="0" name=""/>
        <dsp:cNvSpPr/>
      </dsp:nvSpPr>
      <dsp:spPr>
        <a:xfrm>
          <a:off x="4121150" y="1221523"/>
          <a:ext cx="1882370" cy="941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tx1"/>
              </a:solidFill>
              <a:latin typeface="Calibri"/>
              <a:ea typeface="+mn-ea"/>
              <a:cs typeface="+mn-cs"/>
            </a:rPr>
            <a:t>Unidad tramitadora origen</a:t>
          </a:r>
        </a:p>
      </dsp:txBody>
      <dsp:txXfrm>
        <a:off x="4121150" y="1221523"/>
        <a:ext cx="1882370" cy="941074"/>
      </dsp:txXfrm>
    </dsp:sp>
    <dsp:sp modelId="{9EC90113-4E27-4E29-8580-68078AE75920}">
      <dsp:nvSpPr>
        <dsp:cNvPr id="0" name=""/>
        <dsp:cNvSpPr/>
      </dsp:nvSpPr>
      <dsp:spPr>
        <a:xfrm>
          <a:off x="2679542" y="2162597"/>
          <a:ext cx="2898436" cy="2899662"/>
        </a:xfrm>
        <a:prstGeom prst="blockArc">
          <a:avLst>
            <a:gd name="adj1" fmla="val 0"/>
            <a:gd name="adj2" fmla="val 18900000"/>
            <a:gd name="adj3" fmla="val 1274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12C58CC-46E7-43FF-A022-FE8237980134}">
      <dsp:nvSpPr>
        <dsp:cNvPr id="0" name=""/>
        <dsp:cNvSpPr/>
      </dsp:nvSpPr>
      <dsp:spPr>
        <a:xfrm>
          <a:off x="5823320" y="2963953"/>
          <a:ext cx="2022391" cy="1341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 sz="1600" b="1" kern="1200" dirty="0">
              <a:solidFill>
                <a:schemeClr val="tx1"/>
              </a:solidFill>
              <a:latin typeface="Calibri"/>
              <a:ea typeface="+mn-ea"/>
              <a:cs typeface="+mn-cs"/>
            </a:rPr>
            <a:t>Resolución del Expediente</a:t>
          </a:r>
        </a:p>
      </dsp:txBody>
      <dsp:txXfrm>
        <a:off x="5823320" y="2963953"/>
        <a:ext cx="2022391" cy="1341498"/>
      </dsp:txXfrm>
    </dsp:sp>
    <dsp:sp modelId="{E5E0E788-1983-4268-938E-6716C1618FA0}">
      <dsp:nvSpPr>
        <dsp:cNvPr id="0" name=""/>
        <dsp:cNvSpPr/>
      </dsp:nvSpPr>
      <dsp:spPr>
        <a:xfrm>
          <a:off x="3179965" y="3163912"/>
          <a:ext cx="1882370" cy="941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tx1"/>
              </a:solidFill>
              <a:latin typeface="Calibri"/>
              <a:ea typeface="+mn-ea"/>
              <a:cs typeface="+mn-cs"/>
            </a:rPr>
            <a:t>Unidad tramitadora destino</a:t>
          </a:r>
        </a:p>
      </dsp:txBody>
      <dsp:txXfrm>
        <a:off x="3179965" y="3163912"/>
        <a:ext cx="1882370" cy="94107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7F2F9C-0BED-42AB-B24E-0331BA160203}">
      <dsp:nvSpPr>
        <dsp:cNvPr id="0" name=""/>
        <dsp:cNvSpPr/>
      </dsp:nvSpPr>
      <dsp:spPr>
        <a:xfrm>
          <a:off x="0" y="0"/>
          <a:ext cx="11446958" cy="1518678"/>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tx1"/>
              </a:solidFill>
              <a:latin typeface="Calibri"/>
              <a:ea typeface="+mn-ea"/>
              <a:cs typeface="+mn-cs"/>
            </a:rPr>
            <a:t>ACCIONES A REALIZAR POR LOS USUARIOS DE LA UNIDAD ORGÁNICA</a:t>
          </a:r>
        </a:p>
        <a:p>
          <a:pPr marL="0" lvl="0" indent="0" algn="ctr" defTabSz="711200">
            <a:lnSpc>
              <a:spcPct val="90000"/>
            </a:lnSpc>
            <a:spcBef>
              <a:spcPct val="0"/>
            </a:spcBef>
            <a:spcAft>
              <a:spcPct val="35000"/>
            </a:spcAft>
            <a:buNone/>
          </a:pPr>
          <a:endParaRPr lang="es-ES" sz="1600" b="1" kern="1200" dirty="0">
            <a:solidFill>
              <a:schemeClr val="tx1"/>
            </a:solidFill>
            <a:latin typeface="Calibri"/>
            <a:ea typeface="+mn-ea"/>
            <a:cs typeface="+mn-cs"/>
          </a:endParaRPr>
        </a:p>
        <a:p>
          <a:pPr marL="0" lvl="0" indent="0" algn="ctr" defTabSz="711200">
            <a:lnSpc>
              <a:spcPct val="90000"/>
            </a:lnSpc>
            <a:spcBef>
              <a:spcPct val="0"/>
            </a:spcBef>
            <a:spcAft>
              <a:spcPct val="35000"/>
            </a:spcAft>
            <a:buNone/>
          </a:pPr>
          <a:endParaRPr lang="es-ES" sz="1600" b="1" kern="1200" dirty="0">
            <a:solidFill>
              <a:schemeClr val="tx1"/>
            </a:solidFill>
            <a:latin typeface="Calibri"/>
            <a:ea typeface="+mn-ea"/>
            <a:cs typeface="+mn-cs"/>
          </a:endParaRPr>
        </a:p>
        <a:p>
          <a:pPr marL="0" lvl="0" indent="0" algn="ctr" defTabSz="711200">
            <a:lnSpc>
              <a:spcPct val="90000"/>
            </a:lnSpc>
            <a:spcBef>
              <a:spcPct val="0"/>
            </a:spcBef>
            <a:spcAft>
              <a:spcPct val="35000"/>
            </a:spcAft>
            <a:buNone/>
          </a:pPr>
          <a:r>
            <a:rPr lang="es-ES" sz="1600" b="1" kern="1200" dirty="0">
              <a:solidFill>
                <a:schemeClr val="tx1"/>
              </a:solidFill>
              <a:latin typeface="Calibri"/>
              <a:ea typeface="+mn-ea"/>
              <a:cs typeface="+mn-cs"/>
            </a:rPr>
            <a:t>TRAMITACIÓN DE JUSTIFICANTES DE GASTO</a:t>
          </a:r>
        </a:p>
      </dsp:txBody>
      <dsp:txXfrm>
        <a:off x="0" y="0"/>
        <a:ext cx="11446958" cy="1518678"/>
      </dsp:txXfrm>
    </dsp:sp>
    <dsp:sp modelId="{052BBA65-F20E-4124-8A9C-7E25A1FF20C6}">
      <dsp:nvSpPr>
        <dsp:cNvPr id="0" name=""/>
        <dsp:cNvSpPr/>
      </dsp:nvSpPr>
      <dsp:spPr>
        <a:xfrm>
          <a:off x="1397" y="1518678"/>
          <a:ext cx="1634880" cy="3189223"/>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tx1"/>
              </a:solidFill>
              <a:latin typeface="Calibri"/>
              <a:ea typeface="+mn-ea"/>
              <a:cs typeface="+mn-cs"/>
            </a:rPr>
            <a:t>APERTURA EXPEDIENTE: Homogeneidad en las descripciones.</a:t>
          </a:r>
        </a:p>
      </dsp:txBody>
      <dsp:txXfrm>
        <a:off x="1397" y="1518678"/>
        <a:ext cx="1634880" cy="3189223"/>
      </dsp:txXfrm>
    </dsp:sp>
    <dsp:sp modelId="{0B7A460F-971C-49D9-B2E2-08B4F3BFDEBA}">
      <dsp:nvSpPr>
        <dsp:cNvPr id="0" name=""/>
        <dsp:cNvSpPr/>
      </dsp:nvSpPr>
      <dsp:spPr>
        <a:xfrm>
          <a:off x="1636277" y="1518678"/>
          <a:ext cx="1634880" cy="3189223"/>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tx1"/>
              </a:solidFill>
              <a:latin typeface="Calibri"/>
              <a:ea typeface="+mn-ea"/>
              <a:cs typeface="+mn-cs"/>
            </a:rPr>
            <a:t>REFERENCIA DEL EXPEDIENTE: Cumplimentación en casos específicos.</a:t>
          </a:r>
        </a:p>
      </dsp:txBody>
      <dsp:txXfrm>
        <a:off x="1636277" y="1518678"/>
        <a:ext cx="1634880" cy="3189223"/>
      </dsp:txXfrm>
    </dsp:sp>
    <dsp:sp modelId="{0F808300-BD42-4C09-B2E4-80BAD7702856}">
      <dsp:nvSpPr>
        <dsp:cNvPr id="0" name=""/>
        <dsp:cNvSpPr/>
      </dsp:nvSpPr>
      <dsp:spPr>
        <a:xfrm>
          <a:off x="3271158" y="1518678"/>
          <a:ext cx="1634880" cy="3189223"/>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prstClr val="black"/>
              </a:solidFill>
              <a:latin typeface="Calibri"/>
              <a:ea typeface="+mn-ea"/>
              <a:cs typeface="+mn-cs"/>
            </a:rPr>
            <a:t>INCORPORACIÓN FICHEROS PDF: Debidamente firmados </a:t>
          </a:r>
          <a:r>
            <a:rPr lang="es-ES" sz="1600" b="1" kern="1200" dirty="0">
              <a:solidFill>
                <a:schemeClr val="tx1"/>
              </a:solidFill>
              <a:latin typeface="Calibri"/>
              <a:ea typeface="+mn-ea"/>
              <a:cs typeface="+mn-cs"/>
            </a:rPr>
            <a:t>electrónicamente</a:t>
          </a:r>
        </a:p>
        <a:p>
          <a:pPr marL="0" lvl="0" indent="0" algn="ctr" defTabSz="711200">
            <a:lnSpc>
              <a:spcPct val="90000"/>
            </a:lnSpc>
            <a:spcBef>
              <a:spcPct val="0"/>
            </a:spcBef>
            <a:spcAft>
              <a:spcPct val="35000"/>
            </a:spcAft>
            <a:buNone/>
          </a:pPr>
          <a:endParaRPr lang="es-ES" sz="1600" b="1" kern="1200" dirty="0">
            <a:solidFill>
              <a:schemeClr val="tx1"/>
            </a:solidFill>
            <a:latin typeface="Calibri"/>
            <a:ea typeface="+mn-ea"/>
            <a:cs typeface="+mn-cs"/>
          </a:endParaRPr>
        </a:p>
      </dsp:txBody>
      <dsp:txXfrm>
        <a:off x="3271158" y="1518678"/>
        <a:ext cx="1634880" cy="3189223"/>
      </dsp:txXfrm>
    </dsp:sp>
    <dsp:sp modelId="{444716D6-5A20-4BE1-8415-81FAC275879E}">
      <dsp:nvSpPr>
        <dsp:cNvPr id="0" name=""/>
        <dsp:cNvSpPr/>
      </dsp:nvSpPr>
      <dsp:spPr>
        <a:xfrm>
          <a:off x="4906038" y="1518678"/>
          <a:ext cx="1634880" cy="3189223"/>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tx1"/>
              </a:solidFill>
              <a:latin typeface="Calibri"/>
              <a:ea typeface="+mn-ea"/>
              <a:cs typeface="+mn-cs"/>
            </a:rPr>
            <a:t>METADASTOS: Debidamente cumplimentados.</a:t>
          </a:r>
        </a:p>
      </dsp:txBody>
      <dsp:txXfrm>
        <a:off x="4906038" y="1518678"/>
        <a:ext cx="1634880" cy="3189223"/>
      </dsp:txXfrm>
    </dsp:sp>
    <dsp:sp modelId="{2DFF707A-BF98-49AE-A781-1615650CF726}">
      <dsp:nvSpPr>
        <dsp:cNvPr id="0" name=""/>
        <dsp:cNvSpPr/>
      </dsp:nvSpPr>
      <dsp:spPr>
        <a:xfrm>
          <a:off x="6540919" y="1518678"/>
          <a:ext cx="1634880" cy="3189223"/>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tx1"/>
              </a:solidFill>
              <a:latin typeface="Calibri"/>
              <a:ea typeface="+mn-ea"/>
              <a:cs typeface="+mn-cs"/>
            </a:rPr>
            <a:t>TRANSFERENCIA DEL EXPEDIENTE: CEGECA correspondiente.</a:t>
          </a:r>
        </a:p>
      </dsp:txBody>
      <dsp:txXfrm>
        <a:off x="6540919" y="1518678"/>
        <a:ext cx="1634880" cy="3189223"/>
      </dsp:txXfrm>
    </dsp:sp>
    <dsp:sp modelId="{6E856DCE-2C20-4105-9954-3BCA3AA853FC}">
      <dsp:nvSpPr>
        <dsp:cNvPr id="0" name=""/>
        <dsp:cNvSpPr/>
      </dsp:nvSpPr>
      <dsp:spPr>
        <a:xfrm>
          <a:off x="8175799" y="1518678"/>
          <a:ext cx="1634880" cy="3189223"/>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tx1"/>
              </a:solidFill>
              <a:latin typeface="Calibri"/>
              <a:ea typeface="+mn-ea"/>
              <a:cs typeface="+mn-cs"/>
            </a:rPr>
            <a:t>DOCUMENTOS NO VALIDOS: Devolución del Expediente.</a:t>
          </a:r>
        </a:p>
      </dsp:txBody>
      <dsp:txXfrm>
        <a:off x="8175799" y="1518678"/>
        <a:ext cx="1634880" cy="3189223"/>
      </dsp:txXfrm>
    </dsp:sp>
    <dsp:sp modelId="{40C2D06E-5C1E-44D0-A1E3-EF79DA128CF5}">
      <dsp:nvSpPr>
        <dsp:cNvPr id="0" name=""/>
        <dsp:cNvSpPr/>
      </dsp:nvSpPr>
      <dsp:spPr>
        <a:xfrm>
          <a:off x="9810680" y="1518678"/>
          <a:ext cx="1634880" cy="3189223"/>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tx1"/>
              </a:solidFill>
              <a:latin typeface="Calibri"/>
              <a:ea typeface="+mn-ea"/>
              <a:cs typeface="+mn-cs"/>
            </a:rPr>
            <a:t>ACCESO A EXPEDIENTES: Dar acceso por seguimiento.</a:t>
          </a:r>
        </a:p>
      </dsp:txBody>
      <dsp:txXfrm>
        <a:off x="9810680" y="1518678"/>
        <a:ext cx="1634880" cy="3189223"/>
      </dsp:txXfrm>
    </dsp:sp>
    <dsp:sp modelId="{BACAC868-8D60-4FEF-B07E-F32A89E8F9F6}">
      <dsp:nvSpPr>
        <dsp:cNvPr id="0" name=""/>
        <dsp:cNvSpPr/>
      </dsp:nvSpPr>
      <dsp:spPr>
        <a:xfrm>
          <a:off x="0" y="4707901"/>
          <a:ext cx="11446958" cy="354358"/>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F7A8C1-6AE8-4FE2-8D6C-416B130DD063}">
      <dsp:nvSpPr>
        <dsp:cNvPr id="0" name=""/>
        <dsp:cNvSpPr/>
      </dsp:nvSpPr>
      <dsp:spPr>
        <a:xfrm>
          <a:off x="779863" y="3950"/>
          <a:ext cx="4487897" cy="3350120"/>
        </a:xfrm>
        <a:prstGeom prst="round2SameRect">
          <a:avLst>
            <a:gd name="adj1" fmla="val 8000"/>
            <a:gd name="adj2" fmla="val 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es-ES" sz="1800" b="1" kern="1200" dirty="0"/>
            <a:t>Procedimiento del Contrato menor, en su caso, (Módulo CM).</a:t>
          </a:r>
          <a:endParaRPr lang="es-ES" sz="6600" kern="1200" dirty="0"/>
        </a:p>
        <a:p>
          <a:pPr marL="171450" lvl="1" indent="-171450" algn="l" defTabSz="800100">
            <a:lnSpc>
              <a:spcPct val="90000"/>
            </a:lnSpc>
            <a:spcBef>
              <a:spcPct val="0"/>
            </a:spcBef>
            <a:spcAft>
              <a:spcPct val="15000"/>
            </a:spcAft>
            <a:buChar char="•"/>
          </a:pPr>
          <a:r>
            <a:rPr lang="es-ES" sz="1800" b="1" kern="1200" dirty="0"/>
            <a:t>Único archivo con el siguiente orden de documentos:</a:t>
          </a:r>
        </a:p>
        <a:p>
          <a:pPr marL="342900" lvl="2" indent="-171450" algn="l" defTabSz="800100">
            <a:lnSpc>
              <a:spcPct val="90000"/>
            </a:lnSpc>
            <a:spcBef>
              <a:spcPct val="0"/>
            </a:spcBef>
            <a:spcAft>
              <a:spcPct val="15000"/>
            </a:spcAft>
            <a:buChar char="•"/>
          </a:pPr>
          <a:r>
            <a:rPr lang="es-ES" sz="1800" b="1" kern="1200" dirty="0"/>
            <a:t>Justificante de Gasto.</a:t>
          </a:r>
        </a:p>
        <a:p>
          <a:pPr marL="342900" lvl="2" indent="-171450" algn="l" defTabSz="800100">
            <a:lnSpc>
              <a:spcPct val="90000"/>
            </a:lnSpc>
            <a:spcBef>
              <a:spcPct val="0"/>
            </a:spcBef>
            <a:spcAft>
              <a:spcPct val="15000"/>
            </a:spcAft>
            <a:buChar char="•"/>
          </a:pPr>
          <a:r>
            <a:rPr lang="es-ES" sz="1800" b="1" kern="1200" dirty="0"/>
            <a:t>Datos fiscales, en su caso.</a:t>
          </a:r>
        </a:p>
        <a:p>
          <a:pPr marL="342900" lvl="2" indent="-171450" algn="l" defTabSz="800100">
            <a:lnSpc>
              <a:spcPct val="90000"/>
            </a:lnSpc>
            <a:spcBef>
              <a:spcPct val="0"/>
            </a:spcBef>
            <a:spcAft>
              <a:spcPct val="15000"/>
            </a:spcAft>
            <a:buChar char="•"/>
          </a:pPr>
          <a:r>
            <a:rPr lang="es-ES" sz="1800" b="1" kern="1200" dirty="0"/>
            <a:t>Hoja de operaciones.</a:t>
          </a:r>
        </a:p>
        <a:p>
          <a:pPr marL="342900" lvl="2" indent="-171450" algn="l" defTabSz="800100">
            <a:lnSpc>
              <a:spcPct val="90000"/>
            </a:lnSpc>
            <a:spcBef>
              <a:spcPct val="0"/>
            </a:spcBef>
            <a:spcAft>
              <a:spcPct val="15000"/>
            </a:spcAft>
            <a:buChar char="•"/>
          </a:pPr>
          <a:r>
            <a:rPr lang="es-ES" sz="1800" b="1" kern="1200" dirty="0"/>
            <a:t>Factura/Anexo PPA.</a:t>
          </a:r>
        </a:p>
      </dsp:txBody>
      <dsp:txXfrm>
        <a:off x="858360" y="82447"/>
        <a:ext cx="4330903" cy="3271623"/>
      </dsp:txXfrm>
    </dsp:sp>
    <dsp:sp modelId="{4DF9FCD5-8E18-4624-95E6-9185EF96724D}">
      <dsp:nvSpPr>
        <dsp:cNvPr id="0" name=""/>
        <dsp:cNvSpPr/>
      </dsp:nvSpPr>
      <dsp:spPr>
        <a:xfrm>
          <a:off x="779863" y="3354071"/>
          <a:ext cx="4487897" cy="1440551"/>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0" rIns="43180" bIns="0" numCol="1" spcCol="1270" anchor="ctr" anchorCtr="0">
          <a:noAutofit/>
        </a:bodyPr>
        <a:lstStyle/>
        <a:p>
          <a:pPr marL="0" lvl="0" indent="0" algn="l" defTabSz="1511300">
            <a:lnSpc>
              <a:spcPct val="90000"/>
            </a:lnSpc>
            <a:spcBef>
              <a:spcPct val="0"/>
            </a:spcBef>
            <a:spcAft>
              <a:spcPct val="35000"/>
            </a:spcAft>
            <a:buNone/>
          </a:pPr>
          <a:r>
            <a:rPr lang="es-ES" sz="3400" kern="1200" dirty="0"/>
            <a:t>Tramitación Facturas/Pagos Personal Ajeno</a:t>
          </a:r>
        </a:p>
      </dsp:txBody>
      <dsp:txXfrm>
        <a:off x="779863" y="3354071"/>
        <a:ext cx="3160491" cy="1440551"/>
      </dsp:txXfrm>
    </dsp:sp>
    <dsp:sp modelId="{A97871D3-22D7-42CA-8E9E-2EA1EB8642DA}">
      <dsp:nvSpPr>
        <dsp:cNvPr id="0" name=""/>
        <dsp:cNvSpPr/>
      </dsp:nvSpPr>
      <dsp:spPr>
        <a:xfrm>
          <a:off x="4067310" y="3582890"/>
          <a:ext cx="1570764" cy="1570764"/>
        </a:xfrm>
        <a:prstGeom prst="ellipse">
          <a:avLst/>
        </a:prstGeom>
        <a:solidFill>
          <a:schemeClr val="accent4">
            <a:lumMod val="20000"/>
            <a:lumOff val="8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8B6B4A9A-7812-41DC-B38D-BEEEFEE100AA}">
      <dsp:nvSpPr>
        <dsp:cNvPr id="0" name=""/>
        <dsp:cNvSpPr/>
      </dsp:nvSpPr>
      <dsp:spPr>
        <a:xfrm>
          <a:off x="6027221" y="3950"/>
          <a:ext cx="4487897" cy="3350120"/>
        </a:xfrm>
        <a:prstGeom prst="round2SameRect">
          <a:avLst>
            <a:gd name="adj1" fmla="val 8000"/>
            <a:gd name="adj2" fmla="val 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es-ES" sz="1800" b="1" kern="1200" dirty="0"/>
            <a:t>Único archivo con el siguiente orden de documentos:</a:t>
          </a:r>
        </a:p>
        <a:p>
          <a:pPr marL="342900" lvl="2" indent="-171450" algn="l" defTabSz="800100">
            <a:lnSpc>
              <a:spcPct val="90000"/>
            </a:lnSpc>
            <a:spcBef>
              <a:spcPct val="0"/>
            </a:spcBef>
            <a:spcAft>
              <a:spcPct val="15000"/>
            </a:spcAft>
            <a:buChar char="•"/>
          </a:pPr>
          <a:r>
            <a:rPr lang="es-ES" sz="1800" b="1" kern="1200" dirty="0"/>
            <a:t>Justificante de Gasto.</a:t>
          </a:r>
        </a:p>
        <a:p>
          <a:pPr marL="342900" lvl="2" indent="-171450" algn="l" defTabSz="800100">
            <a:lnSpc>
              <a:spcPct val="90000"/>
            </a:lnSpc>
            <a:spcBef>
              <a:spcPct val="0"/>
            </a:spcBef>
            <a:spcAft>
              <a:spcPct val="15000"/>
            </a:spcAft>
            <a:buChar char="•"/>
          </a:pPr>
          <a:r>
            <a:rPr lang="es-ES" sz="1800" b="1" kern="1200" dirty="0"/>
            <a:t>Datos fiscales.</a:t>
          </a:r>
        </a:p>
        <a:p>
          <a:pPr marL="342900" lvl="2" indent="-171450" algn="l" defTabSz="800100">
            <a:lnSpc>
              <a:spcPct val="90000"/>
            </a:lnSpc>
            <a:spcBef>
              <a:spcPct val="0"/>
            </a:spcBef>
            <a:spcAft>
              <a:spcPct val="15000"/>
            </a:spcAft>
            <a:buChar char="•"/>
          </a:pPr>
          <a:r>
            <a:rPr lang="es-ES" sz="1800" b="1" kern="1200" dirty="0"/>
            <a:t>Hoja de operaciones.</a:t>
          </a:r>
        </a:p>
        <a:p>
          <a:pPr marL="342900" lvl="2" indent="-171450" algn="l" defTabSz="800100">
            <a:lnSpc>
              <a:spcPct val="90000"/>
            </a:lnSpc>
            <a:spcBef>
              <a:spcPct val="0"/>
            </a:spcBef>
            <a:spcAft>
              <a:spcPct val="15000"/>
            </a:spcAft>
            <a:buChar char="•"/>
          </a:pPr>
          <a:r>
            <a:rPr lang="es-ES" sz="1800" b="1" kern="1200" dirty="0"/>
            <a:t>Liquidación de comisión de servicios.</a:t>
          </a:r>
        </a:p>
        <a:p>
          <a:pPr marL="342900" lvl="2" indent="-171450" algn="l" defTabSz="800100">
            <a:lnSpc>
              <a:spcPct val="90000"/>
            </a:lnSpc>
            <a:spcBef>
              <a:spcPct val="0"/>
            </a:spcBef>
            <a:spcAft>
              <a:spcPct val="15000"/>
            </a:spcAft>
            <a:buChar char="•"/>
          </a:pPr>
          <a:r>
            <a:rPr lang="es-ES" sz="1800" b="1" kern="1200" dirty="0"/>
            <a:t>Hoja comisión de servicios.</a:t>
          </a:r>
        </a:p>
        <a:p>
          <a:pPr marL="342900" lvl="2" indent="-171450" algn="l" defTabSz="800100">
            <a:lnSpc>
              <a:spcPct val="90000"/>
            </a:lnSpc>
            <a:spcBef>
              <a:spcPct val="0"/>
            </a:spcBef>
            <a:spcAft>
              <a:spcPct val="15000"/>
            </a:spcAft>
            <a:buChar char="•"/>
          </a:pPr>
          <a:r>
            <a:rPr lang="es-ES" sz="1800" b="1" kern="1200" dirty="0"/>
            <a:t>Autorización comisión de servicios.</a:t>
          </a:r>
        </a:p>
        <a:p>
          <a:pPr marL="342900" lvl="2" indent="-171450" algn="l" defTabSz="800100">
            <a:lnSpc>
              <a:spcPct val="90000"/>
            </a:lnSpc>
            <a:spcBef>
              <a:spcPct val="0"/>
            </a:spcBef>
            <a:spcAft>
              <a:spcPct val="15000"/>
            </a:spcAft>
            <a:buChar char="•"/>
          </a:pPr>
          <a:r>
            <a:rPr lang="es-ES" sz="1800" b="1" kern="1200" dirty="0"/>
            <a:t>Documentos justificativos de los importes liquidados.</a:t>
          </a:r>
        </a:p>
        <a:p>
          <a:pPr marL="342900" lvl="2" indent="-171450" algn="l" defTabSz="800100">
            <a:lnSpc>
              <a:spcPct val="90000"/>
            </a:lnSpc>
            <a:spcBef>
              <a:spcPct val="0"/>
            </a:spcBef>
            <a:spcAft>
              <a:spcPct val="15000"/>
            </a:spcAft>
            <a:buChar char="•"/>
          </a:pPr>
          <a:r>
            <a:rPr lang="es-ES" sz="1800" b="1" kern="1200" dirty="0"/>
            <a:t>Otros documentos, en su caso</a:t>
          </a:r>
        </a:p>
      </dsp:txBody>
      <dsp:txXfrm>
        <a:off x="6105718" y="82447"/>
        <a:ext cx="4330903" cy="3271623"/>
      </dsp:txXfrm>
    </dsp:sp>
    <dsp:sp modelId="{EA1AC05A-220E-42FB-A015-3EF33D92FB24}">
      <dsp:nvSpPr>
        <dsp:cNvPr id="0" name=""/>
        <dsp:cNvSpPr/>
      </dsp:nvSpPr>
      <dsp:spPr>
        <a:xfrm>
          <a:off x="6027221" y="3354071"/>
          <a:ext cx="4487897" cy="1440551"/>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0" rIns="43180" bIns="0" numCol="1" spcCol="1270" anchor="ctr" anchorCtr="0">
          <a:noAutofit/>
        </a:bodyPr>
        <a:lstStyle/>
        <a:p>
          <a:pPr marL="0" lvl="0" indent="0" algn="l" defTabSz="1511300">
            <a:lnSpc>
              <a:spcPct val="90000"/>
            </a:lnSpc>
            <a:spcBef>
              <a:spcPct val="0"/>
            </a:spcBef>
            <a:spcAft>
              <a:spcPct val="35000"/>
            </a:spcAft>
            <a:buNone/>
          </a:pPr>
          <a:r>
            <a:rPr lang="es-ES" sz="3400" kern="1200" dirty="0"/>
            <a:t>Liquidaciones de comisiones de servicio</a:t>
          </a:r>
        </a:p>
      </dsp:txBody>
      <dsp:txXfrm>
        <a:off x="6027221" y="3354071"/>
        <a:ext cx="3160491" cy="1440551"/>
      </dsp:txXfrm>
    </dsp:sp>
    <dsp:sp modelId="{E7C5F6AA-7788-4654-8EDC-2AED9BC73DA1}">
      <dsp:nvSpPr>
        <dsp:cNvPr id="0" name=""/>
        <dsp:cNvSpPr/>
      </dsp:nvSpPr>
      <dsp:spPr>
        <a:xfrm>
          <a:off x="9314668" y="3582890"/>
          <a:ext cx="1570764" cy="1570764"/>
        </a:xfrm>
        <a:prstGeom prst="ellipse">
          <a:avLst/>
        </a:prstGeom>
        <a:solidFill>
          <a:schemeClr val="accent6">
            <a:lumMod val="20000"/>
            <a:lumOff val="8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17730E-D2F2-48D5-9B10-10A37711F596}">
      <dsp:nvSpPr>
        <dsp:cNvPr id="0" name=""/>
        <dsp:cNvSpPr/>
      </dsp:nvSpPr>
      <dsp:spPr>
        <a:xfrm>
          <a:off x="761484" y="0"/>
          <a:ext cx="8630158" cy="486576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4B2C92-A3BB-487F-9141-BF9DE1083568}">
      <dsp:nvSpPr>
        <dsp:cNvPr id="0" name=""/>
        <dsp:cNvSpPr/>
      </dsp:nvSpPr>
      <dsp:spPr>
        <a:xfrm>
          <a:off x="5081" y="1459729"/>
          <a:ext cx="2444087" cy="19463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a:t>Investigador propone Línea – director departamento/Instituto aprueba – VI confirma registro</a:t>
          </a:r>
        </a:p>
      </dsp:txBody>
      <dsp:txXfrm>
        <a:off x="100092" y="1554740"/>
        <a:ext cx="2254065" cy="1756283"/>
      </dsp:txXfrm>
    </dsp:sp>
    <dsp:sp modelId="{5572BFD8-B2D8-4A48-9A4C-CD769B4104B6}">
      <dsp:nvSpPr>
        <dsp:cNvPr id="0" name=""/>
        <dsp:cNvSpPr/>
      </dsp:nvSpPr>
      <dsp:spPr>
        <a:xfrm>
          <a:off x="2571373" y="1459729"/>
          <a:ext cx="2444087" cy="19463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a:t>Investigador vincula actividad finalista a línea de investigación – VI valida y SGI-OTRI comprueba la vinculación en sus aplicaciones informáticas.</a:t>
          </a:r>
        </a:p>
      </dsp:txBody>
      <dsp:txXfrm>
        <a:off x="2666384" y="1554740"/>
        <a:ext cx="2254065" cy="1756283"/>
      </dsp:txXfrm>
    </dsp:sp>
    <dsp:sp modelId="{02FC640F-5836-4E3D-A9B4-AD5734B930B7}">
      <dsp:nvSpPr>
        <dsp:cNvPr id="0" name=""/>
        <dsp:cNvSpPr/>
      </dsp:nvSpPr>
      <dsp:spPr>
        <a:xfrm>
          <a:off x="5137666" y="1459729"/>
          <a:ext cx="2444087" cy="19463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a:t>SGI – OTRI abre orgánica asociada a la línea y comunica a SGPyP</a:t>
          </a:r>
          <a:endParaRPr lang="es-ES" sz="1600" kern="1200"/>
        </a:p>
      </dsp:txBody>
      <dsp:txXfrm>
        <a:off x="5232677" y="1554740"/>
        <a:ext cx="2254065" cy="1756283"/>
      </dsp:txXfrm>
    </dsp:sp>
    <dsp:sp modelId="{000E6878-67A2-48F7-A2D9-379C69BDB990}">
      <dsp:nvSpPr>
        <dsp:cNvPr id="0" name=""/>
        <dsp:cNvSpPr/>
      </dsp:nvSpPr>
      <dsp:spPr>
        <a:xfrm>
          <a:off x="7703958" y="1459729"/>
          <a:ext cx="2444087" cy="19463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a:t>SGPyP  activa la orgánica y la comunica al IP y su auxiliar administrativo</a:t>
          </a:r>
          <a:endParaRPr lang="es-ES" sz="1600" kern="1200"/>
        </a:p>
      </dsp:txBody>
      <dsp:txXfrm>
        <a:off x="7798969" y="1554740"/>
        <a:ext cx="2254065" cy="17562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FB8F8F-ED37-4B1B-98ED-BEEFA8102986}">
      <dsp:nvSpPr>
        <dsp:cNvPr id="0" name=""/>
        <dsp:cNvSpPr/>
      </dsp:nvSpPr>
      <dsp:spPr>
        <a:xfrm>
          <a:off x="7763013" y="4074366"/>
          <a:ext cx="283342" cy="395800"/>
        </a:xfrm>
        <a:custGeom>
          <a:avLst/>
          <a:gdLst/>
          <a:ahLst/>
          <a:cxnLst/>
          <a:rect l="0" t="0" r="0" b="0"/>
          <a:pathLst>
            <a:path>
              <a:moveTo>
                <a:pt x="0" y="0"/>
              </a:moveTo>
              <a:lnTo>
                <a:pt x="141671" y="0"/>
              </a:lnTo>
              <a:lnTo>
                <a:pt x="141671" y="395800"/>
              </a:lnTo>
              <a:lnTo>
                <a:pt x="283342" y="39580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7892515" y="4260097"/>
        <a:ext cx="24338" cy="24338"/>
      </dsp:txXfrm>
    </dsp:sp>
    <dsp:sp modelId="{3A9A5BD3-188B-4FB1-9743-1333C4F8BA2F}">
      <dsp:nvSpPr>
        <dsp:cNvPr id="0" name=""/>
        <dsp:cNvSpPr/>
      </dsp:nvSpPr>
      <dsp:spPr>
        <a:xfrm>
          <a:off x="7763013" y="3681556"/>
          <a:ext cx="277827" cy="392810"/>
        </a:xfrm>
        <a:custGeom>
          <a:avLst/>
          <a:gdLst/>
          <a:ahLst/>
          <a:cxnLst/>
          <a:rect l="0" t="0" r="0" b="0"/>
          <a:pathLst>
            <a:path>
              <a:moveTo>
                <a:pt x="0" y="392810"/>
              </a:moveTo>
              <a:lnTo>
                <a:pt x="138913" y="392810"/>
              </a:lnTo>
              <a:lnTo>
                <a:pt x="138913" y="0"/>
              </a:lnTo>
              <a:lnTo>
                <a:pt x="277827"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7889899" y="3865932"/>
        <a:ext cx="24056" cy="24056"/>
      </dsp:txXfrm>
    </dsp:sp>
    <dsp:sp modelId="{A8C3B03B-851B-4CBF-BD46-5BEE8181B933}">
      <dsp:nvSpPr>
        <dsp:cNvPr id="0" name=""/>
        <dsp:cNvSpPr/>
      </dsp:nvSpPr>
      <dsp:spPr>
        <a:xfrm>
          <a:off x="2045545" y="2225115"/>
          <a:ext cx="277827" cy="1849251"/>
        </a:xfrm>
        <a:custGeom>
          <a:avLst/>
          <a:gdLst/>
          <a:ahLst/>
          <a:cxnLst/>
          <a:rect l="0" t="0" r="0" b="0"/>
          <a:pathLst>
            <a:path>
              <a:moveTo>
                <a:pt x="0" y="0"/>
              </a:moveTo>
              <a:lnTo>
                <a:pt x="138913" y="0"/>
              </a:lnTo>
              <a:lnTo>
                <a:pt x="138913" y="1849251"/>
              </a:lnTo>
              <a:lnTo>
                <a:pt x="277827" y="184925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ES" sz="600" kern="1200"/>
        </a:p>
      </dsp:txBody>
      <dsp:txXfrm>
        <a:off x="2137709" y="3102990"/>
        <a:ext cx="93500" cy="93500"/>
      </dsp:txXfrm>
    </dsp:sp>
    <dsp:sp modelId="{2822E9E6-C9DC-485D-B193-227F8B20E1D1}">
      <dsp:nvSpPr>
        <dsp:cNvPr id="0" name=""/>
        <dsp:cNvSpPr/>
      </dsp:nvSpPr>
      <dsp:spPr>
        <a:xfrm>
          <a:off x="2045545" y="2225115"/>
          <a:ext cx="277827" cy="1158739"/>
        </a:xfrm>
        <a:custGeom>
          <a:avLst/>
          <a:gdLst/>
          <a:ahLst/>
          <a:cxnLst/>
          <a:rect l="0" t="0" r="0" b="0"/>
          <a:pathLst>
            <a:path>
              <a:moveTo>
                <a:pt x="0" y="0"/>
              </a:moveTo>
              <a:lnTo>
                <a:pt x="138913" y="0"/>
              </a:lnTo>
              <a:lnTo>
                <a:pt x="138913" y="1158739"/>
              </a:lnTo>
              <a:lnTo>
                <a:pt x="277827" y="11587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154669" y="2774695"/>
        <a:ext cx="59579" cy="59579"/>
      </dsp:txXfrm>
    </dsp:sp>
    <dsp:sp modelId="{B771AD68-FB46-4E1C-B538-7DE301A88207}">
      <dsp:nvSpPr>
        <dsp:cNvPr id="0" name=""/>
        <dsp:cNvSpPr/>
      </dsp:nvSpPr>
      <dsp:spPr>
        <a:xfrm>
          <a:off x="2045545" y="2225115"/>
          <a:ext cx="277827" cy="629342"/>
        </a:xfrm>
        <a:custGeom>
          <a:avLst/>
          <a:gdLst/>
          <a:ahLst/>
          <a:cxnLst/>
          <a:rect l="0" t="0" r="0" b="0"/>
          <a:pathLst>
            <a:path>
              <a:moveTo>
                <a:pt x="0" y="0"/>
              </a:moveTo>
              <a:lnTo>
                <a:pt x="138913" y="0"/>
              </a:lnTo>
              <a:lnTo>
                <a:pt x="138913" y="629342"/>
              </a:lnTo>
              <a:lnTo>
                <a:pt x="277827" y="6293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167260" y="2522588"/>
        <a:ext cx="34396" cy="34396"/>
      </dsp:txXfrm>
    </dsp:sp>
    <dsp:sp modelId="{48B595ED-FDE7-4957-9AE1-0D9159E86DF0}">
      <dsp:nvSpPr>
        <dsp:cNvPr id="0" name=""/>
        <dsp:cNvSpPr/>
      </dsp:nvSpPr>
      <dsp:spPr>
        <a:xfrm>
          <a:off x="2045545" y="2179395"/>
          <a:ext cx="277827" cy="91440"/>
        </a:xfrm>
        <a:custGeom>
          <a:avLst/>
          <a:gdLst/>
          <a:ahLst/>
          <a:cxnLst/>
          <a:rect l="0" t="0" r="0" b="0"/>
          <a:pathLst>
            <a:path>
              <a:moveTo>
                <a:pt x="0" y="45720"/>
              </a:moveTo>
              <a:lnTo>
                <a:pt x="138913" y="45720"/>
              </a:lnTo>
              <a:lnTo>
                <a:pt x="138913" y="58645"/>
              </a:lnTo>
              <a:lnTo>
                <a:pt x="277827" y="586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177506" y="2218161"/>
        <a:ext cx="13906" cy="13906"/>
      </dsp:txXfrm>
    </dsp:sp>
    <dsp:sp modelId="{1F49C228-DC97-49B6-A341-F7411CC46E26}">
      <dsp:nvSpPr>
        <dsp:cNvPr id="0" name=""/>
        <dsp:cNvSpPr/>
      </dsp:nvSpPr>
      <dsp:spPr>
        <a:xfrm>
          <a:off x="2045545" y="1534603"/>
          <a:ext cx="277827" cy="690511"/>
        </a:xfrm>
        <a:custGeom>
          <a:avLst/>
          <a:gdLst/>
          <a:ahLst/>
          <a:cxnLst/>
          <a:rect l="0" t="0" r="0" b="0"/>
          <a:pathLst>
            <a:path>
              <a:moveTo>
                <a:pt x="0" y="690511"/>
              </a:moveTo>
              <a:lnTo>
                <a:pt x="138913" y="690511"/>
              </a:lnTo>
              <a:lnTo>
                <a:pt x="138913" y="0"/>
              </a:lnTo>
              <a:lnTo>
                <a:pt x="277827"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165851" y="1861251"/>
        <a:ext cx="37215" cy="37215"/>
      </dsp:txXfrm>
    </dsp:sp>
    <dsp:sp modelId="{36523F7F-1A33-432C-8DC2-383163735F4B}">
      <dsp:nvSpPr>
        <dsp:cNvPr id="0" name=""/>
        <dsp:cNvSpPr/>
      </dsp:nvSpPr>
      <dsp:spPr>
        <a:xfrm>
          <a:off x="2045545" y="831166"/>
          <a:ext cx="308791" cy="1393948"/>
        </a:xfrm>
        <a:custGeom>
          <a:avLst/>
          <a:gdLst/>
          <a:ahLst/>
          <a:cxnLst/>
          <a:rect l="0" t="0" r="0" b="0"/>
          <a:pathLst>
            <a:path>
              <a:moveTo>
                <a:pt x="0" y="1393948"/>
              </a:moveTo>
              <a:lnTo>
                <a:pt x="154395" y="1393948"/>
              </a:lnTo>
              <a:lnTo>
                <a:pt x="154395" y="0"/>
              </a:lnTo>
              <a:lnTo>
                <a:pt x="308791"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164247" y="1492447"/>
        <a:ext cx="71387" cy="71387"/>
      </dsp:txXfrm>
    </dsp:sp>
    <dsp:sp modelId="{6ABB664F-3238-48DB-9971-CCFAADAF628A}">
      <dsp:nvSpPr>
        <dsp:cNvPr id="0" name=""/>
        <dsp:cNvSpPr/>
      </dsp:nvSpPr>
      <dsp:spPr>
        <a:xfrm>
          <a:off x="2045545" y="214749"/>
          <a:ext cx="277827" cy="2010365"/>
        </a:xfrm>
        <a:custGeom>
          <a:avLst/>
          <a:gdLst/>
          <a:ahLst/>
          <a:cxnLst/>
          <a:rect l="0" t="0" r="0" b="0"/>
          <a:pathLst>
            <a:path>
              <a:moveTo>
                <a:pt x="0" y="2010365"/>
              </a:moveTo>
              <a:lnTo>
                <a:pt x="138913" y="2010365"/>
              </a:lnTo>
              <a:lnTo>
                <a:pt x="138913" y="0"/>
              </a:lnTo>
              <a:lnTo>
                <a:pt x="277827"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ES" sz="700" kern="1200"/>
        </a:p>
      </dsp:txBody>
      <dsp:txXfrm>
        <a:off x="2133722" y="1169195"/>
        <a:ext cx="101473" cy="101473"/>
      </dsp:txXfrm>
    </dsp:sp>
    <dsp:sp modelId="{13FE6AEF-BAC2-47D3-9149-900016424274}">
      <dsp:nvSpPr>
        <dsp:cNvPr id="0" name=""/>
        <dsp:cNvSpPr/>
      </dsp:nvSpPr>
      <dsp:spPr>
        <a:xfrm>
          <a:off x="841274" y="2179395"/>
          <a:ext cx="277827" cy="91440"/>
        </a:xfrm>
        <a:custGeom>
          <a:avLst/>
          <a:gdLst/>
          <a:ahLst/>
          <a:cxnLst/>
          <a:rect l="0" t="0" r="0" b="0"/>
          <a:pathLst>
            <a:path>
              <a:moveTo>
                <a:pt x="0" y="45720"/>
              </a:moveTo>
              <a:lnTo>
                <a:pt x="277827"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973242" y="2218169"/>
        <a:ext cx="13891" cy="13891"/>
      </dsp:txXfrm>
    </dsp:sp>
    <dsp:sp modelId="{1099C22B-897F-48A8-8BE4-02FD21761C4E}">
      <dsp:nvSpPr>
        <dsp:cNvPr id="0" name=""/>
        <dsp:cNvSpPr/>
      </dsp:nvSpPr>
      <dsp:spPr>
        <a:xfrm rot="16200000">
          <a:off x="-1261702" y="2058382"/>
          <a:ext cx="3872488" cy="333465"/>
        </a:xfrm>
        <a:prstGeom prst="rect">
          <a:avLst/>
        </a:prstGeom>
        <a:solidFill>
          <a:schemeClr val="bg1">
            <a:lumMod val="5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s-ES" sz="2100" kern="1200" dirty="0"/>
            <a:t>INCERTIDUMBRE</a:t>
          </a:r>
        </a:p>
      </dsp:txBody>
      <dsp:txXfrm>
        <a:off x="-1261702" y="2058382"/>
        <a:ext cx="3872488" cy="333465"/>
      </dsp:txXfrm>
    </dsp:sp>
    <dsp:sp modelId="{329BB45D-83E0-4AFC-9988-F3D00E185A7A}">
      <dsp:nvSpPr>
        <dsp:cNvPr id="0" name=""/>
        <dsp:cNvSpPr/>
      </dsp:nvSpPr>
      <dsp:spPr>
        <a:xfrm>
          <a:off x="1119101" y="2013356"/>
          <a:ext cx="926443" cy="423517"/>
        </a:xfrm>
        <a:prstGeom prst="rect">
          <a:avLst/>
        </a:prstGeom>
        <a:solidFill>
          <a:srgbClr val="FF000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ES" sz="1600" b="1" kern="1200" dirty="0">
              <a:solidFill>
                <a:srgbClr val="FFFFFF"/>
              </a:solidFill>
              <a:effectLst>
                <a:outerShdw blurRad="38100" dist="38100" dir="2700000" algn="tl">
                  <a:srgbClr val="000000">
                    <a:alpha val="43137"/>
                  </a:srgbClr>
                </a:outerShdw>
              </a:effectLst>
              <a:latin typeface="Arial"/>
              <a:ea typeface="+mn-ea"/>
              <a:cs typeface="+mn-cs"/>
            </a:rPr>
            <a:t>UMH</a:t>
          </a:r>
        </a:p>
      </dsp:txBody>
      <dsp:txXfrm>
        <a:off x="1119101" y="2013356"/>
        <a:ext cx="926443" cy="423517"/>
      </dsp:txXfrm>
    </dsp:sp>
    <dsp:sp modelId="{74F442CA-754E-4D1E-8958-0D2D4AADE38C}">
      <dsp:nvSpPr>
        <dsp:cNvPr id="0" name=""/>
        <dsp:cNvSpPr/>
      </dsp:nvSpPr>
      <dsp:spPr>
        <a:xfrm>
          <a:off x="2323373" y="2990"/>
          <a:ext cx="2335154" cy="423517"/>
        </a:xfrm>
        <a:prstGeom prst="rect">
          <a:avLst/>
        </a:prstGeom>
        <a:solidFill>
          <a:srgbClr val="FF000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ES" sz="2800" kern="1200" dirty="0"/>
            <a:t>Gastos</a:t>
          </a:r>
          <a:r>
            <a:rPr lang="es-ES" sz="3600" kern="1200" dirty="0"/>
            <a:t> </a:t>
          </a:r>
        </a:p>
      </dsp:txBody>
      <dsp:txXfrm>
        <a:off x="2323373" y="2990"/>
        <a:ext cx="2335154" cy="423517"/>
      </dsp:txXfrm>
    </dsp:sp>
    <dsp:sp modelId="{F6F0C3BD-FAD6-4AC0-9B66-BC8985C08A5E}">
      <dsp:nvSpPr>
        <dsp:cNvPr id="0" name=""/>
        <dsp:cNvSpPr/>
      </dsp:nvSpPr>
      <dsp:spPr>
        <a:xfrm>
          <a:off x="2354337" y="532387"/>
          <a:ext cx="5426332" cy="597557"/>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s-ES" sz="1100" b="1" kern="1200" dirty="0">
              <a:solidFill>
                <a:srgbClr val="FFFFFF">
                  <a:lumMod val="50000"/>
                </a:srgbClr>
              </a:solidFill>
              <a:latin typeface="Candara" panose="020E0502030303020204" pitchFamily="34" charset="0"/>
              <a:ea typeface="+mn-ea"/>
              <a:cs typeface="+mn-cs"/>
            </a:rPr>
            <a:t>Capítulo 1: Completando Profesionalización Personal y Dimensión Óptima de Estructuras (Incrementos: 2022 (+3,5%) + 2023 (+2,5% y posible +1%)</a:t>
          </a:r>
        </a:p>
      </dsp:txBody>
      <dsp:txXfrm>
        <a:off x="2354337" y="532387"/>
        <a:ext cx="5426332" cy="597557"/>
      </dsp:txXfrm>
    </dsp:sp>
    <dsp:sp modelId="{842610EE-2342-4A40-8670-008D910F92FC}">
      <dsp:nvSpPr>
        <dsp:cNvPr id="0" name=""/>
        <dsp:cNvSpPr/>
      </dsp:nvSpPr>
      <dsp:spPr>
        <a:xfrm>
          <a:off x="2323373" y="1235824"/>
          <a:ext cx="5426332" cy="597557"/>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s-ES" sz="1100" b="1" kern="1200" dirty="0">
              <a:solidFill>
                <a:srgbClr val="FFFFFF">
                  <a:lumMod val="50000"/>
                </a:srgbClr>
              </a:solidFill>
              <a:latin typeface="Candara" panose="020E0502030303020204" pitchFamily="34" charset="0"/>
              <a:ea typeface="+mn-ea"/>
              <a:cs typeface="+mn-cs"/>
            </a:rPr>
            <a:t>Capítulo 2: Actualización de Contratos Básicos de Servicios </a:t>
          </a:r>
          <a:r>
            <a:rPr lang="es-ES" sz="1100" b="0" kern="1200" dirty="0">
              <a:solidFill>
                <a:srgbClr val="FFFFFF">
                  <a:lumMod val="50000"/>
                </a:srgbClr>
              </a:solidFill>
              <a:latin typeface="Candara" panose="020E0502030303020204" pitchFamily="34" charset="0"/>
              <a:ea typeface="+mn-ea"/>
              <a:cs typeface="+mn-cs"/>
            </a:rPr>
            <a:t>( en precios y nuevas instalaciones)</a:t>
          </a:r>
          <a:r>
            <a:rPr lang="es-ES" sz="1100" b="1" kern="1200" dirty="0">
              <a:solidFill>
                <a:srgbClr val="FFFFFF">
                  <a:lumMod val="50000"/>
                </a:srgbClr>
              </a:solidFill>
              <a:latin typeface="Candara" panose="020E0502030303020204" pitchFamily="34" charset="0"/>
              <a:ea typeface="+mn-ea"/>
              <a:cs typeface="+mn-cs"/>
            </a:rPr>
            <a:t> + Fuertes incrementos Costes Suministros Básicos </a:t>
          </a:r>
          <a:r>
            <a:rPr lang="es-ES" sz="1100" b="0" kern="1200" dirty="0">
              <a:solidFill>
                <a:srgbClr val="FFFFFF">
                  <a:lumMod val="50000"/>
                </a:srgbClr>
              </a:solidFill>
              <a:latin typeface="Candara" panose="020E0502030303020204" pitchFamily="34" charset="0"/>
              <a:ea typeface="+mn-ea"/>
              <a:cs typeface="+mn-cs"/>
            </a:rPr>
            <a:t>(Luz)</a:t>
          </a:r>
        </a:p>
      </dsp:txBody>
      <dsp:txXfrm>
        <a:off x="2323373" y="1235824"/>
        <a:ext cx="5426332" cy="597557"/>
      </dsp:txXfrm>
    </dsp:sp>
    <dsp:sp modelId="{3CEDAA92-1235-4669-B94B-D47E820EE659}">
      <dsp:nvSpPr>
        <dsp:cNvPr id="0" name=""/>
        <dsp:cNvSpPr/>
      </dsp:nvSpPr>
      <dsp:spPr>
        <a:xfrm>
          <a:off x="2323373" y="1939261"/>
          <a:ext cx="5426332" cy="597557"/>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s-ES" sz="1100" b="1" kern="1200" dirty="0">
              <a:solidFill>
                <a:srgbClr val="FFFFFF">
                  <a:lumMod val="50000"/>
                </a:srgbClr>
              </a:solidFill>
              <a:latin typeface="Candara" panose="020E0502030303020204" pitchFamily="34" charset="0"/>
              <a:ea typeface="+mn-ea"/>
              <a:cs typeface="+mn-cs"/>
            </a:rPr>
            <a:t>Capítulo 6: Consolidando Dotaciones Universidad Joven</a:t>
          </a:r>
          <a:r>
            <a:rPr lang="es-ES" sz="1100" b="0" kern="1200" dirty="0">
              <a:solidFill>
                <a:srgbClr val="FFFFFF">
                  <a:lumMod val="50000"/>
                </a:srgbClr>
              </a:solidFill>
              <a:latin typeface="Candara" panose="020E0502030303020204" pitchFamily="34" charset="0"/>
              <a:ea typeface="+mn-ea"/>
              <a:cs typeface="+mn-cs"/>
            </a:rPr>
            <a:t>, con un PPI en ejecución ( próximas anualidades serán las más importantes económicamente para completar Inversiones)</a:t>
          </a:r>
        </a:p>
      </dsp:txBody>
      <dsp:txXfrm>
        <a:off x="2323373" y="1939261"/>
        <a:ext cx="5426332" cy="597557"/>
      </dsp:txXfrm>
    </dsp:sp>
    <dsp:sp modelId="{5287DF33-D2C3-4E2E-BC04-21D579A3266E}">
      <dsp:nvSpPr>
        <dsp:cNvPr id="0" name=""/>
        <dsp:cNvSpPr/>
      </dsp:nvSpPr>
      <dsp:spPr>
        <a:xfrm>
          <a:off x="2323373" y="2642699"/>
          <a:ext cx="2262294" cy="423517"/>
        </a:xfrm>
        <a:prstGeom prst="rect">
          <a:avLst/>
        </a:prstGeom>
        <a:solidFill>
          <a:srgbClr val="00B050"/>
        </a:solidFill>
        <a:ln w="25400" cap="flat" cmpd="sng" algn="ctr">
          <a:solidFill>
            <a:srgbClr val="00B050"/>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Font typeface="Arial" panose="020B0604020202020204" pitchFamily="34" charset="0"/>
            <a:buNone/>
          </a:pPr>
          <a:r>
            <a:rPr lang="es-ES" sz="2000" kern="1200" dirty="0">
              <a:solidFill>
                <a:srgbClr val="FFFFFF"/>
              </a:solidFill>
              <a:latin typeface="Arial"/>
              <a:ea typeface="+mn-ea"/>
              <a:cs typeface="+mn-cs"/>
            </a:rPr>
            <a:t>Ingresos</a:t>
          </a:r>
        </a:p>
      </dsp:txBody>
      <dsp:txXfrm>
        <a:off x="2323373" y="2642699"/>
        <a:ext cx="2262294" cy="423517"/>
      </dsp:txXfrm>
    </dsp:sp>
    <dsp:sp modelId="{B9AFD631-2C36-4971-B819-9E3E31147836}">
      <dsp:nvSpPr>
        <dsp:cNvPr id="0" name=""/>
        <dsp:cNvSpPr/>
      </dsp:nvSpPr>
      <dsp:spPr>
        <a:xfrm>
          <a:off x="2323373" y="3172096"/>
          <a:ext cx="5439640" cy="423517"/>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160" tIns="10160" rIns="10160" bIns="10160"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s-ES" sz="1100" b="1" kern="1200" dirty="0">
              <a:solidFill>
                <a:srgbClr val="FFFFFF">
                  <a:lumMod val="50000"/>
                </a:srgbClr>
              </a:solidFill>
              <a:latin typeface="Candara" panose="020E0502030303020204" pitchFamily="34" charset="0"/>
              <a:ea typeface="+mn-ea"/>
              <a:cs typeface="+mn-cs"/>
            </a:rPr>
            <a:t>Capítulo 3: </a:t>
          </a:r>
          <a:r>
            <a:rPr lang="es-ES" sz="1100" b="0" kern="1200" dirty="0">
              <a:solidFill>
                <a:srgbClr val="FFFFFF">
                  <a:lumMod val="50000"/>
                </a:srgbClr>
              </a:solidFill>
              <a:latin typeface="Candara" panose="020E0502030303020204" pitchFamily="34" charset="0"/>
              <a:ea typeface="+mn-ea"/>
              <a:cs typeface="+mn-cs"/>
            </a:rPr>
            <a:t>Reducción 10% </a:t>
          </a:r>
          <a:r>
            <a:rPr lang="es-ES" sz="1100" b="1" kern="1200" dirty="0">
              <a:solidFill>
                <a:srgbClr val="FFFFFF">
                  <a:lumMod val="50000"/>
                </a:srgbClr>
              </a:solidFill>
              <a:latin typeface="Candara" panose="020E0502030303020204" pitchFamily="34" charset="0"/>
              <a:ea typeface="+mn-ea"/>
              <a:cs typeface="+mn-cs"/>
            </a:rPr>
            <a:t>Precios Matrículas </a:t>
          </a:r>
          <a:r>
            <a:rPr lang="es-ES" sz="1100" b="0" kern="1200" dirty="0">
              <a:solidFill>
                <a:srgbClr val="FFFFFF">
                  <a:lumMod val="50000"/>
                </a:srgbClr>
              </a:solidFill>
              <a:latin typeface="Candara" panose="020E0502030303020204" pitchFamily="34" charset="0"/>
              <a:ea typeface="+mn-ea"/>
              <a:cs typeface="+mn-cs"/>
            </a:rPr>
            <a:t>( Compensado por Capítulo IV)</a:t>
          </a:r>
        </a:p>
      </dsp:txBody>
      <dsp:txXfrm>
        <a:off x="2323373" y="3172096"/>
        <a:ext cx="5439640" cy="423517"/>
      </dsp:txXfrm>
    </dsp:sp>
    <dsp:sp modelId="{FE1DCAFC-F790-4F6D-ABF2-08D3236EBCA1}">
      <dsp:nvSpPr>
        <dsp:cNvPr id="0" name=""/>
        <dsp:cNvSpPr/>
      </dsp:nvSpPr>
      <dsp:spPr>
        <a:xfrm>
          <a:off x="2323373" y="3701493"/>
          <a:ext cx="5439640" cy="745746"/>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160" tIns="10160" rIns="10160" bIns="10160"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s-ES" sz="1100" b="1" kern="1200" dirty="0">
              <a:solidFill>
                <a:srgbClr val="FFFFFF">
                  <a:lumMod val="50000"/>
                </a:srgbClr>
              </a:solidFill>
              <a:latin typeface="Candara" panose="020E0502030303020204" pitchFamily="34" charset="0"/>
              <a:ea typeface="+mn-ea"/>
              <a:cs typeface="+mn-cs"/>
            </a:rPr>
            <a:t>Capítulo 4: </a:t>
          </a:r>
          <a:r>
            <a:rPr lang="es-ES" sz="1100" b="0" kern="1200" dirty="0">
              <a:solidFill>
                <a:srgbClr val="FFFFFF">
                  <a:lumMod val="50000"/>
                </a:srgbClr>
              </a:solidFill>
              <a:latin typeface="Candara" panose="020E0502030303020204" pitchFamily="34" charset="0"/>
              <a:ea typeface="+mn-ea"/>
              <a:cs typeface="+mn-cs"/>
            </a:rPr>
            <a:t>Cambio de </a:t>
          </a:r>
          <a:r>
            <a:rPr lang="es-ES" sz="1100" b="1" kern="1200" dirty="0">
              <a:solidFill>
                <a:srgbClr val="FFFFFF">
                  <a:lumMod val="50000"/>
                </a:srgbClr>
              </a:solidFill>
              <a:latin typeface="Candara" panose="020E0502030303020204" pitchFamily="34" charset="0"/>
              <a:ea typeface="+mn-ea"/>
              <a:cs typeface="+mn-cs"/>
            </a:rPr>
            <a:t>Modelos de Financiación GV: CDH + PPF </a:t>
          </a:r>
          <a:r>
            <a:rPr lang="es-ES" sz="1100" b="0" kern="1200" dirty="0">
              <a:solidFill>
                <a:srgbClr val="FFFFFF">
                  <a:lumMod val="50000"/>
                </a:srgbClr>
              </a:solidFill>
              <a:latin typeface="Candara" panose="020E0502030303020204" pitchFamily="34" charset="0"/>
              <a:ea typeface="+mn-ea"/>
              <a:cs typeface="+mn-cs"/>
            </a:rPr>
            <a:t>(supone 73% del total de ingresos de la UMH). Insuficiente para cubrir incrementos de Costes de Personal.</a:t>
          </a:r>
        </a:p>
      </dsp:txBody>
      <dsp:txXfrm>
        <a:off x="2323373" y="3701493"/>
        <a:ext cx="5439640" cy="745746"/>
      </dsp:txXfrm>
    </dsp:sp>
    <dsp:sp modelId="{597ABE19-03A6-4D8C-9FC5-8D395F47CAC0}">
      <dsp:nvSpPr>
        <dsp:cNvPr id="0" name=""/>
        <dsp:cNvSpPr/>
      </dsp:nvSpPr>
      <dsp:spPr>
        <a:xfrm>
          <a:off x="8040841" y="3341685"/>
          <a:ext cx="3544065" cy="679741"/>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160" tIns="10160" rIns="10160" bIns="10160"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s-ES" sz="900" b="0" kern="1200" dirty="0">
              <a:solidFill>
                <a:srgbClr val="FFFFFF">
                  <a:lumMod val="50000"/>
                </a:srgbClr>
              </a:solidFill>
              <a:latin typeface="Candara" panose="020E0502030303020204" pitchFamily="34" charset="0"/>
              <a:ea typeface="+mn-ea"/>
              <a:cs typeface="+mn-cs"/>
            </a:rPr>
            <a:t> CDH: </a:t>
          </a:r>
          <a:r>
            <a:rPr lang="es-ES" sz="900" b="1" i="0" kern="1200" dirty="0">
              <a:solidFill>
                <a:srgbClr val="FF0000"/>
              </a:solidFill>
              <a:latin typeface="Century Gothic" panose="020B0502020202020204" pitchFamily="34" charset="0"/>
              <a:ea typeface="+mn-ea"/>
              <a:cs typeface="+mn-cs"/>
            </a:rPr>
            <a:t>Desaparecen los Ingresos por el Convenio de Deuda Histórica (10 Millones de Euros), dotando partida transitoria global</a:t>
          </a:r>
        </a:p>
      </dsp:txBody>
      <dsp:txXfrm>
        <a:off x="8040841" y="3341685"/>
        <a:ext cx="3544065" cy="679741"/>
      </dsp:txXfrm>
    </dsp:sp>
    <dsp:sp modelId="{126C913A-ADBB-481E-BFF8-CD4C282346F6}">
      <dsp:nvSpPr>
        <dsp:cNvPr id="0" name=""/>
        <dsp:cNvSpPr/>
      </dsp:nvSpPr>
      <dsp:spPr>
        <a:xfrm>
          <a:off x="8046356" y="4130296"/>
          <a:ext cx="3528048" cy="679741"/>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160" tIns="10160" rIns="10160" bIns="10160"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s-ES" sz="900" b="0" kern="1200" dirty="0">
              <a:solidFill>
                <a:srgbClr val="FFFFFF">
                  <a:lumMod val="50000"/>
                </a:srgbClr>
              </a:solidFill>
              <a:latin typeface="Candara" panose="020E0502030303020204" pitchFamily="34" charset="0"/>
              <a:ea typeface="+mn-ea"/>
              <a:cs typeface="+mn-cs"/>
            </a:rPr>
            <a:t>PPF : </a:t>
          </a:r>
          <a:r>
            <a:rPr lang="es-ES" sz="900" b="1" i="0" kern="1200" dirty="0">
              <a:solidFill>
                <a:srgbClr val="FF0000"/>
              </a:solidFill>
              <a:latin typeface="Century Gothic" panose="020B0502020202020204" pitchFamily="34" charset="0"/>
              <a:ea typeface="+mn-ea"/>
              <a:cs typeface="+mn-cs"/>
            </a:rPr>
            <a:t>En espera de Previsiones Nuevo Modelo (variables en fase de negociación). Previsiones Insuficientes</a:t>
          </a:r>
        </a:p>
      </dsp:txBody>
      <dsp:txXfrm>
        <a:off x="8046356" y="4130296"/>
        <a:ext cx="3528048" cy="6797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FFEB4-CAE7-41ED-BB6A-7A482374CCB4}">
      <dsp:nvSpPr>
        <dsp:cNvPr id="0" name=""/>
        <dsp:cNvSpPr/>
      </dsp:nvSpPr>
      <dsp:spPr>
        <a:xfrm>
          <a:off x="6513191" y="3442336"/>
          <a:ext cx="2500756" cy="161992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s-ES" sz="1100" kern="1200" dirty="0">
              <a:solidFill>
                <a:schemeClr val="tx1"/>
              </a:solidFill>
            </a:rPr>
            <a:t>Insuficientes Dotaciones</a:t>
          </a:r>
        </a:p>
        <a:p>
          <a:pPr marL="57150" lvl="1" indent="-57150" algn="l" defTabSz="488950">
            <a:lnSpc>
              <a:spcPct val="90000"/>
            </a:lnSpc>
            <a:spcBef>
              <a:spcPct val="0"/>
            </a:spcBef>
            <a:spcAft>
              <a:spcPct val="15000"/>
            </a:spcAft>
            <a:buChar char="•"/>
          </a:pPr>
          <a:r>
            <a:rPr lang="es-ES" sz="1100" kern="1200" dirty="0">
              <a:solidFill>
                <a:schemeClr val="tx1"/>
              </a:solidFill>
            </a:rPr>
            <a:t>Escenarios Cambiantes</a:t>
          </a:r>
        </a:p>
        <a:p>
          <a:pPr marL="57150" lvl="1" indent="-57150" algn="l" defTabSz="488950">
            <a:lnSpc>
              <a:spcPct val="90000"/>
            </a:lnSpc>
            <a:spcBef>
              <a:spcPct val="0"/>
            </a:spcBef>
            <a:spcAft>
              <a:spcPct val="15000"/>
            </a:spcAft>
            <a:buChar char="•"/>
          </a:pPr>
          <a:r>
            <a:rPr lang="es-ES" sz="1100" kern="1200" dirty="0">
              <a:solidFill>
                <a:schemeClr val="tx1"/>
              </a:solidFill>
            </a:rPr>
            <a:t>Dificultad Financiera del SUPV</a:t>
          </a:r>
        </a:p>
      </dsp:txBody>
      <dsp:txXfrm>
        <a:off x="7299002" y="3882901"/>
        <a:ext cx="1679361" cy="1143774"/>
      </dsp:txXfrm>
    </dsp:sp>
    <dsp:sp modelId="{7CFBF8F1-1098-4E0F-868C-E1C7F1794851}">
      <dsp:nvSpPr>
        <dsp:cNvPr id="0" name=""/>
        <dsp:cNvSpPr/>
      </dsp:nvSpPr>
      <dsp:spPr>
        <a:xfrm>
          <a:off x="6513191" y="0"/>
          <a:ext cx="2500756" cy="161992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s-ES" sz="1100" kern="1200" dirty="0"/>
            <a:t>Incrementos Nóminas</a:t>
          </a:r>
        </a:p>
        <a:p>
          <a:pPr marL="57150" lvl="1" indent="-57150" algn="l" defTabSz="488950">
            <a:lnSpc>
              <a:spcPct val="90000"/>
            </a:lnSpc>
            <a:spcBef>
              <a:spcPct val="0"/>
            </a:spcBef>
            <a:spcAft>
              <a:spcPct val="15000"/>
            </a:spcAft>
            <a:buChar char="•"/>
          </a:pPr>
          <a:r>
            <a:rPr lang="es-ES" sz="1100" kern="1200" dirty="0"/>
            <a:t>Coste Energía Eléctrica + Subida de Precios General</a:t>
          </a:r>
        </a:p>
        <a:p>
          <a:pPr marL="57150" lvl="1" indent="-57150" algn="l" defTabSz="488950">
            <a:lnSpc>
              <a:spcPct val="90000"/>
            </a:lnSpc>
            <a:spcBef>
              <a:spcPct val="0"/>
            </a:spcBef>
            <a:spcAft>
              <a:spcPct val="15000"/>
            </a:spcAft>
            <a:buChar char="•"/>
          </a:pPr>
          <a:r>
            <a:rPr lang="es-ES" sz="1100" kern="1200" dirty="0"/>
            <a:t>Revisiones de Precios Inversiones en Ejecución</a:t>
          </a:r>
        </a:p>
      </dsp:txBody>
      <dsp:txXfrm>
        <a:off x="7299002" y="35584"/>
        <a:ext cx="1679361" cy="1143774"/>
      </dsp:txXfrm>
    </dsp:sp>
    <dsp:sp modelId="{79DE775D-643D-400E-B266-781875340D42}">
      <dsp:nvSpPr>
        <dsp:cNvPr id="0" name=""/>
        <dsp:cNvSpPr/>
      </dsp:nvSpPr>
      <dsp:spPr>
        <a:xfrm>
          <a:off x="3480897" y="288548"/>
          <a:ext cx="2191958" cy="2191958"/>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s-ES" sz="1700" kern="1200" dirty="0"/>
            <a:t>Incertidumbre Internacional</a:t>
          </a:r>
        </a:p>
      </dsp:txBody>
      <dsp:txXfrm>
        <a:off x="4122907" y="930558"/>
        <a:ext cx="1549948" cy="1549948"/>
      </dsp:txXfrm>
    </dsp:sp>
    <dsp:sp modelId="{5F381389-BEC3-4A7E-8A3F-FF0EB7FE9134}">
      <dsp:nvSpPr>
        <dsp:cNvPr id="0" name=""/>
        <dsp:cNvSpPr/>
      </dsp:nvSpPr>
      <dsp:spPr>
        <a:xfrm rot="5400000">
          <a:off x="5746000" y="312791"/>
          <a:ext cx="2191958" cy="2191958"/>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s-ES" sz="1700" kern="1200" dirty="0"/>
            <a:t>Tensiones Inflacionistas </a:t>
          </a:r>
          <a:r>
            <a:rPr lang="es-ES" sz="1700" kern="1200" dirty="0">
              <a:solidFill>
                <a:schemeClr val="tx2">
                  <a:lumMod val="60000"/>
                  <a:lumOff val="40000"/>
                </a:schemeClr>
              </a:solidFill>
            </a:rPr>
            <a:t>:</a:t>
          </a:r>
        </a:p>
      </dsp:txBody>
      <dsp:txXfrm rot="-5400000">
        <a:off x="5746000" y="954801"/>
        <a:ext cx="1549948" cy="1549948"/>
      </dsp:txXfrm>
    </dsp:sp>
    <dsp:sp modelId="{D114E260-708A-4BFC-AE82-C2094E7E54AD}">
      <dsp:nvSpPr>
        <dsp:cNvPr id="0" name=""/>
        <dsp:cNvSpPr/>
      </dsp:nvSpPr>
      <dsp:spPr>
        <a:xfrm rot="10800000">
          <a:off x="5774101" y="2581752"/>
          <a:ext cx="2191958" cy="2191958"/>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s-ES" sz="1700" kern="1200" dirty="0"/>
            <a:t>Cambio de Plan Plurianual de Financiación GVA</a:t>
          </a:r>
        </a:p>
      </dsp:txBody>
      <dsp:txXfrm rot="10800000">
        <a:off x="5774101" y="2581752"/>
        <a:ext cx="1549948" cy="1549948"/>
      </dsp:txXfrm>
    </dsp:sp>
    <dsp:sp modelId="{98E9D9F9-C1C5-4989-9946-801F1F7EC0E2}">
      <dsp:nvSpPr>
        <dsp:cNvPr id="0" name=""/>
        <dsp:cNvSpPr/>
      </dsp:nvSpPr>
      <dsp:spPr>
        <a:xfrm rot="16200000">
          <a:off x="3480897" y="2581752"/>
          <a:ext cx="2191958" cy="2191958"/>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s-ES" sz="1700" kern="1200" dirty="0"/>
            <a:t>Política de Reducción de Ingresos por Matrículas</a:t>
          </a:r>
        </a:p>
      </dsp:txBody>
      <dsp:txXfrm rot="5400000">
        <a:off x="4122907" y="2581752"/>
        <a:ext cx="1549948" cy="1549948"/>
      </dsp:txXfrm>
    </dsp:sp>
    <dsp:sp modelId="{747BC6F8-6498-49D5-A9E1-A1E7F38B0A94}">
      <dsp:nvSpPr>
        <dsp:cNvPr id="0" name=""/>
        <dsp:cNvSpPr/>
      </dsp:nvSpPr>
      <dsp:spPr>
        <a:xfrm>
          <a:off x="5345075" y="2075526"/>
          <a:ext cx="756807" cy="658093"/>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4E3ADD-94A4-4755-B159-6043EC821D2B}">
      <dsp:nvSpPr>
        <dsp:cNvPr id="0" name=""/>
        <dsp:cNvSpPr/>
      </dsp:nvSpPr>
      <dsp:spPr>
        <a:xfrm rot="10800000">
          <a:off x="5345075" y="2328639"/>
          <a:ext cx="756807" cy="658093"/>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021D1-B13F-4034-AC08-7BD20D99FAC4}">
      <dsp:nvSpPr>
        <dsp:cNvPr id="0" name=""/>
        <dsp:cNvSpPr/>
      </dsp:nvSpPr>
      <dsp:spPr>
        <a:xfrm>
          <a:off x="3032856" y="2126"/>
          <a:ext cx="2414231" cy="214615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s-ES" sz="1900" kern="1200" dirty="0"/>
            <a:t>Dotación Reivindicativa (Capítulo 1+2)</a:t>
          </a:r>
        </a:p>
        <a:p>
          <a:pPr marL="0" lvl="0" indent="0" algn="ctr" defTabSz="844550">
            <a:lnSpc>
              <a:spcPct val="90000"/>
            </a:lnSpc>
            <a:spcBef>
              <a:spcPct val="0"/>
            </a:spcBef>
            <a:spcAft>
              <a:spcPct val="35000"/>
            </a:spcAft>
            <a:buNone/>
          </a:pPr>
          <a:r>
            <a:rPr lang="es-ES" sz="1900" kern="1200" dirty="0"/>
            <a:t>(Voluntad GVA Dotar en 2023)</a:t>
          </a:r>
        </a:p>
      </dsp:txBody>
      <dsp:txXfrm>
        <a:off x="3386412" y="316422"/>
        <a:ext cx="1707119" cy="1517558"/>
      </dsp:txXfrm>
    </dsp:sp>
    <dsp:sp modelId="{7F7690E9-B2C5-446D-9FBE-D4FA82F99A04}">
      <dsp:nvSpPr>
        <dsp:cNvPr id="0" name=""/>
        <dsp:cNvSpPr/>
      </dsp:nvSpPr>
      <dsp:spPr>
        <a:xfrm>
          <a:off x="3860587" y="2254504"/>
          <a:ext cx="758768" cy="758768"/>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p>
      </dsp:txBody>
      <dsp:txXfrm>
        <a:off x="3961162" y="2544657"/>
        <a:ext cx="557618" cy="178462"/>
      </dsp:txXfrm>
    </dsp:sp>
    <dsp:sp modelId="{4A3B7D51-37A0-424A-9C52-F5B28433BFBD}">
      <dsp:nvSpPr>
        <dsp:cNvPr id="0" name=""/>
        <dsp:cNvSpPr/>
      </dsp:nvSpPr>
      <dsp:spPr>
        <a:xfrm>
          <a:off x="2944172" y="3119500"/>
          <a:ext cx="2591599" cy="215576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s-ES" sz="1900" kern="1200" dirty="0"/>
            <a:t>Planificación Aplicación Ahorro en 2023 (Inicial + Cuenta General)</a:t>
          </a:r>
        </a:p>
        <a:p>
          <a:pPr marL="0" lvl="0" indent="0" algn="ctr" defTabSz="844550">
            <a:lnSpc>
              <a:spcPct val="90000"/>
            </a:lnSpc>
            <a:spcBef>
              <a:spcPct val="0"/>
            </a:spcBef>
            <a:spcAft>
              <a:spcPct val="35000"/>
            </a:spcAft>
            <a:buNone/>
          </a:pPr>
          <a:r>
            <a:rPr lang="es-ES" sz="1900" kern="1200" dirty="0"/>
            <a:t>(Capítulo 6)</a:t>
          </a:r>
        </a:p>
      </dsp:txBody>
      <dsp:txXfrm>
        <a:off x="3323703" y="3435204"/>
        <a:ext cx="1832537" cy="1524357"/>
      </dsp:txXfrm>
    </dsp:sp>
    <dsp:sp modelId="{8A8E283B-7C35-4F28-8098-4764584BB895}">
      <dsp:nvSpPr>
        <dsp:cNvPr id="0" name=""/>
        <dsp:cNvSpPr/>
      </dsp:nvSpPr>
      <dsp:spPr>
        <a:xfrm>
          <a:off x="5732005" y="2395367"/>
          <a:ext cx="416014" cy="4866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ES" sz="1500" kern="1200"/>
        </a:p>
      </dsp:txBody>
      <dsp:txXfrm>
        <a:off x="5732005" y="2492699"/>
        <a:ext cx="291210" cy="291994"/>
      </dsp:txXfrm>
    </dsp:sp>
    <dsp:sp modelId="{459C4430-20A7-4F80-B9FD-20F707D7836A}">
      <dsp:nvSpPr>
        <dsp:cNvPr id="0" name=""/>
        <dsp:cNvSpPr/>
      </dsp:nvSpPr>
      <dsp:spPr>
        <a:xfrm>
          <a:off x="6320704" y="1330474"/>
          <a:ext cx="2616443" cy="26164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s-ES" sz="2300" kern="1200" dirty="0"/>
            <a:t>Estabilidad y Sostenibilidad Presupuestaria</a:t>
          </a:r>
        </a:p>
      </dsp:txBody>
      <dsp:txXfrm>
        <a:off x="6703873" y="1713643"/>
        <a:ext cx="1850105" cy="18501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A2056-EEA4-42A1-8810-C89A04424EC9}">
      <dsp:nvSpPr>
        <dsp:cNvPr id="0" name=""/>
        <dsp:cNvSpPr/>
      </dsp:nvSpPr>
      <dsp:spPr>
        <a:xfrm>
          <a:off x="4977" y="0"/>
          <a:ext cx="3597472" cy="558601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s-ES" sz="4000" kern="1200" dirty="0"/>
            <a:t>Bases</a:t>
          </a:r>
        </a:p>
      </dsp:txBody>
      <dsp:txXfrm>
        <a:off x="4977" y="0"/>
        <a:ext cx="3597472" cy="1675804"/>
      </dsp:txXfrm>
    </dsp:sp>
    <dsp:sp modelId="{EC157B78-1AA7-474C-91C6-1A392A644EFB}">
      <dsp:nvSpPr>
        <dsp:cNvPr id="0" name=""/>
        <dsp:cNvSpPr/>
      </dsp:nvSpPr>
      <dsp:spPr>
        <a:xfrm>
          <a:off x="84869" y="1583054"/>
          <a:ext cx="3455300" cy="15554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s-ES" sz="1600" b="1" u="sng" kern="1200" dirty="0"/>
            <a:t>Estructura Normativa: Diferenciación </a:t>
          </a:r>
        </a:p>
        <a:p>
          <a:pPr marL="0" lvl="0" indent="0" algn="l" defTabSz="711200">
            <a:lnSpc>
              <a:spcPct val="90000"/>
            </a:lnSpc>
            <a:spcBef>
              <a:spcPct val="0"/>
            </a:spcBef>
            <a:spcAft>
              <a:spcPct val="35000"/>
            </a:spcAft>
            <a:buFont typeface="Wingdings" panose="05000000000000000000" pitchFamily="2" charset="2"/>
            <a:buNone/>
          </a:pPr>
          <a:r>
            <a:rPr lang="es-ES" sz="1600" kern="1200" dirty="0"/>
            <a:t>-Bases de Ejecución (Anexos B-)</a:t>
          </a:r>
        </a:p>
        <a:p>
          <a:pPr marL="0" lvl="0" indent="0" algn="l" defTabSz="711200">
            <a:lnSpc>
              <a:spcPct val="90000"/>
            </a:lnSpc>
            <a:spcBef>
              <a:spcPct val="0"/>
            </a:spcBef>
            <a:spcAft>
              <a:spcPct val="35000"/>
            </a:spcAft>
            <a:buFont typeface="Wingdings" panose="05000000000000000000" pitchFamily="2" charset="2"/>
            <a:buNone/>
          </a:pPr>
          <a:r>
            <a:rPr lang="es-ES" sz="1600" kern="1200" dirty="0"/>
            <a:t>-Normativas Naturaleza Económica (Anexos N-)</a:t>
          </a:r>
        </a:p>
        <a:p>
          <a:pPr marL="0" lvl="0" indent="0" algn="ctr" defTabSz="711200">
            <a:lnSpc>
              <a:spcPct val="90000"/>
            </a:lnSpc>
            <a:spcBef>
              <a:spcPct val="0"/>
            </a:spcBef>
            <a:spcAft>
              <a:spcPct val="35000"/>
            </a:spcAft>
            <a:buFont typeface="Arial" panose="020B0604020202020204" pitchFamily="34" charset="0"/>
            <a:buNone/>
          </a:pPr>
          <a:r>
            <a:rPr lang="es-ES" sz="1600" kern="1200" dirty="0"/>
            <a:t> </a:t>
          </a:r>
        </a:p>
      </dsp:txBody>
      <dsp:txXfrm>
        <a:off x="130426" y="1628611"/>
        <a:ext cx="3364186" cy="1464301"/>
      </dsp:txXfrm>
    </dsp:sp>
    <dsp:sp modelId="{158DF0CD-10CD-40CC-B28D-394A606E5AC1}">
      <dsp:nvSpPr>
        <dsp:cNvPr id="0" name=""/>
        <dsp:cNvSpPr/>
      </dsp:nvSpPr>
      <dsp:spPr>
        <a:xfrm>
          <a:off x="6891" y="3359662"/>
          <a:ext cx="3593645" cy="19465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s-ES" sz="1600" b="1" u="sng" kern="1200" dirty="0">
              <a:solidFill>
                <a:prstClr val="white"/>
              </a:solidFill>
              <a:latin typeface="Calibri"/>
              <a:ea typeface="+mn-ea"/>
              <a:cs typeface="+mn-cs"/>
            </a:rPr>
            <a:t>Principales Modificaciones Bases de Ejecución:</a:t>
          </a:r>
        </a:p>
        <a:p>
          <a:pPr marL="0" lvl="0" algn="l" defTabSz="400050">
            <a:lnSpc>
              <a:spcPct val="90000"/>
            </a:lnSpc>
            <a:spcBef>
              <a:spcPct val="0"/>
            </a:spcBef>
            <a:spcAft>
              <a:spcPct val="35000"/>
            </a:spcAft>
            <a:buNone/>
          </a:pPr>
          <a:r>
            <a:rPr lang="es-ES" sz="1200" kern="1200" dirty="0"/>
            <a:t>-Art. 12: Incorporación Remanentes Proyectos financiados Presupuesto Participativo</a:t>
          </a:r>
        </a:p>
        <a:p>
          <a:pPr marL="0" lvl="0" algn="l" defTabSz="400050">
            <a:lnSpc>
              <a:spcPct val="90000"/>
            </a:lnSpc>
            <a:spcBef>
              <a:spcPct val="0"/>
            </a:spcBef>
            <a:spcAft>
              <a:spcPct val="35000"/>
            </a:spcAft>
            <a:buNone/>
          </a:pPr>
          <a:r>
            <a:rPr lang="es-ES" sz="1200" kern="1200" dirty="0"/>
            <a:t>-Art. 18 al 20: Contabilización Previa a la Firma de Documentos Contables.</a:t>
          </a:r>
        </a:p>
        <a:p>
          <a:pPr marL="0" lvl="0" algn="l" defTabSz="400050">
            <a:lnSpc>
              <a:spcPct val="90000"/>
            </a:lnSpc>
            <a:spcBef>
              <a:spcPct val="0"/>
            </a:spcBef>
            <a:spcAft>
              <a:spcPct val="35000"/>
            </a:spcAft>
            <a:buNone/>
          </a:pPr>
          <a:r>
            <a:rPr lang="es-ES" sz="1200" kern="1200" dirty="0"/>
            <a:t>-Art. 23 y 34: Adaptación Gestión Subvenciones</a:t>
          </a:r>
        </a:p>
        <a:p>
          <a:pPr marL="0" lvl="0" algn="l" defTabSz="400050">
            <a:lnSpc>
              <a:spcPct val="90000"/>
            </a:lnSpc>
            <a:spcBef>
              <a:spcPct val="0"/>
            </a:spcBef>
            <a:spcAft>
              <a:spcPct val="35000"/>
            </a:spcAft>
            <a:buNone/>
          </a:pPr>
          <a:r>
            <a:rPr lang="es-ES" sz="1200" kern="1200" dirty="0"/>
            <a:t>-Art. 34: Adaptación  Bienes Muebles en Desuso</a:t>
          </a:r>
        </a:p>
        <a:p>
          <a:pPr marL="0" lvl="0" algn="l" defTabSz="400050">
            <a:lnSpc>
              <a:spcPct val="90000"/>
            </a:lnSpc>
            <a:spcBef>
              <a:spcPct val="0"/>
            </a:spcBef>
            <a:spcAft>
              <a:spcPct val="35000"/>
            </a:spcAft>
            <a:buNone/>
          </a:pPr>
          <a:endParaRPr lang="es-ES" sz="900" kern="1200" dirty="0"/>
        </a:p>
      </dsp:txBody>
      <dsp:txXfrm>
        <a:off x="63903" y="3416674"/>
        <a:ext cx="3479621" cy="1832508"/>
      </dsp:txXfrm>
    </dsp:sp>
    <dsp:sp modelId="{46EAED48-FCCD-422D-BFD2-8B9190692E3A}">
      <dsp:nvSpPr>
        <dsp:cNvPr id="0" name=""/>
        <dsp:cNvSpPr/>
      </dsp:nvSpPr>
      <dsp:spPr>
        <a:xfrm>
          <a:off x="3821824" y="0"/>
          <a:ext cx="5279291" cy="558601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s-ES" sz="4000" kern="1200" dirty="0"/>
            <a:t>Anexos</a:t>
          </a:r>
        </a:p>
      </dsp:txBody>
      <dsp:txXfrm>
        <a:off x="3821824" y="0"/>
        <a:ext cx="5279291" cy="1675804"/>
      </dsp:txXfrm>
    </dsp:sp>
    <dsp:sp modelId="{25E3ED0F-AB86-4E1F-891C-3BF93E270902}">
      <dsp:nvSpPr>
        <dsp:cNvPr id="0" name=""/>
        <dsp:cNvSpPr/>
      </dsp:nvSpPr>
      <dsp:spPr>
        <a:xfrm>
          <a:off x="3821845" y="1103470"/>
          <a:ext cx="5256023" cy="18083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711200">
            <a:lnSpc>
              <a:spcPct val="90000"/>
            </a:lnSpc>
            <a:spcBef>
              <a:spcPct val="0"/>
            </a:spcBef>
            <a:spcAft>
              <a:spcPct val="35000"/>
            </a:spcAft>
            <a:buNone/>
          </a:pPr>
          <a:r>
            <a:rPr lang="es-ES" sz="1400" b="1" u="sng" kern="1200" dirty="0">
              <a:solidFill>
                <a:prstClr val="white"/>
              </a:solidFill>
              <a:latin typeface="Calibri"/>
              <a:ea typeface="+mn-ea"/>
              <a:cs typeface="+mn-cs"/>
            </a:rPr>
            <a:t>Anexos Bases de Ejecución (B-)</a:t>
          </a:r>
        </a:p>
        <a:p>
          <a:pPr marL="0" lvl="0" algn="l" defTabSz="488950">
            <a:lnSpc>
              <a:spcPct val="90000"/>
            </a:lnSpc>
            <a:spcBef>
              <a:spcPct val="0"/>
            </a:spcBef>
            <a:spcAft>
              <a:spcPct val="35000"/>
            </a:spcAft>
            <a:buNone/>
          </a:pPr>
          <a:r>
            <a:rPr lang="es-ES" sz="1400" kern="1200" dirty="0"/>
            <a:t>-B- IV Actas de Recepción</a:t>
          </a:r>
        </a:p>
        <a:p>
          <a:pPr marL="0" lvl="0" algn="l" defTabSz="488950">
            <a:lnSpc>
              <a:spcPct val="90000"/>
            </a:lnSpc>
            <a:spcBef>
              <a:spcPct val="0"/>
            </a:spcBef>
            <a:spcAft>
              <a:spcPct val="35000"/>
            </a:spcAft>
            <a:buNone/>
          </a:pPr>
          <a:r>
            <a:rPr lang="es-ES" sz="1400" kern="1200" dirty="0"/>
            <a:t>-B-XIX Criterios Adquisición Equipamiento Informático</a:t>
          </a:r>
        </a:p>
        <a:p>
          <a:pPr marL="0" lvl="0" algn="l" defTabSz="488950">
            <a:lnSpc>
              <a:spcPct val="90000"/>
            </a:lnSpc>
            <a:spcBef>
              <a:spcPct val="0"/>
            </a:spcBef>
            <a:spcAft>
              <a:spcPct val="35000"/>
            </a:spcAft>
            <a:buNone/>
          </a:pPr>
          <a:r>
            <a:rPr lang="es-ES" sz="1400" kern="1200" dirty="0"/>
            <a:t>-B-XX Normativa Gestión  Eficiente de los Créditos Disponibles y Retenidos Personal en Actividades Finalistas.</a:t>
          </a:r>
        </a:p>
        <a:p>
          <a:pPr marL="0" lvl="0" algn="l" defTabSz="488950">
            <a:lnSpc>
              <a:spcPct val="90000"/>
            </a:lnSpc>
            <a:spcBef>
              <a:spcPct val="0"/>
            </a:spcBef>
            <a:spcAft>
              <a:spcPct val="35000"/>
            </a:spcAft>
            <a:buNone/>
          </a:pPr>
          <a:r>
            <a:rPr lang="es-ES" sz="1400" kern="1200" dirty="0"/>
            <a:t>-B-XXII  Normativa PES</a:t>
          </a:r>
        </a:p>
      </dsp:txBody>
      <dsp:txXfrm>
        <a:off x="3874810" y="1156435"/>
        <a:ext cx="5150093" cy="1702433"/>
      </dsp:txXfrm>
    </dsp:sp>
    <dsp:sp modelId="{3982C639-4AC1-42B1-8652-F93B8759B985}">
      <dsp:nvSpPr>
        <dsp:cNvPr id="0" name=""/>
        <dsp:cNvSpPr/>
      </dsp:nvSpPr>
      <dsp:spPr>
        <a:xfrm>
          <a:off x="3903954" y="3220120"/>
          <a:ext cx="5072638" cy="18083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711200">
            <a:lnSpc>
              <a:spcPct val="90000"/>
            </a:lnSpc>
            <a:spcBef>
              <a:spcPct val="0"/>
            </a:spcBef>
            <a:spcAft>
              <a:spcPct val="35000"/>
            </a:spcAft>
            <a:buNone/>
          </a:pPr>
          <a:endParaRPr lang="es-ES" sz="1400" b="1" u="sng" kern="1200" dirty="0">
            <a:solidFill>
              <a:prstClr val="white"/>
            </a:solidFill>
            <a:latin typeface="Calibri"/>
            <a:ea typeface="+mn-ea"/>
            <a:cs typeface="+mn-cs"/>
          </a:endParaRPr>
        </a:p>
        <a:p>
          <a:pPr marL="0" lvl="0" indent="0" algn="ctr" defTabSz="711200">
            <a:lnSpc>
              <a:spcPct val="90000"/>
            </a:lnSpc>
            <a:spcBef>
              <a:spcPct val="0"/>
            </a:spcBef>
            <a:spcAft>
              <a:spcPct val="35000"/>
            </a:spcAft>
            <a:buNone/>
          </a:pPr>
          <a:endParaRPr lang="es-ES" sz="1400" b="1" u="sng" kern="1200" dirty="0">
            <a:solidFill>
              <a:prstClr val="white"/>
            </a:solidFill>
            <a:latin typeface="Calibri"/>
            <a:ea typeface="+mn-ea"/>
            <a:cs typeface="+mn-cs"/>
          </a:endParaRPr>
        </a:p>
        <a:p>
          <a:pPr marL="0" lvl="0" indent="0" algn="ctr" defTabSz="711200">
            <a:lnSpc>
              <a:spcPct val="90000"/>
            </a:lnSpc>
            <a:spcBef>
              <a:spcPct val="0"/>
            </a:spcBef>
            <a:spcAft>
              <a:spcPct val="35000"/>
            </a:spcAft>
            <a:buNone/>
          </a:pPr>
          <a:endParaRPr lang="es-ES" sz="1400" b="1" u="sng" kern="1200" dirty="0">
            <a:solidFill>
              <a:prstClr val="white"/>
            </a:solidFill>
            <a:latin typeface="Calibri"/>
            <a:ea typeface="+mn-ea"/>
            <a:cs typeface="+mn-cs"/>
          </a:endParaRPr>
        </a:p>
        <a:p>
          <a:pPr marL="0" lvl="0" indent="0" algn="ctr" defTabSz="711200">
            <a:lnSpc>
              <a:spcPct val="90000"/>
            </a:lnSpc>
            <a:spcBef>
              <a:spcPct val="0"/>
            </a:spcBef>
            <a:spcAft>
              <a:spcPct val="35000"/>
            </a:spcAft>
            <a:buNone/>
          </a:pPr>
          <a:endParaRPr lang="es-ES" sz="1400" b="1" u="sng" kern="1200" dirty="0">
            <a:solidFill>
              <a:prstClr val="white"/>
            </a:solidFill>
            <a:latin typeface="Calibri"/>
            <a:ea typeface="+mn-ea"/>
            <a:cs typeface="+mn-cs"/>
          </a:endParaRPr>
        </a:p>
        <a:p>
          <a:pPr marL="0" lvl="0" indent="0" algn="ctr" defTabSz="711200">
            <a:lnSpc>
              <a:spcPct val="90000"/>
            </a:lnSpc>
            <a:spcBef>
              <a:spcPct val="0"/>
            </a:spcBef>
            <a:spcAft>
              <a:spcPct val="35000"/>
            </a:spcAft>
            <a:buNone/>
          </a:pPr>
          <a:r>
            <a:rPr lang="es-ES" sz="1400" b="1" u="sng" kern="1200" dirty="0">
              <a:solidFill>
                <a:prstClr val="white"/>
              </a:solidFill>
              <a:latin typeface="Calibri"/>
              <a:ea typeface="+mn-ea"/>
              <a:cs typeface="+mn-cs"/>
            </a:rPr>
            <a:t>Anexos Normativas (N-)</a:t>
          </a:r>
        </a:p>
        <a:p>
          <a:pPr marL="0" lvl="0" algn="l" defTabSz="488950">
            <a:lnSpc>
              <a:spcPct val="90000"/>
            </a:lnSpc>
            <a:spcBef>
              <a:spcPct val="0"/>
            </a:spcBef>
            <a:spcAft>
              <a:spcPct val="35000"/>
            </a:spcAft>
            <a:buNone/>
          </a:pPr>
          <a:r>
            <a:rPr lang="es-ES" sz="1400" kern="1200" dirty="0">
              <a:solidFill>
                <a:prstClr val="white"/>
              </a:solidFill>
              <a:latin typeface="Calibri"/>
              <a:ea typeface="+mn-ea"/>
              <a:cs typeface="+mn-cs"/>
            </a:rPr>
            <a:t>-N-XII Presupuesto Participativo</a:t>
          </a:r>
        </a:p>
        <a:p>
          <a:pPr marL="0" lvl="0" algn="l" defTabSz="488950">
            <a:lnSpc>
              <a:spcPct val="90000"/>
            </a:lnSpc>
            <a:spcBef>
              <a:spcPct val="0"/>
            </a:spcBef>
            <a:spcAft>
              <a:spcPct val="35000"/>
            </a:spcAft>
            <a:buNone/>
          </a:pPr>
          <a:r>
            <a:rPr lang="es-ES" sz="1400" kern="1200" dirty="0">
              <a:solidFill>
                <a:prstClr val="white"/>
              </a:solidFill>
              <a:latin typeface="Calibri"/>
              <a:ea typeface="+mn-ea"/>
              <a:cs typeface="+mn-cs"/>
            </a:rPr>
            <a:t>-N-XXII Normativa Gestión Eficiente Remanentes (AR)</a:t>
          </a:r>
        </a:p>
        <a:p>
          <a:pPr marL="0" lvl="0" algn="l" defTabSz="488950">
            <a:lnSpc>
              <a:spcPct val="90000"/>
            </a:lnSpc>
            <a:spcBef>
              <a:spcPct val="0"/>
            </a:spcBef>
            <a:spcAft>
              <a:spcPct val="35000"/>
            </a:spcAft>
            <a:buNone/>
          </a:pPr>
          <a:r>
            <a:rPr lang="es-ES" sz="1400" kern="1200" dirty="0">
              <a:solidFill>
                <a:prstClr val="white"/>
              </a:solidFill>
              <a:latin typeface="Calibri"/>
              <a:ea typeface="+mn-ea"/>
              <a:cs typeface="+mn-cs"/>
            </a:rPr>
            <a:t>-N-XXI Convenios          -N-XXV Subvenciones</a:t>
          </a:r>
        </a:p>
        <a:p>
          <a:pPr marL="0" lvl="0" algn="l" defTabSz="488950">
            <a:lnSpc>
              <a:spcPct val="90000"/>
            </a:lnSpc>
            <a:spcBef>
              <a:spcPct val="0"/>
            </a:spcBef>
            <a:spcAft>
              <a:spcPct val="35000"/>
            </a:spcAft>
            <a:buNone/>
          </a:pPr>
          <a:r>
            <a:rPr lang="es-ES" sz="1400" kern="1200" dirty="0">
              <a:solidFill>
                <a:prstClr val="white"/>
              </a:solidFill>
              <a:latin typeface="Calibri"/>
              <a:ea typeface="+mn-ea"/>
              <a:cs typeface="+mn-cs"/>
            </a:rPr>
            <a:t>-N-XXVI Reglamento Gestión Patrimonial e Inventario Bienes UMH.</a:t>
          </a:r>
        </a:p>
        <a:p>
          <a:pPr marL="0" lvl="0" algn="l" defTabSz="488950">
            <a:lnSpc>
              <a:spcPct val="90000"/>
            </a:lnSpc>
            <a:spcBef>
              <a:spcPct val="0"/>
            </a:spcBef>
            <a:spcAft>
              <a:spcPct val="35000"/>
            </a:spcAft>
            <a:buNone/>
          </a:pPr>
          <a:r>
            <a:rPr lang="es-ES" sz="1400" kern="1200" dirty="0">
              <a:solidFill>
                <a:prstClr val="white"/>
              </a:solidFill>
              <a:latin typeface="Calibri"/>
              <a:ea typeface="+mn-ea"/>
              <a:cs typeface="+mn-cs"/>
            </a:rPr>
            <a:t>-N- XXVII Gestión Bienes Muebles en Desuso (Reutiliza) </a:t>
          </a:r>
        </a:p>
        <a:p>
          <a:pPr marL="0" lvl="0" algn="l" defTabSz="488950">
            <a:lnSpc>
              <a:spcPct val="90000"/>
            </a:lnSpc>
            <a:spcBef>
              <a:spcPct val="0"/>
            </a:spcBef>
            <a:spcAft>
              <a:spcPct val="35000"/>
            </a:spcAft>
            <a:buNone/>
          </a:pPr>
          <a:r>
            <a:rPr lang="es-ES" sz="1400" kern="1200" dirty="0">
              <a:solidFill>
                <a:prstClr val="white"/>
              </a:solidFill>
              <a:latin typeface="Calibri"/>
              <a:ea typeface="+mn-ea"/>
              <a:cs typeface="+mn-cs"/>
            </a:rPr>
            <a:t>-N-XXVIII Reglamento para Uso del Parque Móvil</a:t>
          </a:r>
        </a:p>
        <a:p>
          <a:pPr marL="0" lvl="0" algn="l" defTabSz="488950">
            <a:lnSpc>
              <a:spcPct val="90000"/>
            </a:lnSpc>
            <a:spcBef>
              <a:spcPct val="0"/>
            </a:spcBef>
            <a:spcAft>
              <a:spcPct val="35000"/>
            </a:spcAft>
            <a:buNone/>
          </a:pPr>
          <a:endParaRPr lang="es-ES" sz="1400" kern="1200" dirty="0">
            <a:solidFill>
              <a:prstClr val="white"/>
            </a:solidFill>
            <a:latin typeface="Calibri"/>
            <a:ea typeface="+mn-ea"/>
            <a:cs typeface="+mn-cs"/>
          </a:endParaRPr>
        </a:p>
        <a:p>
          <a:pPr marL="0" lvl="0" algn="l" defTabSz="488950">
            <a:lnSpc>
              <a:spcPct val="90000"/>
            </a:lnSpc>
            <a:spcBef>
              <a:spcPct val="0"/>
            </a:spcBef>
            <a:spcAft>
              <a:spcPct val="35000"/>
            </a:spcAft>
            <a:buNone/>
          </a:pPr>
          <a:endParaRPr lang="es-ES" sz="1400" kern="1200" dirty="0">
            <a:solidFill>
              <a:prstClr val="white"/>
            </a:solidFill>
            <a:latin typeface="Calibri"/>
            <a:ea typeface="+mn-ea"/>
            <a:cs typeface="+mn-cs"/>
          </a:endParaRPr>
        </a:p>
        <a:p>
          <a:pPr marL="0" lvl="0" algn="l" defTabSz="488950">
            <a:lnSpc>
              <a:spcPct val="90000"/>
            </a:lnSpc>
            <a:spcBef>
              <a:spcPct val="0"/>
            </a:spcBef>
            <a:spcAft>
              <a:spcPct val="35000"/>
            </a:spcAft>
            <a:buNone/>
          </a:pPr>
          <a:r>
            <a:rPr lang="es-ES" sz="1400" kern="1200" dirty="0">
              <a:solidFill>
                <a:prstClr val="white"/>
              </a:solidFill>
              <a:latin typeface="Calibri"/>
              <a:ea typeface="+mn-ea"/>
              <a:cs typeface="+mn-cs"/>
            </a:rPr>
            <a:t>                           </a:t>
          </a:r>
        </a:p>
        <a:p>
          <a:pPr marL="0" lvl="0" algn="ctr" defTabSz="400050">
            <a:lnSpc>
              <a:spcPct val="90000"/>
            </a:lnSpc>
            <a:spcBef>
              <a:spcPct val="0"/>
            </a:spcBef>
            <a:spcAft>
              <a:spcPct val="35000"/>
            </a:spcAft>
            <a:buNone/>
          </a:pPr>
          <a:endParaRPr lang="es-ES" sz="1400" kern="1200" dirty="0"/>
        </a:p>
      </dsp:txBody>
      <dsp:txXfrm>
        <a:off x="3956919" y="3273085"/>
        <a:ext cx="4966708" cy="1702433"/>
      </dsp:txXfrm>
    </dsp:sp>
    <dsp:sp modelId="{726957EB-34CB-4C11-8977-8C4AD2F6C36C}">
      <dsp:nvSpPr>
        <dsp:cNvPr id="0" name=""/>
        <dsp:cNvSpPr/>
      </dsp:nvSpPr>
      <dsp:spPr>
        <a:xfrm>
          <a:off x="9421362" y="0"/>
          <a:ext cx="2651733" cy="558601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s-ES" sz="4000" kern="1200" dirty="0"/>
            <a:t>Novedades Específicas</a:t>
          </a:r>
        </a:p>
      </dsp:txBody>
      <dsp:txXfrm>
        <a:off x="9421362" y="0"/>
        <a:ext cx="2651733" cy="1675804"/>
      </dsp:txXfrm>
    </dsp:sp>
    <dsp:sp modelId="{C01C9100-B4E7-4161-8DB2-EACB2FCC9907}">
      <dsp:nvSpPr>
        <dsp:cNvPr id="0" name=""/>
        <dsp:cNvSpPr/>
      </dsp:nvSpPr>
      <dsp:spPr>
        <a:xfrm>
          <a:off x="9513046" y="1671844"/>
          <a:ext cx="2565026" cy="16842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l" defTabSz="711200">
            <a:lnSpc>
              <a:spcPct val="90000"/>
            </a:lnSpc>
            <a:spcBef>
              <a:spcPct val="0"/>
            </a:spcBef>
            <a:spcAft>
              <a:spcPct val="35000"/>
            </a:spcAft>
            <a:buNone/>
          </a:pPr>
          <a:r>
            <a:rPr lang="es-ES" sz="1600" b="1" kern="1200" dirty="0">
              <a:solidFill>
                <a:schemeClr val="bg1"/>
              </a:solidFill>
            </a:rPr>
            <a:t>-Protocolo de gestión de gastos : Pago Directo y Pago por Caja Fija</a:t>
          </a:r>
        </a:p>
        <a:p>
          <a:pPr marL="0" lvl="0" indent="0" algn="l" defTabSz="711200">
            <a:lnSpc>
              <a:spcPct val="90000"/>
            </a:lnSpc>
            <a:spcBef>
              <a:spcPct val="0"/>
            </a:spcBef>
            <a:spcAft>
              <a:spcPct val="35000"/>
            </a:spcAft>
            <a:buNone/>
          </a:pPr>
          <a:r>
            <a:rPr lang="es-ES" sz="1600" b="1" kern="1200" dirty="0">
              <a:solidFill>
                <a:schemeClr val="bg1"/>
              </a:solidFill>
            </a:rPr>
            <a:t>-Novedades Fiscales</a:t>
          </a:r>
          <a:endParaRPr lang="es-ES" sz="1600" kern="1200" dirty="0">
            <a:solidFill>
              <a:schemeClr val="bg1"/>
            </a:solidFill>
          </a:endParaRPr>
        </a:p>
      </dsp:txBody>
      <dsp:txXfrm>
        <a:off x="9562376" y="1721174"/>
        <a:ext cx="2466366" cy="1585600"/>
      </dsp:txXfrm>
    </dsp:sp>
    <dsp:sp modelId="{4B15F934-60DB-4C8E-9386-16424F7557D8}">
      <dsp:nvSpPr>
        <dsp:cNvPr id="0" name=""/>
        <dsp:cNvSpPr/>
      </dsp:nvSpPr>
      <dsp:spPr>
        <a:xfrm>
          <a:off x="9465415" y="3647660"/>
          <a:ext cx="2612657" cy="16842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l" defTabSz="711200">
            <a:lnSpc>
              <a:spcPct val="90000"/>
            </a:lnSpc>
            <a:spcBef>
              <a:spcPct val="0"/>
            </a:spcBef>
            <a:spcAft>
              <a:spcPct val="35000"/>
            </a:spcAft>
            <a:buNone/>
          </a:pPr>
          <a:r>
            <a:rPr lang="es-ES" sz="1600" kern="1200" dirty="0"/>
            <a:t>-Gestión de Personal</a:t>
          </a:r>
        </a:p>
      </dsp:txBody>
      <dsp:txXfrm>
        <a:off x="9514745" y="3696990"/>
        <a:ext cx="2513997" cy="15856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C4F976-2A70-4553-8006-4C7BA376E581}">
      <dsp:nvSpPr>
        <dsp:cNvPr id="0" name=""/>
        <dsp:cNvSpPr/>
      </dsp:nvSpPr>
      <dsp:spPr>
        <a:xfrm>
          <a:off x="5380708" y="2405019"/>
          <a:ext cx="344506" cy="2002943"/>
        </a:xfrm>
        <a:custGeom>
          <a:avLst/>
          <a:gdLst/>
          <a:ahLst/>
          <a:cxnLst/>
          <a:rect l="0" t="0" r="0" b="0"/>
          <a:pathLst>
            <a:path>
              <a:moveTo>
                <a:pt x="0" y="0"/>
              </a:moveTo>
              <a:lnTo>
                <a:pt x="172253" y="0"/>
              </a:lnTo>
              <a:lnTo>
                <a:pt x="172253" y="2002943"/>
              </a:lnTo>
              <a:lnTo>
                <a:pt x="344506" y="20029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ES" sz="700" kern="1200"/>
        </a:p>
      </dsp:txBody>
      <dsp:txXfrm>
        <a:off x="5502152" y="3355681"/>
        <a:ext cx="101617" cy="101617"/>
      </dsp:txXfrm>
    </dsp:sp>
    <dsp:sp modelId="{125949A7-6164-4CCC-910C-93410BD251A1}">
      <dsp:nvSpPr>
        <dsp:cNvPr id="0" name=""/>
        <dsp:cNvSpPr/>
      </dsp:nvSpPr>
      <dsp:spPr>
        <a:xfrm>
          <a:off x="5380708" y="2405019"/>
          <a:ext cx="344506" cy="1346491"/>
        </a:xfrm>
        <a:custGeom>
          <a:avLst/>
          <a:gdLst/>
          <a:ahLst/>
          <a:cxnLst/>
          <a:rect l="0" t="0" r="0" b="0"/>
          <a:pathLst>
            <a:path>
              <a:moveTo>
                <a:pt x="0" y="0"/>
              </a:moveTo>
              <a:lnTo>
                <a:pt x="172253" y="0"/>
              </a:lnTo>
              <a:lnTo>
                <a:pt x="172253" y="1346491"/>
              </a:lnTo>
              <a:lnTo>
                <a:pt x="344506" y="13464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5518215" y="3043517"/>
        <a:ext cx="69493" cy="69493"/>
      </dsp:txXfrm>
    </dsp:sp>
    <dsp:sp modelId="{0B6D61F5-EB72-4ACD-9416-846767E1E9F8}">
      <dsp:nvSpPr>
        <dsp:cNvPr id="0" name=""/>
        <dsp:cNvSpPr/>
      </dsp:nvSpPr>
      <dsp:spPr>
        <a:xfrm>
          <a:off x="5380708" y="2405019"/>
          <a:ext cx="344506" cy="690038"/>
        </a:xfrm>
        <a:custGeom>
          <a:avLst/>
          <a:gdLst/>
          <a:ahLst/>
          <a:cxnLst/>
          <a:rect l="0" t="0" r="0" b="0"/>
          <a:pathLst>
            <a:path>
              <a:moveTo>
                <a:pt x="0" y="0"/>
              </a:moveTo>
              <a:lnTo>
                <a:pt x="172253" y="0"/>
              </a:lnTo>
              <a:lnTo>
                <a:pt x="172253" y="690038"/>
              </a:lnTo>
              <a:lnTo>
                <a:pt x="344506" y="69003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5533680" y="2730757"/>
        <a:ext cx="38562" cy="38562"/>
      </dsp:txXfrm>
    </dsp:sp>
    <dsp:sp modelId="{1F023185-9A21-4AE0-B016-3FF10951C8EC}">
      <dsp:nvSpPr>
        <dsp:cNvPr id="0" name=""/>
        <dsp:cNvSpPr/>
      </dsp:nvSpPr>
      <dsp:spPr>
        <a:xfrm>
          <a:off x="5380708" y="2359299"/>
          <a:ext cx="344506" cy="91440"/>
        </a:xfrm>
        <a:custGeom>
          <a:avLst/>
          <a:gdLst/>
          <a:ahLst/>
          <a:cxnLst/>
          <a:rect l="0" t="0" r="0" b="0"/>
          <a:pathLst>
            <a:path>
              <a:moveTo>
                <a:pt x="0" y="45720"/>
              </a:moveTo>
              <a:lnTo>
                <a:pt x="172253" y="45720"/>
              </a:lnTo>
              <a:lnTo>
                <a:pt x="172253" y="79306"/>
              </a:lnTo>
              <a:lnTo>
                <a:pt x="344506" y="7930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5544308" y="2396365"/>
        <a:ext cx="17306" cy="17306"/>
      </dsp:txXfrm>
    </dsp:sp>
    <dsp:sp modelId="{B771AD68-FB46-4E1C-B538-7DE301A88207}">
      <dsp:nvSpPr>
        <dsp:cNvPr id="0" name=""/>
        <dsp:cNvSpPr/>
      </dsp:nvSpPr>
      <dsp:spPr>
        <a:xfrm>
          <a:off x="5380708" y="1774735"/>
          <a:ext cx="344506" cy="630283"/>
        </a:xfrm>
        <a:custGeom>
          <a:avLst/>
          <a:gdLst/>
          <a:ahLst/>
          <a:cxnLst/>
          <a:rect l="0" t="0" r="0" b="0"/>
          <a:pathLst>
            <a:path>
              <a:moveTo>
                <a:pt x="0" y="630283"/>
              </a:moveTo>
              <a:lnTo>
                <a:pt x="172253" y="630283"/>
              </a:lnTo>
              <a:lnTo>
                <a:pt x="172253" y="0"/>
              </a:lnTo>
              <a:lnTo>
                <a:pt x="344506"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5535004" y="2071920"/>
        <a:ext cx="35914" cy="35914"/>
      </dsp:txXfrm>
    </dsp:sp>
    <dsp:sp modelId="{6ABB664F-3238-48DB-9971-CCFAADAF628A}">
      <dsp:nvSpPr>
        <dsp:cNvPr id="0" name=""/>
        <dsp:cNvSpPr/>
      </dsp:nvSpPr>
      <dsp:spPr>
        <a:xfrm>
          <a:off x="5380708" y="1103447"/>
          <a:ext cx="344506" cy="1301571"/>
        </a:xfrm>
        <a:custGeom>
          <a:avLst/>
          <a:gdLst/>
          <a:ahLst/>
          <a:cxnLst/>
          <a:rect l="0" t="0" r="0" b="0"/>
          <a:pathLst>
            <a:path>
              <a:moveTo>
                <a:pt x="0" y="1301571"/>
              </a:moveTo>
              <a:lnTo>
                <a:pt x="172253" y="1301571"/>
              </a:lnTo>
              <a:lnTo>
                <a:pt x="172253" y="0"/>
              </a:lnTo>
              <a:lnTo>
                <a:pt x="344506"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5519301" y="1720573"/>
        <a:ext cx="67319" cy="67319"/>
      </dsp:txXfrm>
    </dsp:sp>
    <dsp:sp modelId="{DF622332-29A8-4B28-8F74-F32312F8312E}">
      <dsp:nvSpPr>
        <dsp:cNvPr id="0" name=""/>
        <dsp:cNvSpPr/>
      </dsp:nvSpPr>
      <dsp:spPr>
        <a:xfrm>
          <a:off x="5380708" y="420826"/>
          <a:ext cx="344506" cy="1984192"/>
        </a:xfrm>
        <a:custGeom>
          <a:avLst/>
          <a:gdLst/>
          <a:ahLst/>
          <a:cxnLst/>
          <a:rect l="0" t="0" r="0" b="0"/>
          <a:pathLst>
            <a:path>
              <a:moveTo>
                <a:pt x="0" y="1984192"/>
              </a:moveTo>
              <a:lnTo>
                <a:pt x="172253" y="1984192"/>
              </a:lnTo>
              <a:lnTo>
                <a:pt x="172253" y="0"/>
              </a:lnTo>
              <a:lnTo>
                <a:pt x="344506"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ES" sz="700" kern="1200"/>
        </a:p>
      </dsp:txBody>
      <dsp:txXfrm>
        <a:off x="5502614" y="1362575"/>
        <a:ext cx="100693" cy="100693"/>
      </dsp:txXfrm>
    </dsp:sp>
    <dsp:sp modelId="{13FE6AEF-BAC2-47D3-9149-900016424274}">
      <dsp:nvSpPr>
        <dsp:cNvPr id="0" name=""/>
        <dsp:cNvSpPr/>
      </dsp:nvSpPr>
      <dsp:spPr>
        <a:xfrm>
          <a:off x="2692663" y="2359299"/>
          <a:ext cx="215421" cy="91440"/>
        </a:xfrm>
        <a:custGeom>
          <a:avLst/>
          <a:gdLst/>
          <a:ahLst/>
          <a:cxnLst/>
          <a:rect l="0" t="0" r="0" b="0"/>
          <a:pathLst>
            <a:path>
              <a:moveTo>
                <a:pt x="0" y="46908"/>
              </a:moveTo>
              <a:lnTo>
                <a:pt x="107710" y="46908"/>
              </a:lnTo>
              <a:lnTo>
                <a:pt x="107710" y="45720"/>
              </a:lnTo>
              <a:lnTo>
                <a:pt x="215421"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794988" y="2399633"/>
        <a:ext cx="10771" cy="10771"/>
      </dsp:txXfrm>
    </dsp:sp>
    <dsp:sp modelId="{1099C22B-897F-48A8-8BE4-02FD21761C4E}">
      <dsp:nvSpPr>
        <dsp:cNvPr id="0" name=""/>
        <dsp:cNvSpPr/>
      </dsp:nvSpPr>
      <dsp:spPr>
        <a:xfrm rot="16200000">
          <a:off x="-188245" y="1926241"/>
          <a:ext cx="4801885" cy="95993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2755900">
            <a:lnSpc>
              <a:spcPct val="90000"/>
            </a:lnSpc>
            <a:spcBef>
              <a:spcPct val="0"/>
            </a:spcBef>
            <a:spcAft>
              <a:spcPct val="35000"/>
            </a:spcAft>
            <a:buNone/>
          </a:pPr>
          <a:r>
            <a:rPr lang="es-ES_tradnl" sz="6200" kern="1200" dirty="0"/>
            <a:t>EXPEDIENTES</a:t>
          </a:r>
          <a:endParaRPr lang="es-ES" sz="6200" kern="1200" dirty="0"/>
        </a:p>
      </dsp:txBody>
      <dsp:txXfrm>
        <a:off x="-188245" y="1926241"/>
        <a:ext cx="4801885" cy="959932"/>
      </dsp:txXfrm>
    </dsp:sp>
    <dsp:sp modelId="{329BB45D-83E0-4AFC-9988-F3D00E185A7A}">
      <dsp:nvSpPr>
        <dsp:cNvPr id="0" name=""/>
        <dsp:cNvSpPr/>
      </dsp:nvSpPr>
      <dsp:spPr>
        <a:xfrm>
          <a:off x="2908084" y="2067200"/>
          <a:ext cx="2472623" cy="67563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latin typeface="Arial"/>
              <a:ea typeface="+mn-ea"/>
              <a:cs typeface="+mn-cs"/>
            </a:rPr>
            <a:t>FUNCIONALIDADES</a:t>
          </a:r>
        </a:p>
      </dsp:txBody>
      <dsp:txXfrm>
        <a:off x="2908084" y="2067200"/>
        <a:ext cx="2472623" cy="675636"/>
      </dsp:txXfrm>
    </dsp:sp>
    <dsp:sp modelId="{A2D201AC-EB68-4DEF-8BFB-58A427F7383C}">
      <dsp:nvSpPr>
        <dsp:cNvPr id="0" name=""/>
        <dsp:cNvSpPr/>
      </dsp:nvSpPr>
      <dsp:spPr>
        <a:xfrm>
          <a:off x="5725214" y="139494"/>
          <a:ext cx="4679995" cy="56266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l" defTabSz="1244600">
            <a:lnSpc>
              <a:spcPct val="90000"/>
            </a:lnSpc>
            <a:spcBef>
              <a:spcPct val="0"/>
            </a:spcBef>
            <a:spcAft>
              <a:spcPct val="35000"/>
            </a:spcAft>
            <a:buNone/>
          </a:pPr>
          <a:r>
            <a:rPr lang="es-ES" sz="1800" b="1" kern="1200" dirty="0">
              <a:solidFill>
                <a:schemeClr val="tx1"/>
              </a:solidFill>
              <a:effectLst/>
              <a:latin typeface="Arial"/>
              <a:ea typeface="+mn-ea"/>
              <a:cs typeface="+mn-cs"/>
            </a:rPr>
            <a:t>Expedientes</a:t>
          </a:r>
        </a:p>
      </dsp:txBody>
      <dsp:txXfrm>
        <a:off x="5725214" y="139494"/>
        <a:ext cx="4679995" cy="562663"/>
      </dsp:txXfrm>
    </dsp:sp>
    <dsp:sp modelId="{74F442CA-754E-4D1E-8958-0D2D4AADE38C}">
      <dsp:nvSpPr>
        <dsp:cNvPr id="0" name=""/>
        <dsp:cNvSpPr/>
      </dsp:nvSpPr>
      <dsp:spPr>
        <a:xfrm>
          <a:off x="5725214" y="833448"/>
          <a:ext cx="4679995" cy="53999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None/>
          </a:pPr>
          <a:r>
            <a:rPr lang="es-ES" sz="1800" b="1" kern="1200" dirty="0">
              <a:solidFill>
                <a:schemeClr val="tx1"/>
              </a:solidFill>
              <a:latin typeface="Arial" panose="020B0604020202020204" pitchFamily="34" charset="0"/>
              <a:cs typeface="Arial" panose="020B0604020202020204" pitchFamily="34" charset="0"/>
            </a:rPr>
            <a:t>Transferencias de expedientes</a:t>
          </a:r>
          <a:endParaRPr lang="es-ES" sz="2400" b="1" kern="1200" dirty="0">
            <a:solidFill>
              <a:schemeClr val="tx1"/>
            </a:solidFill>
            <a:latin typeface="Arial" panose="020B0604020202020204" pitchFamily="34" charset="0"/>
            <a:cs typeface="Arial" panose="020B0604020202020204" pitchFamily="34" charset="0"/>
          </a:endParaRPr>
        </a:p>
      </dsp:txBody>
      <dsp:txXfrm>
        <a:off x="5725214" y="833448"/>
        <a:ext cx="4679995" cy="539997"/>
      </dsp:txXfrm>
    </dsp:sp>
    <dsp:sp modelId="{5287DF33-D2C3-4E2E-BC04-21D579A3266E}">
      <dsp:nvSpPr>
        <dsp:cNvPr id="0" name=""/>
        <dsp:cNvSpPr/>
      </dsp:nvSpPr>
      <dsp:spPr>
        <a:xfrm>
          <a:off x="5725214" y="1504736"/>
          <a:ext cx="4679995" cy="53999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l" defTabSz="1600200">
            <a:lnSpc>
              <a:spcPct val="90000"/>
            </a:lnSpc>
            <a:spcBef>
              <a:spcPct val="0"/>
            </a:spcBef>
            <a:spcAft>
              <a:spcPct val="35000"/>
            </a:spcAft>
            <a:buFont typeface="Arial" panose="020B0604020202020204" pitchFamily="34" charset="0"/>
            <a:buNone/>
          </a:pPr>
          <a:r>
            <a:rPr lang="es-ES_tradnl" sz="1800" b="1" kern="1200" dirty="0">
              <a:solidFill>
                <a:schemeClr val="tx1"/>
              </a:solidFill>
              <a:latin typeface="Arial" panose="020B0604020202020204" pitchFamily="34" charset="0"/>
              <a:ea typeface="+mn-ea"/>
              <a:cs typeface="Arial" panose="020B0604020202020204" pitchFamily="34" charset="0"/>
            </a:rPr>
            <a:t>Estado del expediente</a:t>
          </a:r>
          <a:endParaRPr lang="es-ES" sz="1800" b="1" kern="1200" dirty="0">
            <a:solidFill>
              <a:schemeClr val="tx1"/>
            </a:solidFill>
            <a:latin typeface="Arial" panose="020B0604020202020204" pitchFamily="34" charset="0"/>
            <a:ea typeface="+mn-ea"/>
            <a:cs typeface="Arial" panose="020B0604020202020204" pitchFamily="34" charset="0"/>
          </a:endParaRPr>
        </a:p>
      </dsp:txBody>
      <dsp:txXfrm>
        <a:off x="5725214" y="1504736"/>
        <a:ext cx="4679995" cy="539997"/>
      </dsp:txXfrm>
    </dsp:sp>
    <dsp:sp modelId="{2019D90D-CCA7-46C1-9F37-E1E4A0F21C3B}">
      <dsp:nvSpPr>
        <dsp:cNvPr id="0" name=""/>
        <dsp:cNvSpPr/>
      </dsp:nvSpPr>
      <dsp:spPr>
        <a:xfrm>
          <a:off x="5725214" y="2176024"/>
          <a:ext cx="4679995" cy="52516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l" defTabSz="1600200">
            <a:lnSpc>
              <a:spcPct val="90000"/>
            </a:lnSpc>
            <a:spcBef>
              <a:spcPct val="0"/>
            </a:spcBef>
            <a:spcAft>
              <a:spcPct val="35000"/>
            </a:spcAft>
            <a:buFont typeface="Arial" panose="020B0604020202020204" pitchFamily="34" charset="0"/>
            <a:buNone/>
          </a:pPr>
          <a:r>
            <a:rPr lang="es-ES" sz="1800" b="1" kern="1200" dirty="0">
              <a:solidFill>
                <a:schemeClr val="tx1"/>
              </a:solidFill>
              <a:latin typeface="Arial" panose="020B0604020202020204" pitchFamily="34" charset="0"/>
              <a:ea typeface="+mn-ea"/>
              <a:cs typeface="Arial" panose="020B0604020202020204" pitchFamily="34" charset="0"/>
            </a:rPr>
            <a:t>Expediente</a:t>
          </a:r>
        </a:p>
      </dsp:txBody>
      <dsp:txXfrm>
        <a:off x="5725214" y="2176024"/>
        <a:ext cx="4679995" cy="525161"/>
      </dsp:txXfrm>
    </dsp:sp>
    <dsp:sp modelId="{8D40ED57-5D3E-4FCB-B2F7-D8349259D539}">
      <dsp:nvSpPr>
        <dsp:cNvPr id="0" name=""/>
        <dsp:cNvSpPr/>
      </dsp:nvSpPr>
      <dsp:spPr>
        <a:xfrm>
          <a:off x="5725214" y="2832477"/>
          <a:ext cx="4679995" cy="52516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l" defTabSz="1600200">
            <a:lnSpc>
              <a:spcPct val="90000"/>
            </a:lnSpc>
            <a:spcBef>
              <a:spcPct val="0"/>
            </a:spcBef>
            <a:spcAft>
              <a:spcPct val="35000"/>
            </a:spcAft>
            <a:buFont typeface="Arial" panose="020B0604020202020204" pitchFamily="34" charset="0"/>
            <a:buNone/>
          </a:pPr>
          <a:r>
            <a:rPr lang="es-ES" sz="1800" b="1" kern="1200" dirty="0">
              <a:solidFill>
                <a:schemeClr val="tx1"/>
              </a:solidFill>
              <a:latin typeface="Arial" panose="020B0604020202020204" pitchFamily="34" charset="0"/>
              <a:ea typeface="+mn-ea"/>
              <a:cs typeface="Arial" panose="020B0604020202020204" pitchFamily="34" charset="0"/>
            </a:rPr>
            <a:t>Estado de tramitación</a:t>
          </a:r>
        </a:p>
      </dsp:txBody>
      <dsp:txXfrm>
        <a:off x="5725214" y="2832477"/>
        <a:ext cx="4679995" cy="525161"/>
      </dsp:txXfrm>
    </dsp:sp>
    <dsp:sp modelId="{89302BCA-5C03-48BA-A6A6-BAFE3173CC8A}">
      <dsp:nvSpPr>
        <dsp:cNvPr id="0" name=""/>
        <dsp:cNvSpPr/>
      </dsp:nvSpPr>
      <dsp:spPr>
        <a:xfrm>
          <a:off x="5725214" y="3488929"/>
          <a:ext cx="4679995" cy="52516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l" defTabSz="1600200">
            <a:lnSpc>
              <a:spcPct val="90000"/>
            </a:lnSpc>
            <a:spcBef>
              <a:spcPct val="0"/>
            </a:spcBef>
            <a:spcAft>
              <a:spcPct val="35000"/>
            </a:spcAft>
            <a:buFont typeface="Arial" panose="020B0604020202020204" pitchFamily="34" charset="0"/>
            <a:buNone/>
          </a:pPr>
          <a:r>
            <a:rPr lang="es-ES" sz="1800" b="1" kern="1200" dirty="0">
              <a:solidFill>
                <a:schemeClr val="tx1"/>
              </a:solidFill>
              <a:latin typeface="Arial" panose="020B0604020202020204" pitchFamily="34" charset="0"/>
              <a:ea typeface="+mn-ea"/>
              <a:cs typeface="Arial" panose="020B0604020202020204" pitchFamily="34" charset="0"/>
            </a:rPr>
            <a:t>Mis expedientes asignados</a:t>
          </a:r>
        </a:p>
      </dsp:txBody>
      <dsp:txXfrm>
        <a:off x="5725214" y="3488929"/>
        <a:ext cx="4679995" cy="525161"/>
      </dsp:txXfrm>
    </dsp:sp>
    <dsp:sp modelId="{3616083D-0B78-4367-8E98-CFD958F4E83A}">
      <dsp:nvSpPr>
        <dsp:cNvPr id="0" name=""/>
        <dsp:cNvSpPr/>
      </dsp:nvSpPr>
      <dsp:spPr>
        <a:xfrm>
          <a:off x="5725214" y="4145381"/>
          <a:ext cx="4679995" cy="52516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l" defTabSz="1600200">
            <a:lnSpc>
              <a:spcPct val="90000"/>
            </a:lnSpc>
            <a:spcBef>
              <a:spcPct val="0"/>
            </a:spcBef>
            <a:spcAft>
              <a:spcPct val="35000"/>
            </a:spcAft>
            <a:buFont typeface="Arial" panose="020B0604020202020204" pitchFamily="34" charset="0"/>
            <a:buNone/>
          </a:pPr>
          <a:r>
            <a:rPr lang="es-ES" sz="1800" b="1" kern="1200" dirty="0">
              <a:solidFill>
                <a:schemeClr val="tx1"/>
              </a:solidFill>
              <a:latin typeface="Arial" panose="020B0604020202020204" pitchFamily="34" charset="0"/>
              <a:ea typeface="+mn-ea"/>
              <a:cs typeface="Arial" panose="020B0604020202020204" pitchFamily="34" charset="0"/>
            </a:rPr>
            <a:t>Expedientes sin asignar</a:t>
          </a:r>
        </a:p>
      </dsp:txBody>
      <dsp:txXfrm>
        <a:off x="5725214" y="4145381"/>
        <a:ext cx="4679995" cy="52516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EAEA7-A054-4CB9-9E9E-5B5C2631B395}">
      <dsp:nvSpPr>
        <dsp:cNvPr id="0" name=""/>
        <dsp:cNvSpPr/>
      </dsp:nvSpPr>
      <dsp:spPr>
        <a:xfrm>
          <a:off x="3985405" y="2705102"/>
          <a:ext cx="325577" cy="310191"/>
        </a:xfrm>
        <a:custGeom>
          <a:avLst/>
          <a:gdLst/>
          <a:ahLst/>
          <a:cxnLst/>
          <a:rect l="0" t="0" r="0" b="0"/>
          <a:pathLst>
            <a:path>
              <a:moveTo>
                <a:pt x="0" y="0"/>
              </a:moveTo>
              <a:lnTo>
                <a:pt x="162788" y="0"/>
              </a:lnTo>
              <a:lnTo>
                <a:pt x="162788" y="310191"/>
              </a:lnTo>
              <a:lnTo>
                <a:pt x="325577" y="3101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4136952" y="2848955"/>
        <a:ext cx="22484" cy="22484"/>
      </dsp:txXfrm>
    </dsp:sp>
    <dsp:sp modelId="{24E96782-6C5A-475E-9E31-16093C0F038D}">
      <dsp:nvSpPr>
        <dsp:cNvPr id="0" name=""/>
        <dsp:cNvSpPr/>
      </dsp:nvSpPr>
      <dsp:spPr>
        <a:xfrm>
          <a:off x="3985405" y="2394910"/>
          <a:ext cx="325577" cy="310191"/>
        </a:xfrm>
        <a:custGeom>
          <a:avLst/>
          <a:gdLst/>
          <a:ahLst/>
          <a:cxnLst/>
          <a:rect l="0" t="0" r="0" b="0"/>
          <a:pathLst>
            <a:path>
              <a:moveTo>
                <a:pt x="0" y="310191"/>
              </a:moveTo>
              <a:lnTo>
                <a:pt x="162788" y="310191"/>
              </a:lnTo>
              <a:lnTo>
                <a:pt x="162788" y="0"/>
              </a:lnTo>
              <a:lnTo>
                <a:pt x="325577"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4136952" y="2538764"/>
        <a:ext cx="22484" cy="22484"/>
      </dsp:txXfrm>
    </dsp:sp>
    <dsp:sp modelId="{DF2A549A-D0F0-4C02-A85A-8D174220EF68}">
      <dsp:nvSpPr>
        <dsp:cNvPr id="0" name=""/>
        <dsp:cNvSpPr/>
      </dsp:nvSpPr>
      <dsp:spPr>
        <a:xfrm>
          <a:off x="936373" y="2272876"/>
          <a:ext cx="325577" cy="432226"/>
        </a:xfrm>
        <a:custGeom>
          <a:avLst/>
          <a:gdLst/>
          <a:ahLst/>
          <a:cxnLst/>
          <a:rect l="0" t="0" r="0" b="0"/>
          <a:pathLst>
            <a:path>
              <a:moveTo>
                <a:pt x="0" y="0"/>
              </a:moveTo>
              <a:lnTo>
                <a:pt x="162788" y="0"/>
              </a:lnTo>
              <a:lnTo>
                <a:pt x="162788" y="432226"/>
              </a:lnTo>
              <a:lnTo>
                <a:pt x="325577" y="4322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1085634" y="2475460"/>
        <a:ext cx="27056" cy="27056"/>
      </dsp:txXfrm>
    </dsp:sp>
    <dsp:sp modelId="{7159AA99-F678-45DC-9F9E-2FE682FB4262}">
      <dsp:nvSpPr>
        <dsp:cNvPr id="0" name=""/>
        <dsp:cNvSpPr/>
      </dsp:nvSpPr>
      <dsp:spPr>
        <a:xfrm>
          <a:off x="7815904" y="1667622"/>
          <a:ext cx="325577" cy="91440"/>
        </a:xfrm>
        <a:custGeom>
          <a:avLst/>
          <a:gdLst/>
          <a:ahLst/>
          <a:cxnLst/>
          <a:rect l="0" t="0" r="0" b="0"/>
          <a:pathLst>
            <a:path>
              <a:moveTo>
                <a:pt x="0" y="45720"/>
              </a:moveTo>
              <a:lnTo>
                <a:pt x="325577"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7970553" y="1705202"/>
        <a:ext cx="16278" cy="16278"/>
      </dsp:txXfrm>
    </dsp:sp>
    <dsp:sp modelId="{5B8D31E0-2308-4125-ADC1-405CBB7C8252}">
      <dsp:nvSpPr>
        <dsp:cNvPr id="0" name=""/>
        <dsp:cNvSpPr/>
      </dsp:nvSpPr>
      <dsp:spPr>
        <a:xfrm>
          <a:off x="3985405" y="1667622"/>
          <a:ext cx="325577" cy="91440"/>
        </a:xfrm>
        <a:custGeom>
          <a:avLst/>
          <a:gdLst/>
          <a:ahLst/>
          <a:cxnLst/>
          <a:rect l="0" t="0" r="0" b="0"/>
          <a:pathLst>
            <a:path>
              <a:moveTo>
                <a:pt x="0" y="45720"/>
              </a:moveTo>
              <a:lnTo>
                <a:pt x="325577"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4140054" y="1705202"/>
        <a:ext cx="16278" cy="16278"/>
      </dsp:txXfrm>
    </dsp:sp>
    <dsp:sp modelId="{E2829C99-6FDE-4C3F-9D0A-B4B286FA367A}">
      <dsp:nvSpPr>
        <dsp:cNvPr id="0" name=""/>
        <dsp:cNvSpPr/>
      </dsp:nvSpPr>
      <dsp:spPr>
        <a:xfrm>
          <a:off x="936373" y="1713342"/>
          <a:ext cx="325577" cy="559533"/>
        </a:xfrm>
        <a:custGeom>
          <a:avLst/>
          <a:gdLst/>
          <a:ahLst/>
          <a:cxnLst/>
          <a:rect l="0" t="0" r="0" b="0"/>
          <a:pathLst>
            <a:path>
              <a:moveTo>
                <a:pt x="0" y="559533"/>
              </a:moveTo>
              <a:lnTo>
                <a:pt x="162788" y="559533"/>
              </a:lnTo>
              <a:lnTo>
                <a:pt x="162788" y="0"/>
              </a:lnTo>
              <a:lnTo>
                <a:pt x="32557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1082978" y="1976924"/>
        <a:ext cx="32368" cy="32368"/>
      </dsp:txXfrm>
    </dsp:sp>
    <dsp:sp modelId="{1099C22B-897F-48A8-8BE4-02FD21761C4E}">
      <dsp:nvSpPr>
        <dsp:cNvPr id="0" name=""/>
        <dsp:cNvSpPr/>
      </dsp:nvSpPr>
      <dsp:spPr>
        <a:xfrm rot="16200000">
          <a:off x="-1528038" y="2077487"/>
          <a:ext cx="4538047" cy="390777"/>
        </a:xfrm>
        <a:prstGeom prst="rect">
          <a:avLst/>
        </a:prstGeom>
        <a:solidFill>
          <a:schemeClr val="bg1">
            <a:lumMod val="5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_tradnl" sz="2400" kern="1200" dirty="0"/>
            <a:t>GESTOR DE EXPEDIENTES</a:t>
          </a:r>
          <a:endParaRPr lang="es-ES" sz="2400" kern="1200" dirty="0"/>
        </a:p>
      </dsp:txBody>
      <dsp:txXfrm>
        <a:off x="-1528038" y="2077487"/>
        <a:ext cx="4538047" cy="390777"/>
      </dsp:txXfrm>
    </dsp:sp>
    <dsp:sp modelId="{0F89F6ED-522C-432D-8357-51060F09653E}">
      <dsp:nvSpPr>
        <dsp:cNvPr id="0" name=""/>
        <dsp:cNvSpPr/>
      </dsp:nvSpPr>
      <dsp:spPr>
        <a:xfrm>
          <a:off x="1261950" y="1343154"/>
          <a:ext cx="2723454" cy="740375"/>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ES_tradnl" sz="2800" b="1" kern="1200" dirty="0">
              <a:effectLst>
                <a:outerShdw blurRad="38100" dist="38100" dir="2700000" algn="tl">
                  <a:srgbClr val="000000">
                    <a:alpha val="43137"/>
                  </a:srgbClr>
                </a:outerShdw>
              </a:effectLst>
            </a:rPr>
            <a:t>OBLIGATORIEDAD</a:t>
          </a:r>
          <a:endParaRPr lang="es-ES" sz="2800" b="1" kern="1200" dirty="0">
            <a:effectLst>
              <a:outerShdw blurRad="38100" dist="38100" dir="2700000" algn="tl">
                <a:srgbClr val="000000">
                  <a:alpha val="43137"/>
                </a:srgbClr>
              </a:outerShdw>
            </a:effectLst>
          </a:endParaRPr>
        </a:p>
      </dsp:txBody>
      <dsp:txXfrm>
        <a:off x="1261950" y="1343154"/>
        <a:ext cx="2723454" cy="740375"/>
      </dsp:txXfrm>
    </dsp:sp>
    <dsp:sp modelId="{BEB90E25-4BEB-416F-8731-7536FDF51AFE}">
      <dsp:nvSpPr>
        <dsp:cNvPr id="0" name=""/>
        <dsp:cNvSpPr/>
      </dsp:nvSpPr>
      <dsp:spPr>
        <a:xfrm>
          <a:off x="4310982" y="1465188"/>
          <a:ext cx="3504921" cy="496306"/>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s-ES_tradnl" sz="1600" b="1" kern="1200" dirty="0">
              <a:solidFill>
                <a:schemeClr val="bg1">
                  <a:lumMod val="50000"/>
                </a:schemeClr>
              </a:solidFill>
              <a:latin typeface="Candara" panose="020E0502030303020204" pitchFamily="34" charset="0"/>
            </a:rPr>
            <a:t>Resolución del Sr. Rector 05063/2021</a:t>
          </a:r>
          <a:endParaRPr lang="es-ES" sz="1600" b="1" kern="1200" dirty="0">
            <a:solidFill>
              <a:schemeClr val="bg1">
                <a:lumMod val="50000"/>
              </a:schemeClr>
            </a:solidFill>
            <a:latin typeface="Candara" panose="020E0502030303020204" pitchFamily="34" charset="0"/>
          </a:endParaRPr>
        </a:p>
      </dsp:txBody>
      <dsp:txXfrm>
        <a:off x="4310982" y="1465188"/>
        <a:ext cx="3504921" cy="496306"/>
      </dsp:txXfrm>
    </dsp:sp>
    <dsp:sp modelId="{A5985372-EC77-434F-9899-0F181A235DAE}">
      <dsp:nvSpPr>
        <dsp:cNvPr id="0" name=""/>
        <dsp:cNvSpPr/>
      </dsp:nvSpPr>
      <dsp:spPr>
        <a:xfrm>
          <a:off x="8141481" y="1465188"/>
          <a:ext cx="3504921" cy="496306"/>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s-ES" sz="1600" b="1" kern="1200" dirty="0">
              <a:solidFill>
                <a:schemeClr val="bg1">
                  <a:lumMod val="50000"/>
                </a:schemeClr>
              </a:solidFill>
              <a:latin typeface="Candara" panose="020E0502030303020204" pitchFamily="34" charset="0"/>
            </a:rPr>
            <a:t>Tramitación obligatoria a través del Gestor de Expediente</a:t>
          </a:r>
        </a:p>
      </dsp:txBody>
      <dsp:txXfrm>
        <a:off x="8141481" y="1465188"/>
        <a:ext cx="3504921" cy="496306"/>
      </dsp:txXfrm>
    </dsp:sp>
    <dsp:sp modelId="{6A43AD05-1C55-4D64-BA0E-BCDF337A6570}">
      <dsp:nvSpPr>
        <dsp:cNvPr id="0" name=""/>
        <dsp:cNvSpPr/>
      </dsp:nvSpPr>
      <dsp:spPr>
        <a:xfrm>
          <a:off x="1261950" y="2207606"/>
          <a:ext cx="2723454" cy="994991"/>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ES_tradnl" sz="2800" b="1" kern="1200" dirty="0">
              <a:effectLst>
                <a:outerShdw blurRad="38100" dist="38100" dir="2700000" algn="tl">
                  <a:srgbClr val="000000">
                    <a:alpha val="43137"/>
                  </a:srgbClr>
                </a:outerShdw>
              </a:effectLst>
            </a:rPr>
            <a:t>TIPOLOGÍA DEL PAGO </a:t>
          </a:r>
          <a:endParaRPr lang="es-ES" sz="2800" b="1" kern="1200" dirty="0">
            <a:effectLst>
              <a:outerShdw blurRad="38100" dist="38100" dir="2700000" algn="tl">
                <a:srgbClr val="000000">
                  <a:alpha val="43137"/>
                </a:srgbClr>
              </a:outerShdw>
            </a:effectLst>
          </a:endParaRPr>
        </a:p>
      </dsp:txBody>
      <dsp:txXfrm>
        <a:off x="1261950" y="2207606"/>
        <a:ext cx="2723454" cy="994991"/>
      </dsp:txXfrm>
    </dsp:sp>
    <dsp:sp modelId="{22C2C947-1F52-4111-9E5A-B7D50DDF3917}">
      <dsp:nvSpPr>
        <dsp:cNvPr id="0" name=""/>
        <dsp:cNvSpPr/>
      </dsp:nvSpPr>
      <dsp:spPr>
        <a:xfrm>
          <a:off x="4310982" y="2146756"/>
          <a:ext cx="3504921" cy="496306"/>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_tradnl" sz="1600" b="1" kern="1200" dirty="0">
              <a:solidFill>
                <a:schemeClr val="bg1">
                  <a:lumMod val="50000"/>
                </a:schemeClr>
              </a:solidFill>
              <a:latin typeface="Candara" panose="020E0502030303020204" pitchFamily="34" charset="0"/>
            </a:rPr>
            <a:t>Pago Directo</a:t>
          </a:r>
          <a:endParaRPr lang="es-ES" sz="1600" b="1" kern="1200" dirty="0">
            <a:solidFill>
              <a:schemeClr val="bg1">
                <a:lumMod val="50000"/>
              </a:schemeClr>
            </a:solidFill>
            <a:latin typeface="Candara" panose="020E0502030303020204" pitchFamily="34" charset="0"/>
          </a:endParaRPr>
        </a:p>
      </dsp:txBody>
      <dsp:txXfrm>
        <a:off x="4310982" y="2146756"/>
        <a:ext cx="3504921" cy="496306"/>
      </dsp:txXfrm>
    </dsp:sp>
    <dsp:sp modelId="{084370A9-3C8B-47A6-ACA9-6A11A90D1369}">
      <dsp:nvSpPr>
        <dsp:cNvPr id="0" name=""/>
        <dsp:cNvSpPr/>
      </dsp:nvSpPr>
      <dsp:spPr>
        <a:xfrm>
          <a:off x="4310982" y="2767140"/>
          <a:ext cx="3504921" cy="496306"/>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bg1">
                  <a:lumMod val="50000"/>
                </a:schemeClr>
              </a:solidFill>
              <a:latin typeface="Candara" panose="020E0502030303020204" pitchFamily="34" charset="0"/>
            </a:rPr>
            <a:t>Pago por Caja Fija</a:t>
          </a:r>
        </a:p>
      </dsp:txBody>
      <dsp:txXfrm>
        <a:off x="4310982" y="2767140"/>
        <a:ext cx="3504921" cy="4963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C3B03B-851B-4CBF-BD46-5BEE8181B933}">
      <dsp:nvSpPr>
        <dsp:cNvPr id="0" name=""/>
        <dsp:cNvSpPr/>
      </dsp:nvSpPr>
      <dsp:spPr>
        <a:xfrm>
          <a:off x="5766912" y="4129811"/>
          <a:ext cx="342166" cy="354272"/>
        </a:xfrm>
        <a:custGeom>
          <a:avLst/>
          <a:gdLst/>
          <a:ahLst/>
          <a:cxnLst/>
          <a:rect l="0" t="0" r="0" b="0"/>
          <a:pathLst>
            <a:path>
              <a:moveTo>
                <a:pt x="0" y="0"/>
              </a:moveTo>
              <a:lnTo>
                <a:pt x="171083" y="0"/>
              </a:lnTo>
              <a:lnTo>
                <a:pt x="171083" y="354272"/>
              </a:lnTo>
              <a:lnTo>
                <a:pt x="342166" y="35427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5925682" y="4294634"/>
        <a:ext cx="24626" cy="24626"/>
      </dsp:txXfrm>
    </dsp:sp>
    <dsp:sp modelId="{2822E9E6-C9DC-485D-B193-227F8B20E1D1}">
      <dsp:nvSpPr>
        <dsp:cNvPr id="0" name=""/>
        <dsp:cNvSpPr/>
      </dsp:nvSpPr>
      <dsp:spPr>
        <a:xfrm>
          <a:off x="5766912" y="3744506"/>
          <a:ext cx="342166" cy="385305"/>
        </a:xfrm>
        <a:custGeom>
          <a:avLst/>
          <a:gdLst/>
          <a:ahLst/>
          <a:cxnLst/>
          <a:rect l="0" t="0" r="0" b="0"/>
          <a:pathLst>
            <a:path>
              <a:moveTo>
                <a:pt x="0" y="385305"/>
              </a:moveTo>
              <a:lnTo>
                <a:pt x="171083" y="385305"/>
              </a:lnTo>
              <a:lnTo>
                <a:pt x="171083" y="0"/>
              </a:lnTo>
              <a:lnTo>
                <a:pt x="342166"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5925112" y="3924276"/>
        <a:ext cx="25765" cy="25765"/>
      </dsp:txXfrm>
    </dsp:sp>
    <dsp:sp modelId="{B771AD68-FB46-4E1C-B538-7DE301A88207}">
      <dsp:nvSpPr>
        <dsp:cNvPr id="0" name=""/>
        <dsp:cNvSpPr/>
      </dsp:nvSpPr>
      <dsp:spPr>
        <a:xfrm>
          <a:off x="2117483" y="2390485"/>
          <a:ext cx="342166" cy="1739326"/>
        </a:xfrm>
        <a:custGeom>
          <a:avLst/>
          <a:gdLst/>
          <a:ahLst/>
          <a:cxnLst/>
          <a:rect l="0" t="0" r="0" b="0"/>
          <a:pathLst>
            <a:path>
              <a:moveTo>
                <a:pt x="0" y="0"/>
              </a:moveTo>
              <a:lnTo>
                <a:pt x="171083" y="0"/>
              </a:lnTo>
              <a:lnTo>
                <a:pt x="171083" y="1739326"/>
              </a:lnTo>
              <a:lnTo>
                <a:pt x="342166" y="173932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ES" sz="600" kern="1200"/>
        </a:p>
      </dsp:txBody>
      <dsp:txXfrm>
        <a:off x="2244250" y="3215832"/>
        <a:ext cx="88633" cy="88633"/>
      </dsp:txXfrm>
    </dsp:sp>
    <dsp:sp modelId="{1F49C228-DC97-49B6-A341-F7411CC46E26}">
      <dsp:nvSpPr>
        <dsp:cNvPr id="0" name=""/>
        <dsp:cNvSpPr/>
      </dsp:nvSpPr>
      <dsp:spPr>
        <a:xfrm>
          <a:off x="5766912" y="2523895"/>
          <a:ext cx="342166" cy="433169"/>
        </a:xfrm>
        <a:custGeom>
          <a:avLst/>
          <a:gdLst/>
          <a:ahLst/>
          <a:cxnLst/>
          <a:rect l="0" t="0" r="0" b="0"/>
          <a:pathLst>
            <a:path>
              <a:moveTo>
                <a:pt x="0" y="0"/>
              </a:moveTo>
              <a:lnTo>
                <a:pt x="171083" y="0"/>
              </a:lnTo>
              <a:lnTo>
                <a:pt x="171083" y="433169"/>
              </a:lnTo>
              <a:lnTo>
                <a:pt x="342166" y="4331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5924195" y="2726679"/>
        <a:ext cx="27600" cy="27600"/>
      </dsp:txXfrm>
    </dsp:sp>
    <dsp:sp modelId="{36523F7F-1A33-432C-8DC2-383163735F4B}">
      <dsp:nvSpPr>
        <dsp:cNvPr id="0" name=""/>
        <dsp:cNvSpPr/>
      </dsp:nvSpPr>
      <dsp:spPr>
        <a:xfrm>
          <a:off x="5766912" y="2090726"/>
          <a:ext cx="380300" cy="433169"/>
        </a:xfrm>
        <a:custGeom>
          <a:avLst/>
          <a:gdLst/>
          <a:ahLst/>
          <a:cxnLst/>
          <a:rect l="0" t="0" r="0" b="0"/>
          <a:pathLst>
            <a:path>
              <a:moveTo>
                <a:pt x="0" y="433169"/>
              </a:moveTo>
              <a:lnTo>
                <a:pt x="190150" y="433169"/>
              </a:lnTo>
              <a:lnTo>
                <a:pt x="190150" y="0"/>
              </a:lnTo>
              <a:lnTo>
                <a:pt x="380300"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5942652" y="2292900"/>
        <a:ext cx="28821" cy="28821"/>
      </dsp:txXfrm>
    </dsp:sp>
    <dsp:sp modelId="{6ABB664F-3238-48DB-9971-CCFAADAF628A}">
      <dsp:nvSpPr>
        <dsp:cNvPr id="0" name=""/>
        <dsp:cNvSpPr/>
      </dsp:nvSpPr>
      <dsp:spPr>
        <a:xfrm>
          <a:off x="2117483" y="2390485"/>
          <a:ext cx="342166" cy="133409"/>
        </a:xfrm>
        <a:custGeom>
          <a:avLst/>
          <a:gdLst/>
          <a:ahLst/>
          <a:cxnLst/>
          <a:rect l="0" t="0" r="0" b="0"/>
          <a:pathLst>
            <a:path>
              <a:moveTo>
                <a:pt x="0" y="0"/>
              </a:moveTo>
              <a:lnTo>
                <a:pt x="171083" y="0"/>
              </a:lnTo>
              <a:lnTo>
                <a:pt x="171083" y="133409"/>
              </a:lnTo>
              <a:lnTo>
                <a:pt x="342166" y="13340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279385" y="2448009"/>
        <a:ext cx="18362" cy="18362"/>
      </dsp:txXfrm>
    </dsp:sp>
    <dsp:sp modelId="{EDBC3679-CA75-44C2-9616-460F349DD82C}">
      <dsp:nvSpPr>
        <dsp:cNvPr id="0" name=""/>
        <dsp:cNvSpPr/>
      </dsp:nvSpPr>
      <dsp:spPr>
        <a:xfrm>
          <a:off x="5788981" y="839168"/>
          <a:ext cx="342166" cy="366055"/>
        </a:xfrm>
        <a:custGeom>
          <a:avLst/>
          <a:gdLst/>
          <a:ahLst/>
          <a:cxnLst/>
          <a:rect l="0" t="0" r="0" b="0"/>
          <a:pathLst>
            <a:path>
              <a:moveTo>
                <a:pt x="0" y="0"/>
              </a:moveTo>
              <a:lnTo>
                <a:pt x="171083" y="0"/>
              </a:lnTo>
              <a:lnTo>
                <a:pt x="171083" y="366055"/>
              </a:lnTo>
              <a:lnTo>
                <a:pt x="342166" y="3660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5947538" y="1009669"/>
        <a:ext cx="25053" cy="25053"/>
      </dsp:txXfrm>
    </dsp:sp>
    <dsp:sp modelId="{410DCE75-7F3C-4360-99CF-600F070147D8}">
      <dsp:nvSpPr>
        <dsp:cNvPr id="0" name=""/>
        <dsp:cNvSpPr/>
      </dsp:nvSpPr>
      <dsp:spPr>
        <a:xfrm>
          <a:off x="5788981" y="386835"/>
          <a:ext cx="380300" cy="452332"/>
        </a:xfrm>
        <a:custGeom>
          <a:avLst/>
          <a:gdLst/>
          <a:ahLst/>
          <a:cxnLst/>
          <a:rect l="0" t="0" r="0" b="0"/>
          <a:pathLst>
            <a:path>
              <a:moveTo>
                <a:pt x="0" y="452332"/>
              </a:moveTo>
              <a:lnTo>
                <a:pt x="190150" y="452332"/>
              </a:lnTo>
              <a:lnTo>
                <a:pt x="190150" y="0"/>
              </a:lnTo>
              <a:lnTo>
                <a:pt x="380300"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5964358" y="598228"/>
        <a:ext cx="29547" cy="29547"/>
      </dsp:txXfrm>
    </dsp:sp>
    <dsp:sp modelId="{DF622332-29A8-4B28-8F74-F32312F8312E}">
      <dsp:nvSpPr>
        <dsp:cNvPr id="0" name=""/>
        <dsp:cNvSpPr/>
      </dsp:nvSpPr>
      <dsp:spPr>
        <a:xfrm>
          <a:off x="2117483" y="839168"/>
          <a:ext cx="342166" cy="1551317"/>
        </a:xfrm>
        <a:custGeom>
          <a:avLst/>
          <a:gdLst/>
          <a:ahLst/>
          <a:cxnLst/>
          <a:rect l="0" t="0" r="0" b="0"/>
          <a:pathLst>
            <a:path>
              <a:moveTo>
                <a:pt x="0" y="1551317"/>
              </a:moveTo>
              <a:lnTo>
                <a:pt x="171083" y="1551317"/>
              </a:lnTo>
              <a:lnTo>
                <a:pt x="171083" y="0"/>
              </a:lnTo>
              <a:lnTo>
                <a:pt x="342166"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248851" y="1575111"/>
        <a:ext cx="79430" cy="79430"/>
      </dsp:txXfrm>
    </dsp:sp>
    <dsp:sp modelId="{13FE6AEF-BAC2-47D3-9149-900016424274}">
      <dsp:nvSpPr>
        <dsp:cNvPr id="0" name=""/>
        <dsp:cNvSpPr/>
      </dsp:nvSpPr>
      <dsp:spPr>
        <a:xfrm>
          <a:off x="634328" y="2344765"/>
          <a:ext cx="342166" cy="91440"/>
        </a:xfrm>
        <a:custGeom>
          <a:avLst/>
          <a:gdLst/>
          <a:ahLst/>
          <a:cxnLst/>
          <a:rect l="0" t="0" r="0" b="0"/>
          <a:pathLst>
            <a:path>
              <a:moveTo>
                <a:pt x="0" y="45720"/>
              </a:moveTo>
              <a:lnTo>
                <a:pt x="342166"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796857" y="2381931"/>
        <a:ext cx="17108" cy="17108"/>
      </dsp:txXfrm>
    </dsp:sp>
    <dsp:sp modelId="{1099C22B-897F-48A8-8BE4-02FD21761C4E}">
      <dsp:nvSpPr>
        <dsp:cNvPr id="0" name=""/>
        <dsp:cNvSpPr/>
      </dsp:nvSpPr>
      <dsp:spPr>
        <a:xfrm rot="16200000">
          <a:off x="-1955653" y="2185141"/>
          <a:ext cx="4769275" cy="410688"/>
        </a:xfrm>
        <a:prstGeom prst="rect">
          <a:avLst/>
        </a:prstGeom>
        <a:solidFill>
          <a:schemeClr val="bg1">
            <a:lumMod val="5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s-ES_tradnl" sz="2600" kern="1200" dirty="0"/>
            <a:t>GESTOR DE EXPEDIENTES</a:t>
          </a:r>
          <a:endParaRPr lang="es-ES" sz="2600" kern="1200" dirty="0"/>
        </a:p>
      </dsp:txBody>
      <dsp:txXfrm>
        <a:off x="-1955653" y="2185141"/>
        <a:ext cx="4769275" cy="410688"/>
      </dsp:txXfrm>
    </dsp:sp>
    <dsp:sp modelId="{329BB45D-83E0-4AFC-9988-F3D00E185A7A}">
      <dsp:nvSpPr>
        <dsp:cNvPr id="0" name=""/>
        <dsp:cNvSpPr/>
      </dsp:nvSpPr>
      <dsp:spPr>
        <a:xfrm>
          <a:off x="976495" y="2129687"/>
          <a:ext cx="1140988" cy="521595"/>
        </a:xfrm>
        <a:prstGeom prst="rect">
          <a:avLst/>
        </a:prstGeom>
        <a:solidFill>
          <a:srgbClr val="FF000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ES" sz="1600" b="1" kern="1200">
              <a:solidFill>
                <a:srgbClr val="FFFFFF"/>
              </a:solidFill>
              <a:effectLst>
                <a:outerShdw blurRad="38100" dist="38100" dir="2700000" algn="tl">
                  <a:srgbClr val="000000">
                    <a:alpha val="43137"/>
                  </a:srgbClr>
                </a:outerShdw>
              </a:effectLst>
              <a:latin typeface="Arial"/>
              <a:ea typeface="+mn-ea"/>
              <a:cs typeface="+mn-cs"/>
            </a:rPr>
            <a:t>UMH</a:t>
          </a:r>
          <a:endParaRPr lang="es-ES" sz="1600" b="1" kern="1200" dirty="0">
            <a:solidFill>
              <a:srgbClr val="FFFFFF"/>
            </a:solidFill>
            <a:effectLst>
              <a:outerShdw blurRad="38100" dist="38100" dir="2700000" algn="tl">
                <a:srgbClr val="000000">
                  <a:alpha val="43137"/>
                </a:srgbClr>
              </a:outerShdw>
            </a:effectLst>
            <a:latin typeface="Arial"/>
            <a:ea typeface="+mn-ea"/>
            <a:cs typeface="+mn-cs"/>
          </a:endParaRPr>
        </a:p>
      </dsp:txBody>
      <dsp:txXfrm>
        <a:off x="976495" y="2129687"/>
        <a:ext cx="1140988" cy="521595"/>
      </dsp:txXfrm>
    </dsp:sp>
    <dsp:sp modelId="{A2D201AC-EB68-4DEF-8BFB-58A427F7383C}">
      <dsp:nvSpPr>
        <dsp:cNvPr id="0" name=""/>
        <dsp:cNvSpPr/>
      </dsp:nvSpPr>
      <dsp:spPr>
        <a:xfrm>
          <a:off x="2459650" y="382994"/>
          <a:ext cx="3329331" cy="912348"/>
        </a:xfrm>
        <a:prstGeom prst="rect">
          <a:avLst/>
        </a:prstGeom>
        <a:solidFill>
          <a:srgbClr val="FF000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ES_tradnl" sz="1800" b="1" kern="1200" dirty="0">
              <a:solidFill>
                <a:srgbClr val="FFFFFF"/>
              </a:solidFill>
              <a:effectLst/>
              <a:latin typeface="Arial"/>
              <a:ea typeface="+mn-ea"/>
              <a:cs typeface="+mn-cs"/>
            </a:rPr>
            <a:t>Criterios generales y procedimiento de imputación</a:t>
          </a:r>
          <a:endParaRPr lang="es-ES" sz="1800" b="1" kern="1200" dirty="0">
            <a:solidFill>
              <a:srgbClr val="FFFFFF"/>
            </a:solidFill>
            <a:effectLst/>
            <a:latin typeface="Arial"/>
            <a:ea typeface="+mn-ea"/>
            <a:cs typeface="+mn-cs"/>
          </a:endParaRPr>
        </a:p>
      </dsp:txBody>
      <dsp:txXfrm>
        <a:off x="2459650" y="382994"/>
        <a:ext cx="3329331" cy="912348"/>
      </dsp:txXfrm>
    </dsp:sp>
    <dsp:sp modelId="{755E9EDE-4A35-4707-B845-04BD102A409C}">
      <dsp:nvSpPr>
        <dsp:cNvPr id="0" name=""/>
        <dsp:cNvSpPr/>
      </dsp:nvSpPr>
      <dsp:spPr>
        <a:xfrm>
          <a:off x="6169282" y="85979"/>
          <a:ext cx="4813718" cy="601712"/>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160" tIns="10160" rIns="10160" bIns="10160" numCol="1" spcCol="1270" anchor="ctr" anchorCtr="0">
          <a:noAutofit/>
        </a:bodyPr>
        <a:lstStyle/>
        <a:p>
          <a:pPr marL="0" lvl="0" indent="0" algn="l" defTabSz="1244600">
            <a:lnSpc>
              <a:spcPct val="90000"/>
            </a:lnSpc>
            <a:spcBef>
              <a:spcPct val="0"/>
            </a:spcBef>
            <a:spcAft>
              <a:spcPct val="35000"/>
            </a:spcAft>
            <a:buFont typeface="Arial" panose="020B0604020202020204" pitchFamily="34" charset="0"/>
            <a:buNone/>
          </a:pPr>
          <a:r>
            <a:rPr lang="es-ES" sz="1600" b="1" kern="1200" dirty="0">
              <a:solidFill>
                <a:srgbClr val="FFFFFF">
                  <a:lumMod val="50000"/>
                </a:srgbClr>
              </a:solidFill>
              <a:latin typeface="Candara" panose="020E0502030303020204" pitchFamily="34" charset="0"/>
              <a:ea typeface="+mn-ea"/>
              <a:cs typeface="+mn-cs"/>
            </a:rPr>
            <a:t>En ningún caso con cargo a las cajas fijas podrán realizarse gastos de material inventariable.</a:t>
          </a:r>
          <a:endParaRPr lang="es-ES" sz="1600" b="1" kern="1200" dirty="0">
            <a:solidFill>
              <a:srgbClr val="FFFFFF"/>
            </a:solidFill>
            <a:effectLst/>
            <a:latin typeface="Arial"/>
            <a:ea typeface="+mn-ea"/>
            <a:cs typeface="+mn-cs"/>
          </a:endParaRPr>
        </a:p>
      </dsp:txBody>
      <dsp:txXfrm>
        <a:off x="6169282" y="85979"/>
        <a:ext cx="4813718" cy="601712"/>
      </dsp:txXfrm>
    </dsp:sp>
    <dsp:sp modelId="{05034366-64D1-4692-A619-D187EB2EF125}">
      <dsp:nvSpPr>
        <dsp:cNvPr id="0" name=""/>
        <dsp:cNvSpPr/>
      </dsp:nvSpPr>
      <dsp:spPr>
        <a:xfrm>
          <a:off x="6131148" y="818090"/>
          <a:ext cx="4529036" cy="774266"/>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160" tIns="10160" rIns="10160" bIns="10160" numCol="1" spcCol="1270" anchor="ctr" anchorCtr="0">
          <a:noAutofit/>
        </a:bodyPr>
        <a:lstStyle/>
        <a:p>
          <a:pPr marL="0" lvl="0" indent="0" algn="l" defTabSz="1244600">
            <a:lnSpc>
              <a:spcPct val="90000"/>
            </a:lnSpc>
            <a:spcBef>
              <a:spcPct val="0"/>
            </a:spcBef>
            <a:spcAft>
              <a:spcPct val="35000"/>
            </a:spcAft>
            <a:buFont typeface="Arial" panose="020B0604020202020204" pitchFamily="34" charset="0"/>
            <a:buNone/>
          </a:pPr>
          <a:r>
            <a:rPr lang="es-ES_tradnl" sz="1600" b="1" kern="1200" dirty="0">
              <a:solidFill>
                <a:srgbClr val="FFFFFF">
                  <a:lumMod val="50000"/>
                </a:srgbClr>
              </a:solidFill>
              <a:latin typeface="Candara" panose="020E0502030303020204" pitchFamily="34" charset="0"/>
              <a:ea typeface="+mn-ea"/>
              <a:cs typeface="+mn-cs"/>
            </a:rPr>
            <a:t>Tramitación con cargo a las cajas fijas aquellos gastos corrientes cuyo importe no sea superior 5.000,00 euros (IVA excluido).</a:t>
          </a:r>
          <a:endParaRPr lang="es-ES" sz="1600" b="1" kern="1200" dirty="0">
            <a:solidFill>
              <a:srgbClr val="FFFFFF">
                <a:lumMod val="50000"/>
              </a:srgbClr>
            </a:solidFill>
            <a:latin typeface="Candara" panose="020E0502030303020204" pitchFamily="34" charset="0"/>
            <a:ea typeface="+mn-ea"/>
            <a:cs typeface="+mn-cs"/>
          </a:endParaRPr>
        </a:p>
      </dsp:txBody>
      <dsp:txXfrm>
        <a:off x="6131148" y="818090"/>
        <a:ext cx="4529036" cy="774266"/>
      </dsp:txXfrm>
    </dsp:sp>
    <dsp:sp modelId="{74F442CA-754E-4D1E-8958-0D2D4AADE38C}">
      <dsp:nvSpPr>
        <dsp:cNvPr id="0" name=""/>
        <dsp:cNvSpPr/>
      </dsp:nvSpPr>
      <dsp:spPr>
        <a:xfrm>
          <a:off x="2459650" y="2255730"/>
          <a:ext cx="3307261" cy="536330"/>
        </a:xfrm>
        <a:prstGeom prst="rect">
          <a:avLst/>
        </a:prstGeom>
        <a:solidFill>
          <a:srgbClr val="FF000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latin typeface="Arial" panose="020B0604020202020204" pitchFamily="34" charset="0"/>
              <a:cs typeface="Arial" panose="020B0604020202020204" pitchFamily="34" charset="0"/>
            </a:rPr>
            <a:t>Pago Directo</a:t>
          </a:r>
          <a:r>
            <a:rPr lang="es-ES" sz="2400" b="1" kern="1200" dirty="0">
              <a:latin typeface="Arial" panose="020B0604020202020204" pitchFamily="34" charset="0"/>
              <a:cs typeface="Arial" panose="020B0604020202020204" pitchFamily="34" charset="0"/>
            </a:rPr>
            <a:t> </a:t>
          </a:r>
        </a:p>
      </dsp:txBody>
      <dsp:txXfrm>
        <a:off x="2459650" y="2255730"/>
        <a:ext cx="3307261" cy="536330"/>
      </dsp:txXfrm>
    </dsp:sp>
    <dsp:sp modelId="{F6F0C3BD-FAD6-4AC0-9B66-BC8985C08A5E}">
      <dsp:nvSpPr>
        <dsp:cNvPr id="0" name=""/>
        <dsp:cNvSpPr/>
      </dsp:nvSpPr>
      <dsp:spPr>
        <a:xfrm>
          <a:off x="6147213" y="1722756"/>
          <a:ext cx="5172531" cy="735939"/>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160" tIns="10160" rIns="10160" bIns="10160"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s-ES" sz="1600" b="1" kern="1200" dirty="0">
              <a:solidFill>
                <a:srgbClr val="FFFFFF">
                  <a:lumMod val="50000"/>
                </a:srgbClr>
              </a:solidFill>
              <a:latin typeface="Candara" panose="020E0502030303020204" pitchFamily="34" charset="0"/>
              <a:ea typeface="+mn-ea"/>
              <a:cs typeface="+mn-cs"/>
            </a:rPr>
            <a:t>Tramitación de Acuerdos Marco. Excepto AM de Agencia Viajes que se tramitarán con cargo a las cajas fijas.  </a:t>
          </a:r>
        </a:p>
      </dsp:txBody>
      <dsp:txXfrm>
        <a:off x="6147213" y="1722756"/>
        <a:ext cx="5172531" cy="735939"/>
      </dsp:txXfrm>
    </dsp:sp>
    <dsp:sp modelId="{842610EE-2342-4A40-8670-008D910F92FC}">
      <dsp:nvSpPr>
        <dsp:cNvPr id="0" name=""/>
        <dsp:cNvSpPr/>
      </dsp:nvSpPr>
      <dsp:spPr>
        <a:xfrm>
          <a:off x="6109078" y="2589094"/>
          <a:ext cx="5759997" cy="735939"/>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160" tIns="10160" rIns="10160" bIns="10160"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s-ES" sz="1600" b="1" kern="1200" dirty="0">
              <a:solidFill>
                <a:srgbClr val="FFFFFF">
                  <a:lumMod val="50000"/>
                </a:srgbClr>
              </a:solidFill>
              <a:latin typeface="Candara" panose="020E0502030303020204" pitchFamily="34" charset="0"/>
              <a:ea typeface="+mn-ea"/>
              <a:cs typeface="+mn-cs"/>
            </a:rPr>
            <a:t>Tramitación de Contratos Menores. En aquellos casos que se realicen por Pago Directo será necesario Informe Necesidades y Proposición Económica, y la documentación que proceda. </a:t>
          </a:r>
          <a:endParaRPr lang="es-ES" sz="1600" b="0" kern="1200" dirty="0">
            <a:solidFill>
              <a:srgbClr val="FFFFFF">
                <a:lumMod val="50000"/>
              </a:srgbClr>
            </a:solidFill>
            <a:latin typeface="Candara" panose="020E0502030303020204" pitchFamily="34" charset="0"/>
            <a:ea typeface="+mn-ea"/>
            <a:cs typeface="+mn-cs"/>
          </a:endParaRPr>
        </a:p>
      </dsp:txBody>
      <dsp:txXfrm>
        <a:off x="6109078" y="2589094"/>
        <a:ext cx="5759997" cy="735939"/>
      </dsp:txXfrm>
    </dsp:sp>
    <dsp:sp modelId="{5287DF33-D2C3-4E2E-BC04-21D579A3266E}">
      <dsp:nvSpPr>
        <dsp:cNvPr id="0" name=""/>
        <dsp:cNvSpPr/>
      </dsp:nvSpPr>
      <dsp:spPr>
        <a:xfrm>
          <a:off x="2459650" y="3861646"/>
          <a:ext cx="3307261" cy="536330"/>
        </a:xfrm>
        <a:prstGeom prst="rect">
          <a:avLst/>
        </a:prstGeom>
        <a:solidFill>
          <a:srgbClr val="FF0000"/>
        </a:solidFill>
        <a:ln w="25400" cap="flat" cmpd="sng" algn="ctr">
          <a:solidFill>
            <a:srgbClr val="FFFFFF"/>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Font typeface="Arial" panose="020B0604020202020204" pitchFamily="34" charset="0"/>
            <a:buNone/>
          </a:pPr>
          <a:r>
            <a:rPr lang="es-ES_tradnl" sz="1800" b="1" kern="1200" dirty="0">
              <a:solidFill>
                <a:schemeClr val="bg1"/>
              </a:solidFill>
              <a:highlight>
                <a:srgbClr val="FF0000"/>
              </a:highlight>
              <a:latin typeface="Arial" panose="020B0604020202020204" pitchFamily="34" charset="0"/>
              <a:ea typeface="+mn-ea"/>
              <a:cs typeface="Arial" panose="020B0604020202020204" pitchFamily="34" charset="0"/>
            </a:rPr>
            <a:t>Pago por Caja Fija</a:t>
          </a:r>
          <a:endParaRPr lang="es-ES" sz="1800" b="1" kern="1200" dirty="0">
            <a:solidFill>
              <a:schemeClr val="bg1"/>
            </a:solidFill>
            <a:highlight>
              <a:srgbClr val="FF0000"/>
            </a:highlight>
            <a:latin typeface="Arial" panose="020B0604020202020204" pitchFamily="34" charset="0"/>
            <a:ea typeface="+mn-ea"/>
            <a:cs typeface="Arial" panose="020B0604020202020204" pitchFamily="34" charset="0"/>
          </a:endParaRPr>
        </a:p>
      </dsp:txBody>
      <dsp:txXfrm>
        <a:off x="2459650" y="3861646"/>
        <a:ext cx="3307261" cy="536330"/>
      </dsp:txXfrm>
    </dsp:sp>
    <dsp:sp modelId="{B9AFD631-2C36-4971-B819-9E3E31147836}">
      <dsp:nvSpPr>
        <dsp:cNvPr id="0" name=""/>
        <dsp:cNvSpPr/>
      </dsp:nvSpPr>
      <dsp:spPr>
        <a:xfrm>
          <a:off x="6109078" y="3455433"/>
          <a:ext cx="5750125" cy="578146"/>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160" tIns="10160" rIns="10160" bIns="10160"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s-ES" sz="1600" b="1" kern="1200" dirty="0">
              <a:solidFill>
                <a:srgbClr val="FFFFFF">
                  <a:lumMod val="50000"/>
                </a:srgbClr>
              </a:solidFill>
              <a:latin typeface="Candara" panose="020E0502030303020204" pitchFamily="34" charset="0"/>
              <a:ea typeface="+mn-ea"/>
              <a:cs typeface="+mn-cs"/>
            </a:rPr>
            <a:t>Atención inmediata de gastos corrientes de funcionamiento de carácter periódico o repetitivo.</a:t>
          </a:r>
        </a:p>
      </dsp:txBody>
      <dsp:txXfrm>
        <a:off x="6109078" y="3455433"/>
        <a:ext cx="5750125" cy="578146"/>
      </dsp:txXfrm>
    </dsp:sp>
    <dsp:sp modelId="{FE1DCAFC-F790-4F6D-ABF2-08D3236EBCA1}">
      <dsp:nvSpPr>
        <dsp:cNvPr id="0" name=""/>
        <dsp:cNvSpPr/>
      </dsp:nvSpPr>
      <dsp:spPr>
        <a:xfrm>
          <a:off x="6109078" y="4163978"/>
          <a:ext cx="5759997" cy="640211"/>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160" tIns="10160" rIns="10160" bIns="10160"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s-ES" sz="1600" b="1" kern="1200" dirty="0">
              <a:solidFill>
                <a:srgbClr val="FFFFFF">
                  <a:lumMod val="50000"/>
                </a:srgbClr>
              </a:solidFill>
              <a:latin typeface="Candara" panose="020E0502030303020204" pitchFamily="34" charset="0"/>
              <a:ea typeface="+mn-ea"/>
              <a:cs typeface="+mn-cs"/>
            </a:rPr>
            <a:t>Documentación necesaria según lo dispuesto Art.28 de las Bases de Ejecución y Funcionamiento.</a:t>
          </a:r>
        </a:p>
      </dsp:txBody>
      <dsp:txXfrm>
        <a:off x="6109078" y="4163978"/>
        <a:ext cx="5759997" cy="64021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1E0443-F4BC-4DD7-8ECA-78177B11F30B}">
      <dsp:nvSpPr>
        <dsp:cNvPr id="0" name=""/>
        <dsp:cNvSpPr/>
      </dsp:nvSpPr>
      <dsp:spPr>
        <a:xfrm>
          <a:off x="4992122" y="1968572"/>
          <a:ext cx="1497330" cy="1497330"/>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prstClr val="white"/>
              </a:solidFill>
              <a:latin typeface="Calibri"/>
              <a:ea typeface="+mn-ea"/>
              <a:cs typeface="+mn-cs"/>
            </a:rPr>
            <a:t>EXPEDIENTE</a:t>
          </a:r>
        </a:p>
      </dsp:txBody>
      <dsp:txXfrm>
        <a:off x="5211401" y="2187851"/>
        <a:ext cx="1058772" cy="1058772"/>
      </dsp:txXfrm>
    </dsp:sp>
    <dsp:sp modelId="{C4219CA7-C0C5-4D57-94D6-833D95A2927A}">
      <dsp:nvSpPr>
        <dsp:cNvPr id="0" name=""/>
        <dsp:cNvSpPr/>
      </dsp:nvSpPr>
      <dsp:spPr>
        <a:xfrm rot="16200000">
          <a:off x="5514981" y="1730992"/>
          <a:ext cx="451614" cy="23545"/>
        </a:xfrm>
        <a:custGeom>
          <a:avLst/>
          <a:gdLst/>
          <a:ahLst/>
          <a:cxnLst/>
          <a:rect l="0" t="0" r="0" b="0"/>
          <a:pathLst>
            <a:path>
              <a:moveTo>
                <a:pt x="0" y="11772"/>
              </a:moveTo>
              <a:lnTo>
                <a:pt x="451614" y="117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ES" sz="1600" kern="1200"/>
        </a:p>
      </dsp:txBody>
      <dsp:txXfrm>
        <a:off x="5729497" y="1731474"/>
        <a:ext cx="22580" cy="22580"/>
      </dsp:txXfrm>
    </dsp:sp>
    <dsp:sp modelId="{215D85DC-722C-4666-87BF-EC2DC8E37ED3}">
      <dsp:nvSpPr>
        <dsp:cNvPr id="0" name=""/>
        <dsp:cNvSpPr/>
      </dsp:nvSpPr>
      <dsp:spPr>
        <a:xfrm>
          <a:off x="4820004" y="19627"/>
          <a:ext cx="1841566" cy="1497330"/>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t>No crear firmas híbridas.</a:t>
          </a:r>
        </a:p>
      </dsp:txBody>
      <dsp:txXfrm>
        <a:off x="5089695" y="238906"/>
        <a:ext cx="1302184" cy="1058772"/>
      </dsp:txXfrm>
    </dsp:sp>
    <dsp:sp modelId="{414EF586-5075-414D-9946-A0BEAE08E509}">
      <dsp:nvSpPr>
        <dsp:cNvPr id="0" name=""/>
        <dsp:cNvSpPr/>
      </dsp:nvSpPr>
      <dsp:spPr>
        <a:xfrm rot="20520000">
          <a:off x="6448547" y="2447195"/>
          <a:ext cx="174226" cy="23545"/>
        </a:xfrm>
        <a:custGeom>
          <a:avLst/>
          <a:gdLst/>
          <a:ahLst/>
          <a:cxnLst/>
          <a:rect l="0" t="0" r="0" b="0"/>
          <a:pathLst>
            <a:path>
              <a:moveTo>
                <a:pt x="0" y="11772"/>
              </a:moveTo>
              <a:lnTo>
                <a:pt x="174226" y="117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ES" sz="1600" kern="1200"/>
        </a:p>
      </dsp:txBody>
      <dsp:txXfrm>
        <a:off x="6531304" y="2454612"/>
        <a:ext cx="8711" cy="8711"/>
      </dsp:txXfrm>
    </dsp:sp>
    <dsp:sp modelId="{096FE0D6-1B76-46BD-8CA4-CD0158AA9608}">
      <dsp:nvSpPr>
        <dsp:cNvPr id="0" name=""/>
        <dsp:cNvSpPr/>
      </dsp:nvSpPr>
      <dsp:spPr>
        <a:xfrm>
          <a:off x="6517135" y="1366315"/>
          <a:ext cx="2154418" cy="1497330"/>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prstClr val="white"/>
              </a:solidFill>
              <a:latin typeface="Calibri"/>
              <a:ea typeface="+mn-ea"/>
              <a:cs typeface="+mn-cs"/>
            </a:rPr>
            <a:t>Exclusión de trámites específicos</a:t>
          </a:r>
          <a:r>
            <a:rPr lang="es-ES" sz="1600" kern="1200" dirty="0"/>
            <a:t>.</a:t>
          </a:r>
        </a:p>
      </dsp:txBody>
      <dsp:txXfrm>
        <a:off x="6832642" y="1585594"/>
        <a:ext cx="1523404" cy="1058772"/>
      </dsp:txXfrm>
    </dsp:sp>
    <dsp:sp modelId="{9919B51A-7A88-4133-998D-7E2F4C168B07}">
      <dsp:nvSpPr>
        <dsp:cNvPr id="0" name=""/>
        <dsp:cNvSpPr/>
      </dsp:nvSpPr>
      <dsp:spPr>
        <a:xfrm rot="3240000">
          <a:off x="6087761" y="3493829"/>
          <a:ext cx="451614" cy="23545"/>
        </a:xfrm>
        <a:custGeom>
          <a:avLst/>
          <a:gdLst/>
          <a:ahLst/>
          <a:cxnLst/>
          <a:rect l="0" t="0" r="0" b="0"/>
          <a:pathLst>
            <a:path>
              <a:moveTo>
                <a:pt x="0" y="11772"/>
              </a:moveTo>
              <a:lnTo>
                <a:pt x="451614" y="117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ES" sz="1600" kern="1200"/>
        </a:p>
      </dsp:txBody>
      <dsp:txXfrm>
        <a:off x="6302278" y="3494311"/>
        <a:ext cx="22580" cy="22580"/>
      </dsp:txXfrm>
    </dsp:sp>
    <dsp:sp modelId="{89153871-5946-4A9C-B909-AA81F6D84298}">
      <dsp:nvSpPr>
        <dsp:cNvPr id="0" name=""/>
        <dsp:cNvSpPr/>
      </dsp:nvSpPr>
      <dsp:spPr>
        <a:xfrm>
          <a:off x="6137683" y="3545301"/>
          <a:ext cx="1497330" cy="1497330"/>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prstClr val="white"/>
              </a:solidFill>
              <a:latin typeface="Calibri"/>
              <a:ea typeface="+mn-ea"/>
              <a:cs typeface="+mn-cs"/>
            </a:rPr>
            <a:t>Conforme a su Protocolo.  </a:t>
          </a:r>
        </a:p>
      </dsp:txBody>
      <dsp:txXfrm>
        <a:off x="6356962" y="3764580"/>
        <a:ext cx="1058772" cy="1058772"/>
      </dsp:txXfrm>
    </dsp:sp>
    <dsp:sp modelId="{7FD7F7F7-E5E6-4207-A978-CF23362AB72F}">
      <dsp:nvSpPr>
        <dsp:cNvPr id="0" name=""/>
        <dsp:cNvSpPr/>
      </dsp:nvSpPr>
      <dsp:spPr>
        <a:xfrm rot="7560000">
          <a:off x="4942200" y="3493829"/>
          <a:ext cx="451614" cy="23545"/>
        </a:xfrm>
        <a:custGeom>
          <a:avLst/>
          <a:gdLst/>
          <a:ahLst/>
          <a:cxnLst/>
          <a:rect l="0" t="0" r="0" b="0"/>
          <a:pathLst>
            <a:path>
              <a:moveTo>
                <a:pt x="0" y="11772"/>
              </a:moveTo>
              <a:lnTo>
                <a:pt x="451614" y="117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ES" sz="1600" kern="1200"/>
        </a:p>
      </dsp:txBody>
      <dsp:txXfrm rot="10800000">
        <a:off x="5156717" y="3494311"/>
        <a:ext cx="22580" cy="22580"/>
      </dsp:txXfrm>
    </dsp:sp>
    <dsp:sp modelId="{B7CCA6FD-18CA-4D94-AE34-8B91E70BF7A1}">
      <dsp:nvSpPr>
        <dsp:cNvPr id="0" name=""/>
        <dsp:cNvSpPr/>
      </dsp:nvSpPr>
      <dsp:spPr>
        <a:xfrm>
          <a:off x="3846562" y="3545301"/>
          <a:ext cx="1497330" cy="1497330"/>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prstClr val="white"/>
              </a:solidFill>
              <a:latin typeface="Calibri"/>
              <a:ea typeface="+mn-ea"/>
              <a:cs typeface="+mn-cs"/>
            </a:rPr>
            <a:t>Debe ser completo.</a:t>
          </a:r>
        </a:p>
      </dsp:txBody>
      <dsp:txXfrm>
        <a:off x="4065841" y="3764580"/>
        <a:ext cx="1058772" cy="1058772"/>
      </dsp:txXfrm>
    </dsp:sp>
    <dsp:sp modelId="{A7E8EB0B-53DA-42E5-8914-444214E35D7C}">
      <dsp:nvSpPr>
        <dsp:cNvPr id="0" name=""/>
        <dsp:cNvSpPr/>
      </dsp:nvSpPr>
      <dsp:spPr>
        <a:xfrm rot="11880000">
          <a:off x="4884971" y="2451340"/>
          <a:ext cx="147400" cy="23545"/>
        </a:xfrm>
        <a:custGeom>
          <a:avLst/>
          <a:gdLst/>
          <a:ahLst/>
          <a:cxnLst/>
          <a:rect l="0" t="0" r="0" b="0"/>
          <a:pathLst>
            <a:path>
              <a:moveTo>
                <a:pt x="0" y="11772"/>
              </a:moveTo>
              <a:lnTo>
                <a:pt x="147400" y="117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ES" sz="1600" kern="1200"/>
        </a:p>
      </dsp:txBody>
      <dsp:txXfrm rot="10800000">
        <a:off x="4954987" y="2459427"/>
        <a:ext cx="7370" cy="7370"/>
      </dsp:txXfrm>
    </dsp:sp>
    <dsp:sp modelId="{8F567D09-367B-4E85-9F32-4CDA01C8B08A}">
      <dsp:nvSpPr>
        <dsp:cNvPr id="0" name=""/>
        <dsp:cNvSpPr/>
      </dsp:nvSpPr>
      <dsp:spPr>
        <a:xfrm>
          <a:off x="2775403" y="1366315"/>
          <a:ext cx="2223655" cy="1497330"/>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prstClr val="white"/>
              </a:solidFill>
              <a:latin typeface="Calibri"/>
              <a:ea typeface="+mn-ea"/>
              <a:cs typeface="+mn-cs"/>
            </a:rPr>
            <a:t>Utilización de ficheros firmados electrónicamente.</a:t>
          </a:r>
        </a:p>
      </dsp:txBody>
      <dsp:txXfrm>
        <a:off x="3101050" y="1585594"/>
        <a:ext cx="1572361" cy="1058772"/>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2" y="2"/>
            <a:ext cx="2945659" cy="496331"/>
          </a:xfrm>
          <a:prstGeom prst="rect">
            <a:avLst/>
          </a:prstGeom>
        </p:spPr>
        <p:txBody>
          <a:bodyPr vert="horz" lIns="91417" tIns="45709" rIns="91417" bIns="45709" rtlCol="0"/>
          <a:lstStyle>
            <a:lvl1pPr algn="l">
              <a:defRPr sz="1200"/>
            </a:lvl1pPr>
          </a:lstStyle>
          <a:p>
            <a:endParaRPr lang="es-ES" dirty="0"/>
          </a:p>
        </p:txBody>
      </p:sp>
      <p:sp>
        <p:nvSpPr>
          <p:cNvPr id="3" name="2 Marcador de fecha"/>
          <p:cNvSpPr>
            <a:spLocks noGrp="1"/>
          </p:cNvSpPr>
          <p:nvPr>
            <p:ph type="dt" sz="quarter" idx="1"/>
          </p:nvPr>
        </p:nvSpPr>
        <p:spPr>
          <a:xfrm>
            <a:off x="3850445" y="2"/>
            <a:ext cx="2945659" cy="496331"/>
          </a:xfrm>
          <a:prstGeom prst="rect">
            <a:avLst/>
          </a:prstGeom>
        </p:spPr>
        <p:txBody>
          <a:bodyPr vert="horz" lIns="91417" tIns="45709" rIns="91417" bIns="45709" rtlCol="0"/>
          <a:lstStyle>
            <a:lvl1pPr algn="r">
              <a:defRPr sz="1200"/>
            </a:lvl1pPr>
          </a:lstStyle>
          <a:p>
            <a:fld id="{9AFFF55A-C90B-474A-B660-B53C4B118391}" type="datetimeFigureOut">
              <a:rPr lang="es-ES" smtClean="0"/>
              <a:pPr/>
              <a:t>08/02/2023</a:t>
            </a:fld>
            <a:endParaRPr lang="es-ES" dirty="0"/>
          </a:p>
        </p:txBody>
      </p:sp>
      <p:sp>
        <p:nvSpPr>
          <p:cNvPr id="4" name="3 Marcador de pie de página"/>
          <p:cNvSpPr>
            <a:spLocks noGrp="1"/>
          </p:cNvSpPr>
          <p:nvPr>
            <p:ph type="ftr" sz="quarter" idx="2"/>
          </p:nvPr>
        </p:nvSpPr>
        <p:spPr>
          <a:xfrm>
            <a:off x="2" y="9428584"/>
            <a:ext cx="2945659" cy="496331"/>
          </a:xfrm>
          <a:prstGeom prst="rect">
            <a:avLst/>
          </a:prstGeom>
        </p:spPr>
        <p:txBody>
          <a:bodyPr vert="horz" lIns="91417" tIns="45709" rIns="91417" bIns="45709" rtlCol="0" anchor="b"/>
          <a:lstStyle>
            <a:lvl1pPr algn="l">
              <a:defRPr sz="1200"/>
            </a:lvl1pPr>
          </a:lstStyle>
          <a:p>
            <a:endParaRPr lang="es-ES" dirty="0"/>
          </a:p>
        </p:txBody>
      </p:sp>
      <p:sp>
        <p:nvSpPr>
          <p:cNvPr id="5" name="4 Marcador de número de diapositiva"/>
          <p:cNvSpPr>
            <a:spLocks noGrp="1"/>
          </p:cNvSpPr>
          <p:nvPr>
            <p:ph type="sldNum" sz="quarter" idx="3"/>
          </p:nvPr>
        </p:nvSpPr>
        <p:spPr>
          <a:xfrm>
            <a:off x="3850445" y="9428584"/>
            <a:ext cx="2945659" cy="496331"/>
          </a:xfrm>
          <a:prstGeom prst="rect">
            <a:avLst/>
          </a:prstGeom>
        </p:spPr>
        <p:txBody>
          <a:bodyPr vert="horz" lIns="91417" tIns="45709" rIns="91417" bIns="45709" rtlCol="0" anchor="b"/>
          <a:lstStyle>
            <a:lvl1pPr algn="r">
              <a:defRPr sz="1200"/>
            </a:lvl1pPr>
          </a:lstStyle>
          <a:p>
            <a:fld id="{3C92D8B3-9A2F-4E83-BB0C-8D859F4F5C9C}" type="slidenum">
              <a:rPr lang="es-ES" smtClean="0"/>
              <a:pPr/>
              <a:t>‹Nº›</a:t>
            </a:fld>
            <a:endParaRPr lang="es-ES" dirty="0"/>
          </a:p>
        </p:txBody>
      </p:sp>
    </p:spTree>
    <p:extLst>
      <p:ext uri="{BB962C8B-B14F-4D97-AF65-F5344CB8AC3E}">
        <p14:creationId xmlns:p14="http://schemas.microsoft.com/office/powerpoint/2010/main" val="3380838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08"/>
          </a:xfrm>
          <a:prstGeom prst="rect">
            <a:avLst/>
          </a:prstGeom>
        </p:spPr>
        <p:txBody>
          <a:bodyPr vert="horz" lIns="91417" tIns="45709" rIns="91417" bIns="45709" rtlCol="0"/>
          <a:lstStyle>
            <a:lvl1pPr algn="l">
              <a:defRPr sz="1200"/>
            </a:lvl1pPr>
          </a:lstStyle>
          <a:p>
            <a:endParaRPr lang="es-ES"/>
          </a:p>
        </p:txBody>
      </p:sp>
      <p:sp>
        <p:nvSpPr>
          <p:cNvPr id="3" name="2 Marcador de fecha"/>
          <p:cNvSpPr>
            <a:spLocks noGrp="1"/>
          </p:cNvSpPr>
          <p:nvPr>
            <p:ph type="dt" idx="1"/>
          </p:nvPr>
        </p:nvSpPr>
        <p:spPr>
          <a:xfrm>
            <a:off x="3849690" y="0"/>
            <a:ext cx="2946400" cy="496808"/>
          </a:xfrm>
          <a:prstGeom prst="rect">
            <a:avLst/>
          </a:prstGeom>
        </p:spPr>
        <p:txBody>
          <a:bodyPr vert="horz" lIns="91417" tIns="45709" rIns="91417" bIns="45709" rtlCol="0"/>
          <a:lstStyle>
            <a:lvl1pPr algn="r">
              <a:defRPr sz="1200"/>
            </a:lvl1pPr>
          </a:lstStyle>
          <a:p>
            <a:fld id="{2CDA6FA0-A341-43F0-B738-3824D6125ACF}" type="datetimeFigureOut">
              <a:rPr lang="es-ES" smtClean="0"/>
              <a:pPr/>
              <a:t>08/02/2023</a:t>
            </a:fld>
            <a:endParaRPr lang="es-ES"/>
          </a:p>
        </p:txBody>
      </p:sp>
      <p:sp>
        <p:nvSpPr>
          <p:cNvPr id="4" name="3 Marcador de imagen de diapositiva"/>
          <p:cNvSpPr>
            <a:spLocks noGrp="1" noRot="1" noChangeAspect="1"/>
          </p:cNvSpPr>
          <p:nvPr>
            <p:ph type="sldImg" idx="2"/>
          </p:nvPr>
        </p:nvSpPr>
        <p:spPr>
          <a:xfrm>
            <a:off x="88900" y="742950"/>
            <a:ext cx="6619875" cy="3724275"/>
          </a:xfrm>
          <a:prstGeom prst="rect">
            <a:avLst/>
          </a:prstGeom>
          <a:noFill/>
          <a:ln w="12700">
            <a:solidFill>
              <a:prstClr val="black"/>
            </a:solidFill>
          </a:ln>
        </p:spPr>
        <p:txBody>
          <a:bodyPr vert="horz" lIns="91417" tIns="45709" rIns="91417" bIns="45709" rtlCol="0" anchor="ctr"/>
          <a:lstStyle/>
          <a:p>
            <a:endParaRPr lang="es-ES"/>
          </a:p>
        </p:txBody>
      </p:sp>
      <p:sp>
        <p:nvSpPr>
          <p:cNvPr id="5" name="4 Marcador de notas"/>
          <p:cNvSpPr>
            <a:spLocks noGrp="1"/>
          </p:cNvSpPr>
          <p:nvPr>
            <p:ph type="body" sz="quarter" idx="3"/>
          </p:nvPr>
        </p:nvSpPr>
        <p:spPr>
          <a:xfrm>
            <a:off x="679452" y="4715711"/>
            <a:ext cx="5438775" cy="4466511"/>
          </a:xfrm>
          <a:prstGeom prst="rect">
            <a:avLst/>
          </a:prstGeom>
        </p:spPr>
        <p:txBody>
          <a:bodyPr vert="horz" lIns="91417" tIns="45709" rIns="91417" bIns="45709"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9428243"/>
            <a:ext cx="2946400" cy="496808"/>
          </a:xfrm>
          <a:prstGeom prst="rect">
            <a:avLst/>
          </a:prstGeom>
        </p:spPr>
        <p:txBody>
          <a:bodyPr vert="horz" lIns="91417" tIns="45709" rIns="91417" bIns="45709"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49690" y="9428243"/>
            <a:ext cx="2946400" cy="496808"/>
          </a:xfrm>
          <a:prstGeom prst="rect">
            <a:avLst/>
          </a:prstGeom>
        </p:spPr>
        <p:txBody>
          <a:bodyPr vert="horz" lIns="91417" tIns="45709" rIns="91417" bIns="45709" rtlCol="0" anchor="b"/>
          <a:lstStyle>
            <a:lvl1pPr algn="r">
              <a:defRPr sz="1200"/>
            </a:lvl1pPr>
          </a:lstStyle>
          <a:p>
            <a:fld id="{8AC910D1-1A4F-4546-9151-863F196F7B9B}" type="slidenum">
              <a:rPr lang="es-ES" smtClean="0"/>
              <a:pPr/>
              <a:t>‹Nº›</a:t>
            </a:fld>
            <a:endParaRPr lang="es-ES"/>
          </a:p>
        </p:txBody>
      </p:sp>
    </p:spTree>
    <p:extLst>
      <p:ext uri="{BB962C8B-B14F-4D97-AF65-F5344CB8AC3E}">
        <p14:creationId xmlns:p14="http://schemas.microsoft.com/office/powerpoint/2010/main" val="3031769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88900" y="742950"/>
            <a:ext cx="6619875" cy="3724275"/>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8AC910D1-1A4F-4546-9151-863F196F7B9B}" type="slidenum">
              <a:rPr lang="es-ES" smtClean="0"/>
              <a:pPr/>
              <a:t>1</a:t>
            </a:fld>
            <a:endParaRPr lang="es-ES" dirty="0"/>
          </a:p>
        </p:txBody>
      </p:sp>
    </p:spTree>
    <p:extLst>
      <p:ext uri="{BB962C8B-B14F-4D97-AF65-F5344CB8AC3E}">
        <p14:creationId xmlns:p14="http://schemas.microsoft.com/office/powerpoint/2010/main" val="2171519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xfrm>
            <a:off x="88900" y="742950"/>
            <a:ext cx="6619875" cy="3724275"/>
          </a:xfrm>
          <a:noFill/>
          <a:ln>
            <a:solidFill>
              <a:srgbClr val="000000"/>
            </a:solidFill>
            <a:miter lim="800000"/>
            <a:headEnd/>
            <a:tailEnd/>
          </a:ln>
        </p:spPr>
      </p:sp>
      <p:sp>
        <p:nvSpPr>
          <p:cNvPr id="5939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a:p>
        </p:txBody>
      </p:sp>
      <p:sp>
        <p:nvSpPr>
          <p:cNvPr id="6349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4EEB42-DA96-495A-8302-033B673946C3}" type="slidenum">
              <a:rPr lang="es-ES" smtClean="0"/>
              <a:pPr fontAlgn="base">
                <a:spcBef>
                  <a:spcPct val="0"/>
                </a:spcBef>
                <a:spcAft>
                  <a:spcPct val="0"/>
                </a:spcAft>
                <a:defRPr/>
              </a:pPr>
              <a:t>10</a:t>
            </a:fld>
            <a:endParaRPr lang="es-ES"/>
          </a:p>
        </p:txBody>
      </p:sp>
    </p:spTree>
    <p:extLst>
      <p:ext uri="{BB962C8B-B14F-4D97-AF65-F5344CB8AC3E}">
        <p14:creationId xmlns:p14="http://schemas.microsoft.com/office/powerpoint/2010/main" val="540283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88900" y="742950"/>
            <a:ext cx="6619875" cy="3724275"/>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AC910D1-1A4F-4546-9151-863F196F7B9B}" type="slidenum">
              <a:rPr lang="es-ES" smtClean="0"/>
              <a:pPr/>
              <a:t>11</a:t>
            </a:fld>
            <a:endParaRPr lang="es-ES"/>
          </a:p>
        </p:txBody>
      </p:sp>
    </p:spTree>
    <p:extLst>
      <p:ext uri="{BB962C8B-B14F-4D97-AF65-F5344CB8AC3E}">
        <p14:creationId xmlns:p14="http://schemas.microsoft.com/office/powerpoint/2010/main" val="4272526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88900" y="742950"/>
            <a:ext cx="6619875" cy="3724275"/>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AC910D1-1A4F-4546-9151-863F196F7B9B}" type="slidenum">
              <a:rPr lang="es-ES" smtClean="0"/>
              <a:pPr/>
              <a:t>12</a:t>
            </a:fld>
            <a:endParaRPr lang="es-ES"/>
          </a:p>
        </p:txBody>
      </p:sp>
    </p:spTree>
    <p:extLst>
      <p:ext uri="{BB962C8B-B14F-4D97-AF65-F5344CB8AC3E}">
        <p14:creationId xmlns:p14="http://schemas.microsoft.com/office/powerpoint/2010/main" val="899430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88900" y="742950"/>
            <a:ext cx="6619875" cy="3724275"/>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8AC910D1-1A4F-4546-9151-863F196F7B9B}" type="slidenum">
              <a:rPr lang="es-ES" smtClean="0"/>
              <a:pPr/>
              <a:t>13</a:t>
            </a:fld>
            <a:endParaRPr lang="es-ES"/>
          </a:p>
        </p:txBody>
      </p:sp>
    </p:spTree>
    <p:extLst>
      <p:ext uri="{BB962C8B-B14F-4D97-AF65-F5344CB8AC3E}">
        <p14:creationId xmlns:p14="http://schemas.microsoft.com/office/powerpoint/2010/main" val="581945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88900" y="742950"/>
            <a:ext cx="6619875" cy="3724275"/>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AC910D1-1A4F-4546-9151-863F196F7B9B}" type="slidenum">
              <a:rPr lang="es-ES" smtClean="0"/>
              <a:pPr/>
              <a:t>14</a:t>
            </a:fld>
            <a:endParaRPr lang="es-ES"/>
          </a:p>
        </p:txBody>
      </p:sp>
    </p:spTree>
    <p:extLst>
      <p:ext uri="{BB962C8B-B14F-4D97-AF65-F5344CB8AC3E}">
        <p14:creationId xmlns:p14="http://schemas.microsoft.com/office/powerpoint/2010/main" val="286331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88900" y="742950"/>
            <a:ext cx="6619875" cy="3724275"/>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AC910D1-1A4F-4546-9151-863F196F7B9B}" type="slidenum">
              <a:rPr lang="es-ES" smtClean="0"/>
              <a:pPr/>
              <a:t>15</a:t>
            </a:fld>
            <a:endParaRPr lang="es-ES"/>
          </a:p>
        </p:txBody>
      </p:sp>
    </p:spTree>
    <p:extLst>
      <p:ext uri="{BB962C8B-B14F-4D97-AF65-F5344CB8AC3E}">
        <p14:creationId xmlns:p14="http://schemas.microsoft.com/office/powerpoint/2010/main" val="4205762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88900" y="742950"/>
            <a:ext cx="6619875" cy="3724275"/>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AC910D1-1A4F-4546-9151-863F196F7B9B}" type="slidenum">
              <a:rPr lang="es-ES" smtClean="0"/>
              <a:pPr/>
              <a:t>16</a:t>
            </a:fld>
            <a:endParaRPr lang="es-ES"/>
          </a:p>
        </p:txBody>
      </p:sp>
    </p:spTree>
    <p:extLst>
      <p:ext uri="{BB962C8B-B14F-4D97-AF65-F5344CB8AC3E}">
        <p14:creationId xmlns:p14="http://schemas.microsoft.com/office/powerpoint/2010/main" val="251876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88900" y="742950"/>
            <a:ext cx="6619875" cy="3724275"/>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AC910D1-1A4F-4546-9151-863F196F7B9B}" type="slidenum">
              <a:rPr lang="es-ES" smtClean="0"/>
              <a:pPr/>
              <a:t>17</a:t>
            </a:fld>
            <a:endParaRPr lang="es-ES"/>
          </a:p>
        </p:txBody>
      </p:sp>
    </p:spTree>
    <p:extLst>
      <p:ext uri="{BB962C8B-B14F-4D97-AF65-F5344CB8AC3E}">
        <p14:creationId xmlns:p14="http://schemas.microsoft.com/office/powerpoint/2010/main" val="2798029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88900" y="742950"/>
            <a:ext cx="6619875" cy="3724275"/>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AC910D1-1A4F-4546-9151-863F196F7B9B}" type="slidenum">
              <a:rPr lang="es-ES" smtClean="0"/>
              <a:pPr/>
              <a:t>18</a:t>
            </a:fld>
            <a:endParaRPr lang="es-ES"/>
          </a:p>
        </p:txBody>
      </p:sp>
    </p:spTree>
    <p:extLst>
      <p:ext uri="{BB962C8B-B14F-4D97-AF65-F5344CB8AC3E}">
        <p14:creationId xmlns:p14="http://schemas.microsoft.com/office/powerpoint/2010/main" val="3653150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88900" y="742950"/>
            <a:ext cx="6619875" cy="3724275"/>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AC910D1-1A4F-4546-9151-863F196F7B9B}" type="slidenum">
              <a:rPr lang="es-ES" smtClean="0"/>
              <a:pPr/>
              <a:t>19</a:t>
            </a:fld>
            <a:endParaRPr lang="es-ES"/>
          </a:p>
        </p:txBody>
      </p:sp>
    </p:spTree>
    <p:extLst>
      <p:ext uri="{BB962C8B-B14F-4D97-AF65-F5344CB8AC3E}">
        <p14:creationId xmlns:p14="http://schemas.microsoft.com/office/powerpoint/2010/main" val="65951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88900" y="742950"/>
            <a:ext cx="6619875" cy="3724275"/>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8AC910D1-1A4F-4546-9151-863F196F7B9B}" type="slidenum">
              <a:rPr lang="es-ES" smtClean="0"/>
              <a:pPr/>
              <a:t>2</a:t>
            </a:fld>
            <a:endParaRPr lang="es-ES" dirty="0"/>
          </a:p>
        </p:txBody>
      </p:sp>
    </p:spTree>
    <p:extLst>
      <p:ext uri="{BB962C8B-B14F-4D97-AF65-F5344CB8AC3E}">
        <p14:creationId xmlns:p14="http://schemas.microsoft.com/office/powerpoint/2010/main" val="853266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88900" y="742950"/>
            <a:ext cx="6619875" cy="3724275"/>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AC910D1-1A4F-4546-9151-863F196F7B9B}" type="slidenum">
              <a:rPr lang="es-ES" smtClean="0"/>
              <a:pPr/>
              <a:t>20</a:t>
            </a:fld>
            <a:endParaRPr lang="es-ES"/>
          </a:p>
        </p:txBody>
      </p:sp>
    </p:spTree>
    <p:extLst>
      <p:ext uri="{BB962C8B-B14F-4D97-AF65-F5344CB8AC3E}">
        <p14:creationId xmlns:p14="http://schemas.microsoft.com/office/powerpoint/2010/main" val="2992223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88900" y="742950"/>
            <a:ext cx="6619875" cy="3724275"/>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AC910D1-1A4F-4546-9151-863F196F7B9B}" type="slidenum">
              <a:rPr lang="es-ES" smtClean="0"/>
              <a:pPr/>
              <a:t>21</a:t>
            </a:fld>
            <a:endParaRPr lang="es-ES"/>
          </a:p>
        </p:txBody>
      </p:sp>
    </p:spTree>
    <p:extLst>
      <p:ext uri="{BB962C8B-B14F-4D97-AF65-F5344CB8AC3E}">
        <p14:creationId xmlns:p14="http://schemas.microsoft.com/office/powerpoint/2010/main" val="11102466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88900" y="742950"/>
            <a:ext cx="6619875" cy="3724275"/>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AC910D1-1A4F-4546-9151-863F196F7B9B}" type="slidenum">
              <a:rPr lang="es-ES" smtClean="0"/>
              <a:pPr/>
              <a:t>22</a:t>
            </a:fld>
            <a:endParaRPr lang="es-ES"/>
          </a:p>
        </p:txBody>
      </p:sp>
    </p:spTree>
    <p:extLst>
      <p:ext uri="{BB962C8B-B14F-4D97-AF65-F5344CB8AC3E}">
        <p14:creationId xmlns:p14="http://schemas.microsoft.com/office/powerpoint/2010/main" val="3568934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88900" y="742950"/>
            <a:ext cx="6619875" cy="3724275"/>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AC910D1-1A4F-4546-9151-863F196F7B9B}" type="slidenum">
              <a:rPr lang="es-ES" smtClean="0"/>
              <a:pPr/>
              <a:t>23</a:t>
            </a:fld>
            <a:endParaRPr lang="es-ES"/>
          </a:p>
        </p:txBody>
      </p:sp>
    </p:spTree>
    <p:extLst>
      <p:ext uri="{BB962C8B-B14F-4D97-AF65-F5344CB8AC3E}">
        <p14:creationId xmlns:p14="http://schemas.microsoft.com/office/powerpoint/2010/main" val="34023179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88900" y="742950"/>
            <a:ext cx="6619875" cy="3724275"/>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438D492D-D70D-4FF1-9F65-5BC8FE38D6E8}" type="slidenum">
              <a:rPr lang="es-ES" smtClean="0"/>
              <a:pPr>
                <a:defRPr/>
              </a:pPr>
              <a:t>24</a:t>
            </a:fld>
            <a:endParaRPr lang="es-ES"/>
          </a:p>
        </p:txBody>
      </p:sp>
    </p:spTree>
    <p:extLst>
      <p:ext uri="{BB962C8B-B14F-4D97-AF65-F5344CB8AC3E}">
        <p14:creationId xmlns:p14="http://schemas.microsoft.com/office/powerpoint/2010/main" val="8084860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88900" y="742950"/>
            <a:ext cx="6619875" cy="3724275"/>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AC910D1-1A4F-4546-9151-863F196F7B9B}" type="slidenum">
              <a:rPr lang="es-ES" smtClean="0"/>
              <a:pPr/>
              <a:t>25</a:t>
            </a:fld>
            <a:endParaRPr lang="es-ES"/>
          </a:p>
        </p:txBody>
      </p:sp>
    </p:spTree>
    <p:extLst>
      <p:ext uri="{BB962C8B-B14F-4D97-AF65-F5344CB8AC3E}">
        <p14:creationId xmlns:p14="http://schemas.microsoft.com/office/powerpoint/2010/main" val="7266612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88900" y="742950"/>
            <a:ext cx="6619875" cy="3724275"/>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AC910D1-1A4F-4546-9151-863F196F7B9B}" type="slidenum">
              <a:rPr lang="es-ES" smtClean="0"/>
              <a:pPr/>
              <a:t>26</a:t>
            </a:fld>
            <a:endParaRPr lang="es-ES"/>
          </a:p>
        </p:txBody>
      </p:sp>
    </p:spTree>
    <p:extLst>
      <p:ext uri="{BB962C8B-B14F-4D97-AF65-F5344CB8AC3E}">
        <p14:creationId xmlns:p14="http://schemas.microsoft.com/office/powerpoint/2010/main" val="30371110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88900" y="742950"/>
            <a:ext cx="6619875" cy="3724275"/>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AC910D1-1A4F-4546-9151-863F196F7B9B}" type="slidenum">
              <a:rPr lang="es-ES" smtClean="0"/>
              <a:pPr/>
              <a:t>27</a:t>
            </a:fld>
            <a:endParaRPr lang="es-ES"/>
          </a:p>
        </p:txBody>
      </p:sp>
    </p:spTree>
    <p:extLst>
      <p:ext uri="{BB962C8B-B14F-4D97-AF65-F5344CB8AC3E}">
        <p14:creationId xmlns:p14="http://schemas.microsoft.com/office/powerpoint/2010/main" val="19789176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88900" y="742950"/>
            <a:ext cx="6619875" cy="3724275"/>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AC910D1-1A4F-4546-9151-863F196F7B9B}" type="slidenum">
              <a:rPr lang="es-ES" smtClean="0"/>
              <a:pPr/>
              <a:t>28</a:t>
            </a:fld>
            <a:endParaRPr lang="es-ES"/>
          </a:p>
        </p:txBody>
      </p:sp>
    </p:spTree>
    <p:extLst>
      <p:ext uri="{BB962C8B-B14F-4D97-AF65-F5344CB8AC3E}">
        <p14:creationId xmlns:p14="http://schemas.microsoft.com/office/powerpoint/2010/main" val="5504131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88900" y="742950"/>
            <a:ext cx="6619875" cy="3724275"/>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AC910D1-1A4F-4546-9151-863F196F7B9B}" type="slidenum">
              <a:rPr lang="es-ES" smtClean="0"/>
              <a:pPr/>
              <a:t>29</a:t>
            </a:fld>
            <a:endParaRPr lang="es-ES"/>
          </a:p>
        </p:txBody>
      </p:sp>
    </p:spTree>
    <p:extLst>
      <p:ext uri="{BB962C8B-B14F-4D97-AF65-F5344CB8AC3E}">
        <p14:creationId xmlns:p14="http://schemas.microsoft.com/office/powerpoint/2010/main" val="1614610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xfrm>
            <a:off x="88900" y="742950"/>
            <a:ext cx="6619875" cy="3724275"/>
          </a:xfrm>
          <a:noFill/>
          <a:ln>
            <a:solidFill>
              <a:srgbClr val="000000"/>
            </a:solidFill>
            <a:miter lim="800000"/>
            <a:headEnd/>
            <a:tailEnd/>
          </a:ln>
        </p:spPr>
      </p:sp>
      <p:sp>
        <p:nvSpPr>
          <p:cNvPr id="5939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dirty="0"/>
          </a:p>
        </p:txBody>
      </p:sp>
      <p:sp>
        <p:nvSpPr>
          <p:cNvPr id="6349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4EEB42-DA96-495A-8302-033B673946C3}" type="slidenum">
              <a:rPr lang="es-ES" smtClean="0"/>
              <a:pPr fontAlgn="base">
                <a:spcBef>
                  <a:spcPct val="0"/>
                </a:spcBef>
                <a:spcAft>
                  <a:spcPct val="0"/>
                </a:spcAft>
                <a:defRPr/>
              </a:pPr>
              <a:t>3</a:t>
            </a:fld>
            <a:endParaRPr lang="es-ES" dirty="0"/>
          </a:p>
        </p:txBody>
      </p:sp>
    </p:spTree>
    <p:extLst>
      <p:ext uri="{BB962C8B-B14F-4D97-AF65-F5344CB8AC3E}">
        <p14:creationId xmlns:p14="http://schemas.microsoft.com/office/powerpoint/2010/main" val="36435286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88900" y="742950"/>
            <a:ext cx="6619875" cy="3724275"/>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AC910D1-1A4F-4546-9151-863F196F7B9B}" type="slidenum">
              <a:rPr lang="es-ES" smtClean="0"/>
              <a:pPr/>
              <a:t>30</a:t>
            </a:fld>
            <a:endParaRPr lang="es-ES"/>
          </a:p>
        </p:txBody>
      </p:sp>
    </p:spTree>
    <p:extLst>
      <p:ext uri="{BB962C8B-B14F-4D97-AF65-F5344CB8AC3E}">
        <p14:creationId xmlns:p14="http://schemas.microsoft.com/office/powerpoint/2010/main" val="18641206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88900" y="742950"/>
            <a:ext cx="6619875" cy="3724275"/>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AC910D1-1A4F-4546-9151-863F196F7B9B}" type="slidenum">
              <a:rPr lang="es-ES" smtClean="0"/>
              <a:pPr/>
              <a:t>31</a:t>
            </a:fld>
            <a:endParaRPr lang="es-ES"/>
          </a:p>
        </p:txBody>
      </p:sp>
    </p:spTree>
    <p:extLst>
      <p:ext uri="{BB962C8B-B14F-4D97-AF65-F5344CB8AC3E}">
        <p14:creationId xmlns:p14="http://schemas.microsoft.com/office/powerpoint/2010/main" val="36607601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88900" y="742950"/>
            <a:ext cx="6619875" cy="3724275"/>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AC910D1-1A4F-4546-9151-863F196F7B9B}" type="slidenum">
              <a:rPr lang="es-ES" smtClean="0"/>
              <a:pPr/>
              <a:t>32</a:t>
            </a:fld>
            <a:endParaRPr lang="es-ES"/>
          </a:p>
        </p:txBody>
      </p:sp>
    </p:spTree>
    <p:extLst>
      <p:ext uri="{BB962C8B-B14F-4D97-AF65-F5344CB8AC3E}">
        <p14:creationId xmlns:p14="http://schemas.microsoft.com/office/powerpoint/2010/main" val="9390330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88900" y="742950"/>
            <a:ext cx="6619875" cy="3724275"/>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AC910D1-1A4F-4546-9151-863F196F7B9B}" type="slidenum">
              <a:rPr lang="es-ES" smtClean="0"/>
              <a:pPr/>
              <a:t>33</a:t>
            </a:fld>
            <a:endParaRPr lang="es-ES"/>
          </a:p>
        </p:txBody>
      </p:sp>
    </p:spTree>
    <p:extLst>
      <p:ext uri="{BB962C8B-B14F-4D97-AF65-F5344CB8AC3E}">
        <p14:creationId xmlns:p14="http://schemas.microsoft.com/office/powerpoint/2010/main" val="21150121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88900" y="742950"/>
            <a:ext cx="6619875" cy="3724275"/>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438D492D-D70D-4FF1-9F65-5BC8FE38D6E8}" type="slidenum">
              <a:rPr lang="es-ES" smtClean="0"/>
              <a:pPr>
                <a:defRPr/>
              </a:pPr>
              <a:t>34</a:t>
            </a:fld>
            <a:endParaRPr lang="es-ES"/>
          </a:p>
        </p:txBody>
      </p:sp>
    </p:spTree>
    <p:extLst>
      <p:ext uri="{BB962C8B-B14F-4D97-AF65-F5344CB8AC3E}">
        <p14:creationId xmlns:p14="http://schemas.microsoft.com/office/powerpoint/2010/main" val="38371529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88900" y="742950"/>
            <a:ext cx="6619875" cy="3724275"/>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AC910D1-1A4F-4546-9151-863F196F7B9B}" type="slidenum">
              <a:rPr lang="es-ES" smtClean="0"/>
              <a:pPr/>
              <a:t>35</a:t>
            </a:fld>
            <a:endParaRPr lang="es-ES"/>
          </a:p>
        </p:txBody>
      </p:sp>
    </p:spTree>
    <p:extLst>
      <p:ext uri="{BB962C8B-B14F-4D97-AF65-F5344CB8AC3E}">
        <p14:creationId xmlns:p14="http://schemas.microsoft.com/office/powerpoint/2010/main" val="39758891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88900" y="742950"/>
            <a:ext cx="6619875" cy="3724275"/>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AC910D1-1A4F-4546-9151-863F196F7B9B}" type="slidenum">
              <a:rPr lang="es-ES" smtClean="0"/>
              <a:pPr/>
              <a:t>36</a:t>
            </a:fld>
            <a:endParaRPr lang="es-ES"/>
          </a:p>
        </p:txBody>
      </p:sp>
    </p:spTree>
    <p:extLst>
      <p:ext uri="{BB962C8B-B14F-4D97-AF65-F5344CB8AC3E}">
        <p14:creationId xmlns:p14="http://schemas.microsoft.com/office/powerpoint/2010/main" val="11084787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88900" y="742950"/>
            <a:ext cx="6619875" cy="3724275"/>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AC910D1-1A4F-4546-9151-863F196F7B9B}" type="slidenum">
              <a:rPr lang="es-ES" smtClean="0"/>
              <a:pPr/>
              <a:t>37</a:t>
            </a:fld>
            <a:endParaRPr lang="es-ES"/>
          </a:p>
        </p:txBody>
      </p:sp>
    </p:spTree>
    <p:extLst>
      <p:ext uri="{BB962C8B-B14F-4D97-AF65-F5344CB8AC3E}">
        <p14:creationId xmlns:p14="http://schemas.microsoft.com/office/powerpoint/2010/main" val="34189221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88900" y="742950"/>
            <a:ext cx="6619875" cy="3724275"/>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AC910D1-1A4F-4546-9151-863F196F7B9B}" type="slidenum">
              <a:rPr lang="es-ES" smtClean="0"/>
              <a:pPr/>
              <a:t>38</a:t>
            </a:fld>
            <a:endParaRPr lang="es-ES"/>
          </a:p>
        </p:txBody>
      </p:sp>
    </p:spTree>
    <p:extLst>
      <p:ext uri="{BB962C8B-B14F-4D97-AF65-F5344CB8AC3E}">
        <p14:creationId xmlns:p14="http://schemas.microsoft.com/office/powerpoint/2010/main" val="3839899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88900" y="742950"/>
            <a:ext cx="6619875" cy="3724275"/>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AC910D1-1A4F-4546-9151-863F196F7B9B}" type="slidenum">
              <a:rPr lang="es-ES" smtClean="0"/>
              <a:pPr/>
              <a:t>39</a:t>
            </a:fld>
            <a:endParaRPr lang="es-ES"/>
          </a:p>
        </p:txBody>
      </p:sp>
    </p:spTree>
    <p:extLst>
      <p:ext uri="{BB962C8B-B14F-4D97-AF65-F5344CB8AC3E}">
        <p14:creationId xmlns:p14="http://schemas.microsoft.com/office/powerpoint/2010/main" val="339150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4450" y="720725"/>
            <a:ext cx="6419850" cy="3611563"/>
          </a:xfrm>
        </p:spPr>
      </p:sp>
      <p:sp>
        <p:nvSpPr>
          <p:cNvPr id="3" name="2 Marcador de notas"/>
          <p:cNvSpPr>
            <a:spLocks noGrp="1"/>
          </p:cNvSpPr>
          <p:nvPr>
            <p:ph type="body" idx="1"/>
          </p:nvPr>
        </p:nvSpPr>
        <p:spPr/>
        <p:txBody>
          <a:bodyPr/>
          <a:lstStyle/>
          <a:p>
            <a:r>
              <a:rPr lang="es-ES" dirty="0"/>
              <a:t>Previsible Mejora de la Situación Sanitaria.</a:t>
            </a:r>
          </a:p>
          <a:p>
            <a:r>
              <a:rPr lang="es-ES" dirty="0" err="1"/>
              <a:t>Dotacion</a:t>
            </a:r>
            <a:endParaRPr lang="es-ES" dirty="0"/>
          </a:p>
        </p:txBody>
      </p:sp>
      <p:sp>
        <p:nvSpPr>
          <p:cNvPr id="4" name="3 Marcador de número de diapositiva"/>
          <p:cNvSpPr>
            <a:spLocks noGrp="1"/>
          </p:cNvSpPr>
          <p:nvPr>
            <p:ph type="sldNum" sz="quarter" idx="10"/>
          </p:nvPr>
        </p:nvSpPr>
        <p:spPr/>
        <p:txBody>
          <a:bodyPr/>
          <a:lstStyle/>
          <a:p>
            <a:pPr>
              <a:defRPr/>
            </a:pPr>
            <a:fld id="{438D492D-D70D-4FF1-9F65-5BC8FE38D6E8}" type="slidenum">
              <a:rPr lang="es-ES" smtClean="0"/>
              <a:pPr>
                <a:defRPr/>
              </a:pPr>
              <a:t>4</a:t>
            </a:fld>
            <a:endParaRPr lang="es-ES"/>
          </a:p>
        </p:txBody>
      </p:sp>
    </p:spTree>
    <p:extLst>
      <p:ext uri="{BB962C8B-B14F-4D97-AF65-F5344CB8AC3E}">
        <p14:creationId xmlns:p14="http://schemas.microsoft.com/office/powerpoint/2010/main" val="15603330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88900" y="742950"/>
            <a:ext cx="6619875" cy="3724275"/>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AC910D1-1A4F-4546-9151-863F196F7B9B}" type="slidenum">
              <a:rPr lang="es-ES" smtClean="0"/>
              <a:pPr/>
              <a:t>40</a:t>
            </a:fld>
            <a:endParaRPr lang="es-ES"/>
          </a:p>
        </p:txBody>
      </p:sp>
    </p:spTree>
    <p:extLst>
      <p:ext uri="{BB962C8B-B14F-4D97-AF65-F5344CB8AC3E}">
        <p14:creationId xmlns:p14="http://schemas.microsoft.com/office/powerpoint/2010/main" val="2588007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88900" y="742950"/>
            <a:ext cx="6619875" cy="3724275"/>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AC910D1-1A4F-4546-9151-863F196F7B9B}" type="slidenum">
              <a:rPr lang="es-ES" smtClean="0"/>
              <a:pPr/>
              <a:t>41</a:t>
            </a:fld>
            <a:endParaRPr lang="es-ES"/>
          </a:p>
        </p:txBody>
      </p:sp>
    </p:spTree>
    <p:extLst>
      <p:ext uri="{BB962C8B-B14F-4D97-AF65-F5344CB8AC3E}">
        <p14:creationId xmlns:p14="http://schemas.microsoft.com/office/powerpoint/2010/main" val="12901605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88900" y="742950"/>
            <a:ext cx="6619875" cy="3724275"/>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AC910D1-1A4F-4546-9151-863F196F7B9B}" type="slidenum">
              <a:rPr lang="es-ES" smtClean="0"/>
              <a:pPr/>
              <a:t>42</a:t>
            </a:fld>
            <a:endParaRPr lang="es-ES"/>
          </a:p>
        </p:txBody>
      </p:sp>
    </p:spTree>
    <p:extLst>
      <p:ext uri="{BB962C8B-B14F-4D97-AF65-F5344CB8AC3E}">
        <p14:creationId xmlns:p14="http://schemas.microsoft.com/office/powerpoint/2010/main" val="27277966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88900" y="742950"/>
            <a:ext cx="6619875" cy="3724275"/>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AC910D1-1A4F-4546-9151-863F196F7B9B}" type="slidenum">
              <a:rPr lang="es-ES" smtClean="0"/>
              <a:pPr/>
              <a:t>43</a:t>
            </a:fld>
            <a:endParaRPr lang="es-ES"/>
          </a:p>
        </p:txBody>
      </p:sp>
    </p:spTree>
    <p:extLst>
      <p:ext uri="{BB962C8B-B14F-4D97-AF65-F5344CB8AC3E}">
        <p14:creationId xmlns:p14="http://schemas.microsoft.com/office/powerpoint/2010/main" val="41379695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88900" y="742950"/>
            <a:ext cx="6619875" cy="3724275"/>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AC910D1-1A4F-4546-9151-863F196F7B9B}" type="slidenum">
              <a:rPr lang="es-ES" smtClean="0"/>
              <a:pPr/>
              <a:t>44</a:t>
            </a:fld>
            <a:endParaRPr lang="es-ES"/>
          </a:p>
        </p:txBody>
      </p:sp>
    </p:spTree>
    <p:extLst>
      <p:ext uri="{BB962C8B-B14F-4D97-AF65-F5344CB8AC3E}">
        <p14:creationId xmlns:p14="http://schemas.microsoft.com/office/powerpoint/2010/main" val="15485071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88900" y="742950"/>
            <a:ext cx="6619875" cy="3724275"/>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AC910D1-1A4F-4546-9151-863F196F7B9B}" type="slidenum">
              <a:rPr lang="es-ES" smtClean="0"/>
              <a:pPr/>
              <a:t>45</a:t>
            </a:fld>
            <a:endParaRPr lang="es-ES"/>
          </a:p>
        </p:txBody>
      </p:sp>
    </p:spTree>
    <p:extLst>
      <p:ext uri="{BB962C8B-B14F-4D97-AF65-F5344CB8AC3E}">
        <p14:creationId xmlns:p14="http://schemas.microsoft.com/office/powerpoint/2010/main" val="11415937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88900" y="742950"/>
            <a:ext cx="6619875" cy="3724275"/>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AC910D1-1A4F-4546-9151-863F196F7B9B}" type="slidenum">
              <a:rPr lang="es-ES" smtClean="0"/>
              <a:pPr/>
              <a:t>46</a:t>
            </a:fld>
            <a:endParaRPr lang="es-ES"/>
          </a:p>
        </p:txBody>
      </p:sp>
    </p:spTree>
    <p:extLst>
      <p:ext uri="{BB962C8B-B14F-4D97-AF65-F5344CB8AC3E}">
        <p14:creationId xmlns:p14="http://schemas.microsoft.com/office/powerpoint/2010/main" val="26103653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88900" y="742950"/>
            <a:ext cx="6619875" cy="3724275"/>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AC910D1-1A4F-4546-9151-863F196F7B9B}" type="slidenum">
              <a:rPr lang="es-ES" smtClean="0"/>
              <a:pPr/>
              <a:t>47</a:t>
            </a:fld>
            <a:endParaRPr lang="es-ES"/>
          </a:p>
        </p:txBody>
      </p:sp>
    </p:spTree>
    <p:extLst>
      <p:ext uri="{BB962C8B-B14F-4D97-AF65-F5344CB8AC3E}">
        <p14:creationId xmlns:p14="http://schemas.microsoft.com/office/powerpoint/2010/main" val="11425609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88900" y="742950"/>
            <a:ext cx="6619875" cy="3724275"/>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AC910D1-1A4F-4546-9151-863F196F7B9B}" type="slidenum">
              <a:rPr lang="es-ES" smtClean="0"/>
              <a:pPr/>
              <a:t>48</a:t>
            </a:fld>
            <a:endParaRPr lang="es-ES"/>
          </a:p>
        </p:txBody>
      </p:sp>
    </p:spTree>
    <p:extLst>
      <p:ext uri="{BB962C8B-B14F-4D97-AF65-F5344CB8AC3E}">
        <p14:creationId xmlns:p14="http://schemas.microsoft.com/office/powerpoint/2010/main" val="29799170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88900" y="742950"/>
            <a:ext cx="6619875" cy="3724275"/>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AC910D1-1A4F-4546-9151-863F196F7B9B}" type="slidenum">
              <a:rPr lang="es-ES" smtClean="0"/>
              <a:pPr/>
              <a:t>49</a:t>
            </a:fld>
            <a:endParaRPr lang="es-ES"/>
          </a:p>
        </p:txBody>
      </p:sp>
    </p:spTree>
    <p:extLst>
      <p:ext uri="{BB962C8B-B14F-4D97-AF65-F5344CB8AC3E}">
        <p14:creationId xmlns:p14="http://schemas.microsoft.com/office/powerpoint/2010/main" val="2002439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4450" y="720725"/>
            <a:ext cx="6419850" cy="3611563"/>
          </a:xfrm>
        </p:spPr>
      </p:sp>
      <p:sp>
        <p:nvSpPr>
          <p:cNvPr id="3" name="2 Marcador de notas"/>
          <p:cNvSpPr>
            <a:spLocks noGrp="1"/>
          </p:cNvSpPr>
          <p:nvPr>
            <p:ph type="body" idx="1"/>
          </p:nvPr>
        </p:nvSpPr>
        <p:spPr/>
        <p:txBody>
          <a:bodyPr/>
          <a:lstStyle/>
          <a:p>
            <a:r>
              <a:rPr lang="es-ES" dirty="0"/>
              <a:t>Previsible Mejora de la Situación Sanitaria.</a:t>
            </a:r>
          </a:p>
          <a:p>
            <a:r>
              <a:rPr lang="es-ES" dirty="0" err="1"/>
              <a:t>Dotacion</a:t>
            </a:r>
            <a:endParaRPr lang="es-ES" dirty="0"/>
          </a:p>
        </p:txBody>
      </p:sp>
      <p:sp>
        <p:nvSpPr>
          <p:cNvPr id="4" name="3 Marcador de número de diapositiva"/>
          <p:cNvSpPr>
            <a:spLocks noGrp="1"/>
          </p:cNvSpPr>
          <p:nvPr>
            <p:ph type="sldNum" sz="quarter" idx="10"/>
          </p:nvPr>
        </p:nvSpPr>
        <p:spPr/>
        <p:txBody>
          <a:bodyPr/>
          <a:lstStyle/>
          <a:p>
            <a:pPr>
              <a:defRPr/>
            </a:pPr>
            <a:fld id="{438D492D-D70D-4FF1-9F65-5BC8FE38D6E8}" type="slidenum">
              <a:rPr lang="es-ES" smtClean="0"/>
              <a:pPr>
                <a:defRPr/>
              </a:pPr>
              <a:t>5</a:t>
            </a:fld>
            <a:endParaRPr lang="es-ES"/>
          </a:p>
        </p:txBody>
      </p:sp>
    </p:spTree>
    <p:extLst>
      <p:ext uri="{BB962C8B-B14F-4D97-AF65-F5344CB8AC3E}">
        <p14:creationId xmlns:p14="http://schemas.microsoft.com/office/powerpoint/2010/main" val="18492392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88900" y="742950"/>
            <a:ext cx="6619875" cy="3724275"/>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438D492D-D70D-4FF1-9F65-5BC8FE38D6E8}" type="slidenum">
              <a:rPr lang="es-ES" smtClean="0"/>
              <a:pPr>
                <a:defRPr/>
              </a:pPr>
              <a:t>50</a:t>
            </a:fld>
            <a:endParaRPr lang="es-ES"/>
          </a:p>
        </p:txBody>
      </p:sp>
    </p:spTree>
    <p:extLst>
      <p:ext uri="{BB962C8B-B14F-4D97-AF65-F5344CB8AC3E}">
        <p14:creationId xmlns:p14="http://schemas.microsoft.com/office/powerpoint/2010/main" val="17300876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88900" y="742950"/>
            <a:ext cx="6619875" cy="3724275"/>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438D492D-D70D-4FF1-9F65-5BC8FE38D6E8}" type="slidenum">
              <a:rPr lang="es-ES" smtClean="0"/>
              <a:pPr>
                <a:defRPr/>
              </a:pPr>
              <a:t>51</a:t>
            </a:fld>
            <a:endParaRPr lang="es-ES"/>
          </a:p>
        </p:txBody>
      </p:sp>
    </p:spTree>
    <p:extLst>
      <p:ext uri="{BB962C8B-B14F-4D97-AF65-F5344CB8AC3E}">
        <p14:creationId xmlns:p14="http://schemas.microsoft.com/office/powerpoint/2010/main" val="343673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88900" y="742950"/>
            <a:ext cx="6619875" cy="3724275"/>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438D492D-D70D-4FF1-9F65-5BC8FE38D6E8}" type="slidenum">
              <a:rPr lang="es-ES" smtClean="0"/>
              <a:pPr>
                <a:defRPr/>
              </a:pPr>
              <a:t>52</a:t>
            </a:fld>
            <a:endParaRPr lang="es-ES"/>
          </a:p>
        </p:txBody>
      </p:sp>
    </p:spTree>
    <p:extLst>
      <p:ext uri="{BB962C8B-B14F-4D97-AF65-F5344CB8AC3E}">
        <p14:creationId xmlns:p14="http://schemas.microsoft.com/office/powerpoint/2010/main" val="19521534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88900" y="742950"/>
            <a:ext cx="6619875" cy="3724275"/>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AC910D1-1A4F-4546-9151-863F196F7B9B}" type="slidenum">
              <a:rPr lang="es-ES" smtClean="0"/>
              <a:pPr/>
              <a:t>53</a:t>
            </a:fld>
            <a:endParaRPr lang="es-ES"/>
          </a:p>
        </p:txBody>
      </p:sp>
    </p:spTree>
    <p:extLst>
      <p:ext uri="{BB962C8B-B14F-4D97-AF65-F5344CB8AC3E}">
        <p14:creationId xmlns:p14="http://schemas.microsoft.com/office/powerpoint/2010/main" val="36759086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88900" y="742950"/>
            <a:ext cx="6619875" cy="3724275"/>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AC910D1-1A4F-4546-9151-863F196F7B9B}" type="slidenum">
              <a:rPr lang="es-ES" smtClean="0"/>
              <a:pPr/>
              <a:t>54</a:t>
            </a:fld>
            <a:endParaRPr lang="es-ES"/>
          </a:p>
        </p:txBody>
      </p:sp>
    </p:spTree>
    <p:extLst>
      <p:ext uri="{BB962C8B-B14F-4D97-AF65-F5344CB8AC3E}">
        <p14:creationId xmlns:p14="http://schemas.microsoft.com/office/powerpoint/2010/main" val="33279777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xfrm>
            <a:off x="88900" y="742950"/>
            <a:ext cx="6619875" cy="3724275"/>
          </a:xfrm>
          <a:noFill/>
          <a:ln>
            <a:solidFill>
              <a:srgbClr val="000000"/>
            </a:solidFill>
            <a:miter lim="800000"/>
            <a:headEnd/>
            <a:tailEnd/>
          </a:ln>
        </p:spPr>
      </p:sp>
      <p:sp>
        <p:nvSpPr>
          <p:cNvPr id="5939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dirty="0"/>
          </a:p>
        </p:txBody>
      </p:sp>
      <p:sp>
        <p:nvSpPr>
          <p:cNvPr id="6349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4EEB42-DA96-495A-8302-033B673946C3}" type="slidenum">
              <a:rPr lang="es-ES" smtClean="0"/>
              <a:pPr fontAlgn="base">
                <a:spcBef>
                  <a:spcPct val="0"/>
                </a:spcBef>
                <a:spcAft>
                  <a:spcPct val="0"/>
                </a:spcAft>
                <a:defRPr/>
              </a:pPr>
              <a:t>55</a:t>
            </a:fld>
            <a:endParaRPr lang="es-ES" dirty="0"/>
          </a:p>
        </p:txBody>
      </p:sp>
    </p:spTree>
    <p:extLst>
      <p:ext uri="{BB962C8B-B14F-4D97-AF65-F5344CB8AC3E}">
        <p14:creationId xmlns:p14="http://schemas.microsoft.com/office/powerpoint/2010/main" val="3143711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88900" y="742950"/>
            <a:ext cx="6619875" cy="3724275"/>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8AC910D1-1A4F-4546-9151-863F196F7B9B}" type="slidenum">
              <a:rPr lang="es-ES" smtClean="0"/>
              <a:pPr/>
              <a:t>56</a:t>
            </a:fld>
            <a:endParaRPr lang="es-ES" dirty="0"/>
          </a:p>
        </p:txBody>
      </p:sp>
    </p:spTree>
    <p:extLst>
      <p:ext uri="{BB962C8B-B14F-4D97-AF65-F5344CB8AC3E}">
        <p14:creationId xmlns:p14="http://schemas.microsoft.com/office/powerpoint/2010/main" val="21715192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88900" y="742950"/>
            <a:ext cx="6619875" cy="3724275"/>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8AC910D1-1A4F-4546-9151-863F196F7B9B}" type="slidenum">
              <a:rPr lang="es-ES" smtClean="0"/>
              <a:pPr/>
              <a:t>57</a:t>
            </a:fld>
            <a:endParaRPr lang="es-ES" dirty="0"/>
          </a:p>
        </p:txBody>
      </p:sp>
    </p:spTree>
    <p:extLst>
      <p:ext uri="{BB962C8B-B14F-4D97-AF65-F5344CB8AC3E}">
        <p14:creationId xmlns:p14="http://schemas.microsoft.com/office/powerpoint/2010/main" val="8532662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xfrm>
            <a:off x="88900" y="742950"/>
            <a:ext cx="6619875" cy="3724275"/>
          </a:xfrm>
          <a:noFill/>
          <a:ln>
            <a:solidFill>
              <a:srgbClr val="000000"/>
            </a:solidFill>
            <a:miter lim="800000"/>
            <a:headEnd/>
            <a:tailEnd/>
          </a:ln>
        </p:spPr>
      </p:sp>
      <p:sp>
        <p:nvSpPr>
          <p:cNvPr id="5939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dirty="0"/>
          </a:p>
        </p:txBody>
      </p:sp>
      <p:sp>
        <p:nvSpPr>
          <p:cNvPr id="6349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4EEB42-DA96-495A-8302-033B673946C3}" type="slidenum">
              <a:rPr lang="es-ES" smtClean="0"/>
              <a:pPr fontAlgn="base">
                <a:spcBef>
                  <a:spcPct val="0"/>
                </a:spcBef>
                <a:spcAft>
                  <a:spcPct val="0"/>
                </a:spcAft>
                <a:defRPr/>
              </a:pPr>
              <a:t>58</a:t>
            </a:fld>
            <a:endParaRPr lang="es-ES" dirty="0"/>
          </a:p>
        </p:txBody>
      </p:sp>
    </p:spTree>
    <p:extLst>
      <p:ext uri="{BB962C8B-B14F-4D97-AF65-F5344CB8AC3E}">
        <p14:creationId xmlns:p14="http://schemas.microsoft.com/office/powerpoint/2010/main" val="36435286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4450" y="720725"/>
            <a:ext cx="6419850" cy="3611563"/>
          </a:xfrm>
        </p:spPr>
      </p:sp>
      <p:sp>
        <p:nvSpPr>
          <p:cNvPr id="3" name="2 Marcador de notas"/>
          <p:cNvSpPr>
            <a:spLocks noGrp="1"/>
          </p:cNvSpPr>
          <p:nvPr>
            <p:ph type="body" idx="1"/>
          </p:nvPr>
        </p:nvSpPr>
        <p:spPr/>
        <p:txBody>
          <a:bodyPr/>
          <a:lstStyle/>
          <a:p>
            <a:r>
              <a:rPr lang="es-ES" dirty="0"/>
              <a:t>Previsible Mejora de la Situación Sanitaria.</a:t>
            </a:r>
          </a:p>
          <a:p>
            <a:r>
              <a:rPr lang="es-ES" dirty="0" err="1"/>
              <a:t>Dotacion</a:t>
            </a:r>
            <a:endParaRPr lang="es-ES" dirty="0"/>
          </a:p>
        </p:txBody>
      </p:sp>
      <p:sp>
        <p:nvSpPr>
          <p:cNvPr id="4" name="3 Marcador de número de diapositiva"/>
          <p:cNvSpPr>
            <a:spLocks noGrp="1"/>
          </p:cNvSpPr>
          <p:nvPr>
            <p:ph type="sldNum" sz="quarter" idx="10"/>
          </p:nvPr>
        </p:nvSpPr>
        <p:spPr/>
        <p:txBody>
          <a:bodyPr/>
          <a:lstStyle/>
          <a:p>
            <a:pPr>
              <a:defRPr/>
            </a:pPr>
            <a:fld id="{438D492D-D70D-4FF1-9F65-5BC8FE38D6E8}" type="slidenum">
              <a:rPr lang="es-ES" smtClean="0"/>
              <a:pPr>
                <a:defRPr/>
              </a:pPr>
              <a:t>59</a:t>
            </a:fld>
            <a:endParaRPr lang="es-ES"/>
          </a:p>
        </p:txBody>
      </p:sp>
    </p:spTree>
    <p:extLst>
      <p:ext uri="{BB962C8B-B14F-4D97-AF65-F5344CB8AC3E}">
        <p14:creationId xmlns:p14="http://schemas.microsoft.com/office/powerpoint/2010/main" val="3843526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xfrm>
            <a:off x="44450" y="720725"/>
            <a:ext cx="6419850" cy="3611563"/>
          </a:xfrm>
          <a:noFill/>
          <a:ln>
            <a:solidFill>
              <a:srgbClr val="000000"/>
            </a:solidFill>
            <a:miter lim="800000"/>
            <a:headEnd/>
            <a:tailEnd/>
          </a:ln>
        </p:spPr>
      </p:sp>
      <p:sp>
        <p:nvSpPr>
          <p:cNvPr id="5939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dirty="0"/>
          </a:p>
        </p:txBody>
      </p:sp>
      <p:sp>
        <p:nvSpPr>
          <p:cNvPr id="6349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4EEB42-DA96-495A-8302-033B673946C3}" type="slidenum">
              <a:rPr lang="es-ES" smtClean="0"/>
              <a:pPr fontAlgn="base">
                <a:spcBef>
                  <a:spcPct val="0"/>
                </a:spcBef>
                <a:spcAft>
                  <a:spcPct val="0"/>
                </a:spcAft>
                <a:defRPr/>
              </a:pPr>
              <a:t>6</a:t>
            </a:fld>
            <a:endParaRPr lang="es-ES"/>
          </a:p>
        </p:txBody>
      </p:sp>
    </p:spTree>
    <p:extLst>
      <p:ext uri="{BB962C8B-B14F-4D97-AF65-F5344CB8AC3E}">
        <p14:creationId xmlns:p14="http://schemas.microsoft.com/office/powerpoint/2010/main" val="9925610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4450" y="720725"/>
            <a:ext cx="6419850" cy="3611563"/>
          </a:xfrm>
        </p:spPr>
      </p:sp>
      <p:sp>
        <p:nvSpPr>
          <p:cNvPr id="3" name="2 Marcador de notas"/>
          <p:cNvSpPr>
            <a:spLocks noGrp="1"/>
          </p:cNvSpPr>
          <p:nvPr>
            <p:ph type="body" idx="1"/>
          </p:nvPr>
        </p:nvSpPr>
        <p:spPr/>
        <p:txBody>
          <a:bodyPr/>
          <a:lstStyle/>
          <a:p>
            <a:r>
              <a:rPr lang="es-ES" dirty="0"/>
              <a:t>Previsible Mejora de la Situación Sanitaria.</a:t>
            </a:r>
          </a:p>
          <a:p>
            <a:r>
              <a:rPr lang="es-ES" dirty="0" err="1"/>
              <a:t>Dotacion</a:t>
            </a:r>
            <a:endParaRPr lang="es-ES" dirty="0"/>
          </a:p>
        </p:txBody>
      </p:sp>
      <p:sp>
        <p:nvSpPr>
          <p:cNvPr id="4" name="3 Marcador de número de diapositiva"/>
          <p:cNvSpPr>
            <a:spLocks noGrp="1"/>
          </p:cNvSpPr>
          <p:nvPr>
            <p:ph type="sldNum" sz="quarter" idx="10"/>
          </p:nvPr>
        </p:nvSpPr>
        <p:spPr/>
        <p:txBody>
          <a:bodyPr/>
          <a:lstStyle/>
          <a:p>
            <a:pPr>
              <a:defRPr/>
            </a:pPr>
            <a:fld id="{438D492D-D70D-4FF1-9F65-5BC8FE38D6E8}" type="slidenum">
              <a:rPr lang="es-ES" smtClean="0"/>
              <a:pPr>
                <a:defRPr/>
              </a:pPr>
              <a:t>60</a:t>
            </a:fld>
            <a:endParaRPr lang="es-ES"/>
          </a:p>
        </p:txBody>
      </p:sp>
    </p:spTree>
    <p:extLst>
      <p:ext uri="{BB962C8B-B14F-4D97-AF65-F5344CB8AC3E}">
        <p14:creationId xmlns:p14="http://schemas.microsoft.com/office/powerpoint/2010/main" val="24957254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4450" y="720725"/>
            <a:ext cx="6419850" cy="3611563"/>
          </a:xfrm>
        </p:spPr>
      </p:sp>
      <p:sp>
        <p:nvSpPr>
          <p:cNvPr id="3" name="2 Marcador de notas"/>
          <p:cNvSpPr>
            <a:spLocks noGrp="1"/>
          </p:cNvSpPr>
          <p:nvPr>
            <p:ph type="body" idx="1"/>
          </p:nvPr>
        </p:nvSpPr>
        <p:spPr/>
        <p:txBody>
          <a:bodyPr/>
          <a:lstStyle/>
          <a:p>
            <a:r>
              <a:rPr lang="es-ES" dirty="0"/>
              <a:t>Previsible Mejora de la Situación Sanitaria.</a:t>
            </a:r>
          </a:p>
          <a:p>
            <a:r>
              <a:rPr lang="es-ES" dirty="0" err="1"/>
              <a:t>Dotacion</a:t>
            </a:r>
            <a:endParaRPr lang="es-ES" dirty="0"/>
          </a:p>
        </p:txBody>
      </p:sp>
      <p:sp>
        <p:nvSpPr>
          <p:cNvPr id="4" name="3 Marcador de número de diapositiva"/>
          <p:cNvSpPr>
            <a:spLocks noGrp="1"/>
          </p:cNvSpPr>
          <p:nvPr>
            <p:ph type="sldNum" sz="quarter" idx="10"/>
          </p:nvPr>
        </p:nvSpPr>
        <p:spPr/>
        <p:txBody>
          <a:bodyPr/>
          <a:lstStyle/>
          <a:p>
            <a:pPr>
              <a:defRPr/>
            </a:pPr>
            <a:fld id="{438D492D-D70D-4FF1-9F65-5BC8FE38D6E8}" type="slidenum">
              <a:rPr lang="es-ES" smtClean="0"/>
              <a:pPr>
                <a:defRPr/>
              </a:pPr>
              <a:t>61</a:t>
            </a:fld>
            <a:endParaRPr lang="es-ES"/>
          </a:p>
        </p:txBody>
      </p:sp>
    </p:spTree>
    <p:extLst>
      <p:ext uri="{BB962C8B-B14F-4D97-AF65-F5344CB8AC3E}">
        <p14:creationId xmlns:p14="http://schemas.microsoft.com/office/powerpoint/2010/main" val="15603330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4450" y="720725"/>
            <a:ext cx="6419850" cy="3611563"/>
          </a:xfrm>
        </p:spPr>
      </p:sp>
      <p:sp>
        <p:nvSpPr>
          <p:cNvPr id="3" name="2 Marcador de notas"/>
          <p:cNvSpPr>
            <a:spLocks noGrp="1"/>
          </p:cNvSpPr>
          <p:nvPr>
            <p:ph type="body" idx="1"/>
          </p:nvPr>
        </p:nvSpPr>
        <p:spPr/>
        <p:txBody>
          <a:bodyPr/>
          <a:lstStyle/>
          <a:p>
            <a:r>
              <a:rPr lang="es-ES" dirty="0"/>
              <a:t>Previsible Mejora de la Situación Sanitaria.</a:t>
            </a:r>
          </a:p>
          <a:p>
            <a:r>
              <a:rPr lang="es-ES" dirty="0" err="1"/>
              <a:t>Dotacion</a:t>
            </a:r>
            <a:endParaRPr lang="es-ES" dirty="0"/>
          </a:p>
        </p:txBody>
      </p:sp>
      <p:sp>
        <p:nvSpPr>
          <p:cNvPr id="4" name="3 Marcador de número de diapositiva"/>
          <p:cNvSpPr>
            <a:spLocks noGrp="1"/>
          </p:cNvSpPr>
          <p:nvPr>
            <p:ph type="sldNum" sz="quarter" idx="10"/>
          </p:nvPr>
        </p:nvSpPr>
        <p:spPr/>
        <p:txBody>
          <a:bodyPr/>
          <a:lstStyle/>
          <a:p>
            <a:pPr>
              <a:defRPr/>
            </a:pPr>
            <a:fld id="{438D492D-D70D-4FF1-9F65-5BC8FE38D6E8}" type="slidenum">
              <a:rPr lang="es-ES" smtClean="0"/>
              <a:pPr>
                <a:defRPr/>
              </a:pPr>
              <a:t>62</a:t>
            </a:fld>
            <a:endParaRPr lang="es-ES"/>
          </a:p>
        </p:txBody>
      </p:sp>
    </p:spTree>
    <p:extLst>
      <p:ext uri="{BB962C8B-B14F-4D97-AF65-F5344CB8AC3E}">
        <p14:creationId xmlns:p14="http://schemas.microsoft.com/office/powerpoint/2010/main" val="184923927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xfrm>
            <a:off x="44450" y="720725"/>
            <a:ext cx="6419850" cy="3611563"/>
          </a:xfrm>
          <a:noFill/>
          <a:ln>
            <a:solidFill>
              <a:srgbClr val="000000"/>
            </a:solidFill>
            <a:miter lim="800000"/>
            <a:headEnd/>
            <a:tailEnd/>
          </a:ln>
        </p:spPr>
      </p:sp>
      <p:sp>
        <p:nvSpPr>
          <p:cNvPr id="5939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dirty="0"/>
          </a:p>
        </p:txBody>
      </p:sp>
      <p:sp>
        <p:nvSpPr>
          <p:cNvPr id="6349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4EEB42-DA96-495A-8302-033B673946C3}" type="slidenum">
              <a:rPr lang="es-ES" smtClean="0"/>
              <a:pPr fontAlgn="base">
                <a:spcBef>
                  <a:spcPct val="0"/>
                </a:spcBef>
                <a:spcAft>
                  <a:spcPct val="0"/>
                </a:spcAft>
                <a:defRPr/>
              </a:pPr>
              <a:t>63</a:t>
            </a:fld>
            <a:endParaRPr lang="es-ES"/>
          </a:p>
        </p:txBody>
      </p:sp>
    </p:spTree>
    <p:extLst>
      <p:ext uri="{BB962C8B-B14F-4D97-AF65-F5344CB8AC3E}">
        <p14:creationId xmlns:p14="http://schemas.microsoft.com/office/powerpoint/2010/main" val="99256106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xfrm>
            <a:off x="88900" y="742950"/>
            <a:ext cx="6619875" cy="3724275"/>
          </a:xfrm>
          <a:noFill/>
          <a:ln>
            <a:solidFill>
              <a:srgbClr val="000000"/>
            </a:solidFill>
            <a:miter lim="800000"/>
            <a:headEnd/>
            <a:tailEnd/>
          </a:ln>
        </p:spPr>
      </p:sp>
      <p:sp>
        <p:nvSpPr>
          <p:cNvPr id="5939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a:p>
        </p:txBody>
      </p:sp>
      <p:sp>
        <p:nvSpPr>
          <p:cNvPr id="6349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4EEB42-DA96-495A-8302-033B673946C3}" type="slidenum">
              <a:rPr lang="es-ES" smtClean="0"/>
              <a:pPr fontAlgn="base">
                <a:spcBef>
                  <a:spcPct val="0"/>
                </a:spcBef>
                <a:spcAft>
                  <a:spcPct val="0"/>
                </a:spcAft>
                <a:defRPr/>
              </a:pPr>
              <a:t>64</a:t>
            </a:fld>
            <a:endParaRPr lang="es-ES"/>
          </a:p>
        </p:txBody>
      </p:sp>
    </p:spTree>
    <p:extLst>
      <p:ext uri="{BB962C8B-B14F-4D97-AF65-F5344CB8AC3E}">
        <p14:creationId xmlns:p14="http://schemas.microsoft.com/office/powerpoint/2010/main" val="54028337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xfrm>
            <a:off x="44450" y="720725"/>
            <a:ext cx="6419850" cy="3611563"/>
          </a:xfrm>
          <a:noFill/>
          <a:ln>
            <a:solidFill>
              <a:srgbClr val="000000"/>
            </a:solidFill>
            <a:miter lim="800000"/>
            <a:headEnd/>
            <a:tailEnd/>
          </a:ln>
        </p:spPr>
      </p:sp>
      <p:sp>
        <p:nvSpPr>
          <p:cNvPr id="5939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dirty="0"/>
          </a:p>
        </p:txBody>
      </p:sp>
      <p:sp>
        <p:nvSpPr>
          <p:cNvPr id="6349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4EEB42-DA96-495A-8302-033B673946C3}" type="slidenum">
              <a:rPr lang="es-ES" smtClean="0"/>
              <a:pPr fontAlgn="base">
                <a:spcBef>
                  <a:spcPct val="0"/>
                </a:spcBef>
                <a:spcAft>
                  <a:spcPct val="0"/>
                </a:spcAft>
                <a:defRPr/>
              </a:pPr>
              <a:t>65</a:t>
            </a:fld>
            <a:endParaRPr lang="es-ES"/>
          </a:p>
        </p:txBody>
      </p:sp>
    </p:spTree>
    <p:extLst>
      <p:ext uri="{BB962C8B-B14F-4D97-AF65-F5344CB8AC3E}">
        <p14:creationId xmlns:p14="http://schemas.microsoft.com/office/powerpoint/2010/main" val="41665132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xfrm>
            <a:off x="44450" y="720725"/>
            <a:ext cx="6419850" cy="3611563"/>
          </a:xfrm>
          <a:noFill/>
          <a:ln>
            <a:solidFill>
              <a:srgbClr val="000000"/>
            </a:solidFill>
            <a:miter lim="800000"/>
            <a:headEnd/>
            <a:tailEnd/>
          </a:ln>
        </p:spPr>
      </p:sp>
      <p:sp>
        <p:nvSpPr>
          <p:cNvPr id="5939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dirty="0"/>
          </a:p>
        </p:txBody>
      </p:sp>
      <p:sp>
        <p:nvSpPr>
          <p:cNvPr id="6349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4EEB42-DA96-495A-8302-033B673946C3}" type="slidenum">
              <a:rPr lang="es-ES" smtClean="0"/>
              <a:pPr fontAlgn="base">
                <a:spcBef>
                  <a:spcPct val="0"/>
                </a:spcBef>
                <a:spcAft>
                  <a:spcPct val="0"/>
                </a:spcAft>
                <a:defRPr/>
              </a:pPr>
              <a:t>66</a:t>
            </a:fld>
            <a:endParaRPr lang="es-ES"/>
          </a:p>
        </p:txBody>
      </p:sp>
    </p:spTree>
    <p:extLst>
      <p:ext uri="{BB962C8B-B14F-4D97-AF65-F5344CB8AC3E}">
        <p14:creationId xmlns:p14="http://schemas.microsoft.com/office/powerpoint/2010/main" val="28135955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xfrm>
            <a:off x="44450" y="720725"/>
            <a:ext cx="6419850" cy="3611563"/>
          </a:xfrm>
          <a:noFill/>
          <a:ln>
            <a:solidFill>
              <a:srgbClr val="000000"/>
            </a:solidFill>
            <a:miter lim="800000"/>
            <a:headEnd/>
            <a:tailEnd/>
          </a:ln>
        </p:spPr>
      </p:sp>
      <p:sp>
        <p:nvSpPr>
          <p:cNvPr id="5939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dirty="0"/>
          </a:p>
        </p:txBody>
      </p:sp>
      <p:sp>
        <p:nvSpPr>
          <p:cNvPr id="6349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4EEB42-DA96-495A-8302-033B673946C3}" type="slidenum">
              <a:rPr lang="es-ES" smtClean="0"/>
              <a:pPr fontAlgn="base">
                <a:spcBef>
                  <a:spcPct val="0"/>
                </a:spcBef>
                <a:spcAft>
                  <a:spcPct val="0"/>
                </a:spcAft>
                <a:defRPr/>
              </a:pPr>
              <a:t>67</a:t>
            </a:fld>
            <a:endParaRPr lang="es-ES"/>
          </a:p>
        </p:txBody>
      </p:sp>
    </p:spTree>
    <p:extLst>
      <p:ext uri="{BB962C8B-B14F-4D97-AF65-F5344CB8AC3E}">
        <p14:creationId xmlns:p14="http://schemas.microsoft.com/office/powerpoint/2010/main" val="112346629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88900" y="742950"/>
            <a:ext cx="6619875" cy="3724275"/>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AC910D1-1A4F-4546-9151-863F196F7B9B}" type="slidenum">
              <a:rPr lang="es-ES" smtClean="0"/>
              <a:pPr/>
              <a:t>68</a:t>
            </a:fld>
            <a:endParaRPr lang="es-ES"/>
          </a:p>
        </p:txBody>
      </p:sp>
    </p:spTree>
    <p:extLst>
      <p:ext uri="{BB962C8B-B14F-4D97-AF65-F5344CB8AC3E}">
        <p14:creationId xmlns:p14="http://schemas.microsoft.com/office/powerpoint/2010/main" val="127021020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xfrm>
            <a:off x="44450" y="720725"/>
            <a:ext cx="6419850" cy="3611563"/>
          </a:xfrm>
          <a:noFill/>
          <a:ln>
            <a:solidFill>
              <a:srgbClr val="000000"/>
            </a:solidFill>
            <a:miter lim="800000"/>
            <a:headEnd/>
            <a:tailEnd/>
          </a:ln>
        </p:spPr>
      </p:sp>
      <p:sp>
        <p:nvSpPr>
          <p:cNvPr id="5939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dirty="0"/>
          </a:p>
        </p:txBody>
      </p:sp>
      <p:sp>
        <p:nvSpPr>
          <p:cNvPr id="6349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4EEB42-DA96-495A-8302-033B673946C3}" type="slidenum">
              <a:rPr lang="es-ES" smtClean="0"/>
              <a:pPr fontAlgn="base">
                <a:spcBef>
                  <a:spcPct val="0"/>
                </a:spcBef>
                <a:spcAft>
                  <a:spcPct val="0"/>
                </a:spcAft>
                <a:defRPr/>
              </a:pPr>
              <a:t>69</a:t>
            </a:fld>
            <a:endParaRPr lang="es-ES"/>
          </a:p>
        </p:txBody>
      </p:sp>
    </p:spTree>
    <p:extLst>
      <p:ext uri="{BB962C8B-B14F-4D97-AF65-F5344CB8AC3E}">
        <p14:creationId xmlns:p14="http://schemas.microsoft.com/office/powerpoint/2010/main" val="675363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4450" y="720725"/>
            <a:ext cx="6419850" cy="3611563"/>
          </a:xfrm>
        </p:spPr>
      </p:sp>
      <p:sp>
        <p:nvSpPr>
          <p:cNvPr id="3" name="2 Marcador de notas"/>
          <p:cNvSpPr>
            <a:spLocks noGrp="1"/>
          </p:cNvSpPr>
          <p:nvPr>
            <p:ph type="body" idx="1"/>
          </p:nvPr>
        </p:nvSpPr>
        <p:spPr/>
        <p:txBody>
          <a:bodyPr/>
          <a:lstStyle/>
          <a:p>
            <a:r>
              <a:rPr lang="es-ES" dirty="0"/>
              <a:t>Juan</a:t>
            </a:r>
          </a:p>
        </p:txBody>
      </p:sp>
      <p:sp>
        <p:nvSpPr>
          <p:cNvPr id="4" name="3 Marcador de número de diapositiva"/>
          <p:cNvSpPr>
            <a:spLocks noGrp="1"/>
          </p:cNvSpPr>
          <p:nvPr>
            <p:ph type="sldNum" sz="quarter" idx="10"/>
          </p:nvPr>
        </p:nvSpPr>
        <p:spPr/>
        <p:txBody>
          <a:bodyPr/>
          <a:lstStyle/>
          <a:p>
            <a:pPr>
              <a:defRPr/>
            </a:pPr>
            <a:fld id="{438D492D-D70D-4FF1-9F65-5BC8FE38D6E8}" type="slidenum">
              <a:rPr lang="es-ES" smtClean="0"/>
              <a:pPr>
                <a:defRPr/>
              </a:pPr>
              <a:t>7</a:t>
            </a:fld>
            <a:endParaRPr lang="es-ES"/>
          </a:p>
        </p:txBody>
      </p:sp>
    </p:spTree>
    <p:extLst>
      <p:ext uri="{BB962C8B-B14F-4D97-AF65-F5344CB8AC3E}">
        <p14:creationId xmlns:p14="http://schemas.microsoft.com/office/powerpoint/2010/main" val="337145252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xfrm>
            <a:off x="44450" y="720725"/>
            <a:ext cx="6419850" cy="3611563"/>
          </a:xfrm>
          <a:noFill/>
          <a:ln>
            <a:solidFill>
              <a:srgbClr val="000000"/>
            </a:solidFill>
            <a:miter lim="800000"/>
            <a:headEnd/>
            <a:tailEnd/>
          </a:ln>
        </p:spPr>
      </p:sp>
      <p:sp>
        <p:nvSpPr>
          <p:cNvPr id="5939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dirty="0"/>
          </a:p>
        </p:txBody>
      </p:sp>
      <p:sp>
        <p:nvSpPr>
          <p:cNvPr id="6349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4EEB42-DA96-495A-8302-033B673946C3}" type="slidenum">
              <a:rPr lang="es-ES" smtClean="0"/>
              <a:pPr fontAlgn="base">
                <a:spcBef>
                  <a:spcPct val="0"/>
                </a:spcBef>
                <a:spcAft>
                  <a:spcPct val="0"/>
                </a:spcAft>
                <a:defRPr/>
              </a:pPr>
              <a:t>70</a:t>
            </a:fld>
            <a:endParaRPr lang="es-ES"/>
          </a:p>
        </p:txBody>
      </p:sp>
    </p:spTree>
    <p:extLst>
      <p:ext uri="{BB962C8B-B14F-4D97-AF65-F5344CB8AC3E}">
        <p14:creationId xmlns:p14="http://schemas.microsoft.com/office/powerpoint/2010/main" val="5001070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xfrm>
            <a:off x="44450" y="720725"/>
            <a:ext cx="6419850" cy="3611563"/>
          </a:xfrm>
          <a:noFill/>
          <a:ln>
            <a:solidFill>
              <a:srgbClr val="000000"/>
            </a:solidFill>
            <a:miter lim="800000"/>
            <a:headEnd/>
            <a:tailEnd/>
          </a:ln>
        </p:spPr>
      </p:sp>
      <p:sp>
        <p:nvSpPr>
          <p:cNvPr id="5939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dirty="0"/>
          </a:p>
        </p:txBody>
      </p:sp>
      <p:sp>
        <p:nvSpPr>
          <p:cNvPr id="6349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4EEB42-DA96-495A-8302-033B673946C3}" type="slidenum">
              <a:rPr lang="es-ES" smtClean="0"/>
              <a:pPr fontAlgn="base">
                <a:spcBef>
                  <a:spcPct val="0"/>
                </a:spcBef>
                <a:spcAft>
                  <a:spcPct val="0"/>
                </a:spcAft>
                <a:defRPr/>
              </a:pPr>
              <a:t>71</a:t>
            </a:fld>
            <a:endParaRPr lang="es-ES"/>
          </a:p>
        </p:txBody>
      </p:sp>
    </p:spTree>
    <p:extLst>
      <p:ext uri="{BB962C8B-B14F-4D97-AF65-F5344CB8AC3E}">
        <p14:creationId xmlns:p14="http://schemas.microsoft.com/office/powerpoint/2010/main" val="396232162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8113" y="766763"/>
            <a:ext cx="6823075" cy="3838575"/>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AC910D1-1A4F-4546-9151-863F196F7B9B}" type="slidenum">
              <a:rPr lang="es-ES" smtClean="0"/>
              <a:pPr/>
              <a:t>72</a:t>
            </a:fld>
            <a:endParaRPr lang="es-ES"/>
          </a:p>
        </p:txBody>
      </p:sp>
    </p:spTree>
    <p:extLst>
      <p:ext uri="{BB962C8B-B14F-4D97-AF65-F5344CB8AC3E}">
        <p14:creationId xmlns:p14="http://schemas.microsoft.com/office/powerpoint/2010/main" val="331722936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8113" y="766763"/>
            <a:ext cx="6823075" cy="3838575"/>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AC910D1-1A4F-4546-9151-863F196F7B9B}" type="slidenum">
              <a:rPr lang="es-ES" smtClean="0"/>
              <a:pPr/>
              <a:t>73</a:t>
            </a:fld>
            <a:endParaRPr lang="es-ES"/>
          </a:p>
        </p:txBody>
      </p:sp>
    </p:spTree>
    <p:extLst>
      <p:ext uri="{BB962C8B-B14F-4D97-AF65-F5344CB8AC3E}">
        <p14:creationId xmlns:p14="http://schemas.microsoft.com/office/powerpoint/2010/main" val="299289378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8AC910D1-1A4F-4546-9151-863F196F7B9B}" type="slidenum">
              <a:rPr lang="es-ES" smtClean="0"/>
              <a:pPr/>
              <a:t>74</a:t>
            </a:fld>
            <a:endParaRPr lang="es-ES"/>
          </a:p>
        </p:txBody>
      </p:sp>
    </p:spTree>
    <p:extLst>
      <p:ext uri="{BB962C8B-B14F-4D97-AF65-F5344CB8AC3E}">
        <p14:creationId xmlns:p14="http://schemas.microsoft.com/office/powerpoint/2010/main" val="254613077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xfrm>
            <a:off x="88900" y="742950"/>
            <a:ext cx="6619875" cy="3724275"/>
          </a:xfrm>
          <a:noFill/>
          <a:ln>
            <a:solidFill>
              <a:srgbClr val="000000"/>
            </a:solidFill>
            <a:miter lim="800000"/>
            <a:headEnd/>
            <a:tailEnd/>
          </a:ln>
        </p:spPr>
      </p:sp>
      <p:sp>
        <p:nvSpPr>
          <p:cNvPr id="5939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dirty="0"/>
          </a:p>
        </p:txBody>
      </p:sp>
      <p:sp>
        <p:nvSpPr>
          <p:cNvPr id="6349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4EEB42-DA96-495A-8302-033B673946C3}" type="slidenum">
              <a:rPr lang="es-ES" smtClean="0"/>
              <a:pPr fontAlgn="base">
                <a:spcBef>
                  <a:spcPct val="0"/>
                </a:spcBef>
                <a:spcAft>
                  <a:spcPct val="0"/>
                </a:spcAft>
                <a:defRPr/>
              </a:pPr>
              <a:t>75</a:t>
            </a:fld>
            <a:endParaRPr lang="es-ES" dirty="0"/>
          </a:p>
        </p:txBody>
      </p:sp>
    </p:spTree>
    <p:extLst>
      <p:ext uri="{BB962C8B-B14F-4D97-AF65-F5344CB8AC3E}">
        <p14:creationId xmlns:p14="http://schemas.microsoft.com/office/powerpoint/2010/main" val="215516296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8113" y="766763"/>
            <a:ext cx="6823075" cy="3838575"/>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AC910D1-1A4F-4546-9151-863F196F7B9B}" type="slidenum">
              <a:rPr lang="es-ES" smtClean="0"/>
              <a:pPr/>
              <a:t>76</a:t>
            </a:fld>
            <a:endParaRPr lang="es-ES"/>
          </a:p>
        </p:txBody>
      </p:sp>
    </p:spTree>
    <p:extLst>
      <p:ext uri="{BB962C8B-B14F-4D97-AF65-F5344CB8AC3E}">
        <p14:creationId xmlns:p14="http://schemas.microsoft.com/office/powerpoint/2010/main" val="415065075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8113" y="766763"/>
            <a:ext cx="6823075" cy="3838575"/>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438D492D-D70D-4FF1-9F65-5BC8FE38D6E8}" type="slidenum">
              <a:rPr lang="es-ES" smtClean="0"/>
              <a:pPr>
                <a:defRPr/>
              </a:pPr>
              <a:t>77</a:t>
            </a:fld>
            <a:endParaRPr lang="es-ES"/>
          </a:p>
        </p:txBody>
      </p:sp>
    </p:spTree>
    <p:extLst>
      <p:ext uri="{BB962C8B-B14F-4D97-AF65-F5344CB8AC3E}">
        <p14:creationId xmlns:p14="http://schemas.microsoft.com/office/powerpoint/2010/main" val="397348906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8113" y="766763"/>
            <a:ext cx="6823075" cy="3838575"/>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438D492D-D70D-4FF1-9F65-5BC8FE38D6E8}" type="slidenum">
              <a:rPr lang="es-ES" smtClean="0"/>
              <a:pPr>
                <a:defRPr/>
              </a:pPr>
              <a:t>78</a:t>
            </a:fld>
            <a:endParaRPr lang="es-ES"/>
          </a:p>
        </p:txBody>
      </p:sp>
    </p:spTree>
    <p:extLst>
      <p:ext uri="{BB962C8B-B14F-4D97-AF65-F5344CB8AC3E}">
        <p14:creationId xmlns:p14="http://schemas.microsoft.com/office/powerpoint/2010/main" val="253515180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8113" y="766763"/>
            <a:ext cx="6823075" cy="3838575"/>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438D492D-D70D-4FF1-9F65-5BC8FE38D6E8}" type="slidenum">
              <a:rPr lang="es-ES" smtClean="0"/>
              <a:pPr>
                <a:defRPr/>
              </a:pPr>
              <a:t>79</a:t>
            </a:fld>
            <a:endParaRPr lang="es-ES"/>
          </a:p>
        </p:txBody>
      </p:sp>
    </p:spTree>
    <p:extLst>
      <p:ext uri="{BB962C8B-B14F-4D97-AF65-F5344CB8AC3E}">
        <p14:creationId xmlns:p14="http://schemas.microsoft.com/office/powerpoint/2010/main" val="2432674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4450" y="720725"/>
            <a:ext cx="6419850" cy="3611563"/>
          </a:xfrm>
        </p:spPr>
      </p:sp>
      <p:sp>
        <p:nvSpPr>
          <p:cNvPr id="3" name="2 Marcador de notas"/>
          <p:cNvSpPr>
            <a:spLocks noGrp="1"/>
          </p:cNvSpPr>
          <p:nvPr>
            <p:ph type="body" idx="1"/>
          </p:nvPr>
        </p:nvSpPr>
        <p:spPr/>
        <p:txBody>
          <a:bodyPr/>
          <a:lstStyle/>
          <a:p>
            <a:r>
              <a:rPr lang="es-ES" dirty="0"/>
              <a:t>Previsible Mejora de la Situación Sanitaria.</a:t>
            </a:r>
          </a:p>
          <a:p>
            <a:r>
              <a:rPr lang="es-ES" dirty="0" err="1"/>
              <a:t>Dotacion</a:t>
            </a:r>
            <a:endParaRPr lang="es-ES" dirty="0"/>
          </a:p>
        </p:txBody>
      </p:sp>
      <p:sp>
        <p:nvSpPr>
          <p:cNvPr id="4" name="3 Marcador de número de diapositiva"/>
          <p:cNvSpPr>
            <a:spLocks noGrp="1"/>
          </p:cNvSpPr>
          <p:nvPr>
            <p:ph type="sldNum" sz="quarter" idx="10"/>
          </p:nvPr>
        </p:nvSpPr>
        <p:spPr/>
        <p:txBody>
          <a:bodyPr/>
          <a:lstStyle/>
          <a:p>
            <a:pPr>
              <a:defRPr/>
            </a:pPr>
            <a:fld id="{438D492D-D70D-4FF1-9F65-5BC8FE38D6E8}" type="slidenum">
              <a:rPr lang="es-ES" smtClean="0"/>
              <a:pPr>
                <a:defRPr/>
              </a:pPr>
              <a:t>8</a:t>
            </a:fld>
            <a:endParaRPr lang="es-ES"/>
          </a:p>
        </p:txBody>
      </p:sp>
    </p:spTree>
    <p:extLst>
      <p:ext uri="{BB962C8B-B14F-4D97-AF65-F5344CB8AC3E}">
        <p14:creationId xmlns:p14="http://schemas.microsoft.com/office/powerpoint/2010/main" val="287237799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8113" y="766763"/>
            <a:ext cx="6823075" cy="3838575"/>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438D492D-D70D-4FF1-9F65-5BC8FE38D6E8}" type="slidenum">
              <a:rPr lang="es-ES" smtClean="0"/>
              <a:pPr>
                <a:defRPr/>
              </a:pPr>
              <a:t>80</a:t>
            </a:fld>
            <a:endParaRPr lang="es-ES"/>
          </a:p>
        </p:txBody>
      </p:sp>
    </p:spTree>
    <p:extLst>
      <p:ext uri="{BB962C8B-B14F-4D97-AF65-F5344CB8AC3E}">
        <p14:creationId xmlns:p14="http://schemas.microsoft.com/office/powerpoint/2010/main" val="116309730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8113" y="766763"/>
            <a:ext cx="6823075" cy="3838575"/>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438D492D-D70D-4FF1-9F65-5BC8FE38D6E8}" type="slidenum">
              <a:rPr lang="es-ES" smtClean="0"/>
              <a:pPr>
                <a:defRPr/>
              </a:pPr>
              <a:t>81</a:t>
            </a:fld>
            <a:endParaRPr lang="es-ES"/>
          </a:p>
        </p:txBody>
      </p:sp>
    </p:spTree>
    <p:extLst>
      <p:ext uri="{BB962C8B-B14F-4D97-AF65-F5344CB8AC3E}">
        <p14:creationId xmlns:p14="http://schemas.microsoft.com/office/powerpoint/2010/main" val="1637077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4450" y="720725"/>
            <a:ext cx="6419850" cy="3611563"/>
          </a:xfrm>
        </p:spPr>
      </p:sp>
      <p:sp>
        <p:nvSpPr>
          <p:cNvPr id="3" name="Marcador de notas 2"/>
          <p:cNvSpPr>
            <a:spLocks noGrp="1"/>
          </p:cNvSpPr>
          <p:nvPr>
            <p:ph type="body" idx="1"/>
          </p:nvPr>
        </p:nvSpPr>
        <p:spPr/>
        <p:txBody>
          <a:bodyPr/>
          <a:lstStyle/>
          <a:p>
            <a:r>
              <a:rPr lang="es-ES" dirty="0"/>
              <a:t>Q:\presupuesto\CICLO PRESUPUESTARIO\01-ELABORACIONES\PRESUPUESTOS 2023\09-Borradores\2023</a:t>
            </a:r>
          </a:p>
        </p:txBody>
      </p:sp>
      <p:sp>
        <p:nvSpPr>
          <p:cNvPr id="4" name="Marcador de número de diapositiva 3"/>
          <p:cNvSpPr>
            <a:spLocks noGrp="1"/>
          </p:cNvSpPr>
          <p:nvPr>
            <p:ph type="sldNum" sz="quarter" idx="5"/>
          </p:nvPr>
        </p:nvSpPr>
        <p:spPr/>
        <p:txBody>
          <a:bodyPr/>
          <a:lstStyle/>
          <a:p>
            <a:pPr>
              <a:defRPr/>
            </a:pPr>
            <a:fld id="{438D492D-D70D-4FF1-9F65-5BC8FE38D6E8}" type="slidenum">
              <a:rPr lang="es-ES" smtClean="0"/>
              <a:pPr>
                <a:defRPr/>
              </a:pPr>
              <a:t>9</a:t>
            </a:fld>
            <a:endParaRPr lang="es-ES"/>
          </a:p>
        </p:txBody>
      </p:sp>
    </p:spTree>
    <p:extLst>
      <p:ext uri="{BB962C8B-B14F-4D97-AF65-F5344CB8AC3E}">
        <p14:creationId xmlns:p14="http://schemas.microsoft.com/office/powerpoint/2010/main" val="3393448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EED48635-79A8-437E-9D64-AC7CF8AFE15E}" type="datetimeFigureOut">
              <a:rPr lang="es-ES" smtClean="0"/>
              <a:pPr/>
              <a:t>08/02/2023</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7825D674-F9C9-4C6F-BCB8-DE7A161CE22D}"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EED48635-79A8-437E-9D64-AC7CF8AFE15E}" type="datetimeFigureOut">
              <a:rPr lang="es-ES" smtClean="0"/>
              <a:pPr/>
              <a:t>08/02/2023</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7825D674-F9C9-4C6F-BCB8-DE7A161CE22D}"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EED48635-79A8-437E-9D64-AC7CF8AFE15E}" type="datetimeFigureOut">
              <a:rPr lang="es-ES" smtClean="0"/>
              <a:pPr/>
              <a:t>08/02/2023</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7825D674-F9C9-4C6F-BCB8-DE7A161CE22D}"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EED48635-79A8-437E-9D64-AC7CF8AFE15E}" type="datetimeFigureOut">
              <a:rPr lang="es-ES" smtClean="0"/>
              <a:pPr/>
              <a:t>08/02/2023</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7825D674-F9C9-4C6F-BCB8-DE7A161CE22D}"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EED48635-79A8-437E-9D64-AC7CF8AFE15E}" type="datetimeFigureOut">
              <a:rPr lang="es-ES" smtClean="0"/>
              <a:pPr/>
              <a:t>08/02/2023</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7825D674-F9C9-4C6F-BCB8-DE7A161CE22D}" type="slidenum">
              <a:rPr lang="es-ES" smtClean="0"/>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EED48635-79A8-437E-9D64-AC7CF8AFE15E}" type="datetimeFigureOut">
              <a:rPr lang="es-ES" smtClean="0"/>
              <a:pPr/>
              <a:t>08/02/2023</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7825D674-F9C9-4C6F-BCB8-DE7A161CE22D}"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EED48635-79A8-437E-9D64-AC7CF8AFE15E}" type="datetimeFigureOut">
              <a:rPr lang="es-ES" smtClean="0"/>
              <a:pPr/>
              <a:t>08/02/2023</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7825D674-F9C9-4C6F-BCB8-DE7A161CE22D}"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EED48635-79A8-437E-9D64-AC7CF8AFE15E}" type="datetimeFigureOut">
              <a:rPr lang="es-ES" smtClean="0"/>
              <a:pPr/>
              <a:t>08/02/2023</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7825D674-F9C9-4C6F-BCB8-DE7A161CE22D}"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ED48635-79A8-437E-9D64-AC7CF8AFE15E}" type="datetimeFigureOut">
              <a:rPr lang="es-ES" smtClean="0"/>
              <a:pPr/>
              <a:t>08/02/2023</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7825D674-F9C9-4C6F-BCB8-DE7A161CE22D}"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ED48635-79A8-437E-9D64-AC7CF8AFE15E}" type="datetimeFigureOut">
              <a:rPr lang="es-ES" smtClean="0"/>
              <a:pPr/>
              <a:t>08/02/2023</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7825D674-F9C9-4C6F-BCB8-DE7A161CE22D}"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ED48635-79A8-437E-9D64-AC7CF8AFE15E}" type="datetimeFigureOut">
              <a:rPr lang="es-ES" smtClean="0"/>
              <a:pPr/>
              <a:t>08/02/2023</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7825D674-F9C9-4C6F-BCB8-DE7A161CE22D}" type="slidenum">
              <a:rPr lang="es-ES" smtClean="0"/>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D48635-79A8-437E-9D64-AC7CF8AFE15E}" type="datetimeFigureOut">
              <a:rPr lang="es-ES" smtClean="0"/>
              <a:pPr/>
              <a:t>08/02/2023</a:t>
            </a:fld>
            <a:endParaRPr lang="es-ES" dirty="0"/>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5D674-F9C9-4C6F-BCB8-DE7A161CE22D}"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png"/><Relationship Id="rId7" Type="http://schemas.openxmlformats.org/officeDocument/2006/relationships/diagramColors" Target="../diagrams/colors5.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6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png"/><Relationship Id="rId7" Type="http://schemas.openxmlformats.org/officeDocument/2006/relationships/diagramColors" Target="../diagrams/colors7.xm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6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3.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png"/><Relationship Id="rId7" Type="http://schemas.openxmlformats.org/officeDocument/2006/relationships/diagramColors" Target="../diagrams/colors9.xml"/><Relationship Id="rId2" Type="http://schemas.openxmlformats.org/officeDocument/2006/relationships/notesSlide" Target="../notesSlides/notesSlide63.xml"/><Relationship Id="rId1" Type="http://schemas.openxmlformats.org/officeDocument/2006/relationships/slideLayout" Target="../slideLayouts/slideLayout6.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png"/><Relationship Id="rId7" Type="http://schemas.openxmlformats.org/officeDocument/2006/relationships/diagramColors" Target="../diagrams/colors10.xml"/><Relationship Id="rId2" Type="http://schemas.openxmlformats.org/officeDocument/2006/relationships/notesSlide" Target="../notesSlides/notesSlide65.xml"/><Relationship Id="rId1" Type="http://schemas.openxmlformats.org/officeDocument/2006/relationships/slideLayout" Target="../slideLayouts/slideLayout6.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66.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png"/><Relationship Id="rId7" Type="http://schemas.openxmlformats.org/officeDocument/2006/relationships/diagramColors" Target="../diagrams/colors11.xml"/><Relationship Id="rId2" Type="http://schemas.openxmlformats.org/officeDocument/2006/relationships/notesSlide" Target="../notesSlides/notesSlide66.xml"/><Relationship Id="rId1" Type="http://schemas.openxmlformats.org/officeDocument/2006/relationships/slideLayout" Target="../slideLayouts/slideLayout6.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67.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png"/><Relationship Id="rId7" Type="http://schemas.openxmlformats.org/officeDocument/2006/relationships/diagramColors" Target="../diagrams/colors12.xml"/><Relationship Id="rId2" Type="http://schemas.openxmlformats.org/officeDocument/2006/relationships/notesSlide" Target="../notesSlides/notesSlide67.xml"/><Relationship Id="rId1" Type="http://schemas.openxmlformats.org/officeDocument/2006/relationships/slideLayout" Target="../slideLayouts/slideLayout6.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1.png"/><Relationship Id="rId7" Type="http://schemas.openxmlformats.org/officeDocument/2006/relationships/diagramColors" Target="../diagrams/colors13.xml"/><Relationship Id="rId2" Type="http://schemas.openxmlformats.org/officeDocument/2006/relationships/notesSlide" Target="../notesSlides/notesSlide69.xml"/><Relationship Id="rId1" Type="http://schemas.openxmlformats.org/officeDocument/2006/relationships/slideLayout" Target="../slideLayouts/slideLayout6.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0.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1.png"/><Relationship Id="rId7" Type="http://schemas.openxmlformats.org/officeDocument/2006/relationships/diagramColors" Target="../diagrams/colors14.xml"/><Relationship Id="rId2" Type="http://schemas.openxmlformats.org/officeDocument/2006/relationships/notesSlide" Target="../notesSlides/notesSlide70.xml"/><Relationship Id="rId1" Type="http://schemas.openxmlformats.org/officeDocument/2006/relationships/slideLayout" Target="../slideLayouts/slideLayout6.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71.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1.png"/><Relationship Id="rId7" Type="http://schemas.openxmlformats.org/officeDocument/2006/relationships/diagramColors" Target="../diagrams/colors15.xml"/><Relationship Id="rId2" Type="http://schemas.openxmlformats.org/officeDocument/2006/relationships/notesSlide" Target="../notesSlides/notesSlide71.xml"/><Relationship Id="rId1" Type="http://schemas.openxmlformats.org/officeDocument/2006/relationships/slideLayout" Target="../slideLayouts/slideLayout6.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0.xml.rels><?xml version="1.0" encoding="UTF-8" standalone="yes"?>
<Relationships xmlns="http://schemas.openxmlformats.org/package/2006/relationships"><Relationship Id="rId3" Type="http://schemas.openxmlformats.org/officeDocument/2006/relationships/hyperlink" Target="https://serviciopas.umh.es/files/2022/06/Anexo-1-Propuesta-de-contratacion_Indefinida-ok.doc"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1.xml.rels><?xml version="1.0" encoding="UTF-8" standalone="yes"?>
<Relationships xmlns="http://schemas.openxmlformats.org/package/2006/relationships"><Relationship Id="rId3" Type="http://schemas.openxmlformats.org/officeDocument/2006/relationships/hyperlink" Target="https://serviciopas.umh.es/files/2018/02/Anexo-2.1-1.docx"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ChangeArrowheads="1"/>
          </p:cNvSpPr>
          <p:nvPr/>
        </p:nvSpPr>
        <p:spPr bwMode="auto">
          <a:xfrm>
            <a:off x="551384" y="-566865"/>
            <a:ext cx="11161240" cy="82176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endParaRPr lang="es-ES" sz="4000" b="1" dirty="0">
              <a:solidFill>
                <a:srgbClr val="808080"/>
              </a:solidFill>
              <a:latin typeface="Arial" pitchFamily="34" charset="0"/>
              <a:ea typeface="Calibri" pitchFamily="34" charset="0"/>
              <a:cs typeface="Arial" pitchFamily="34" charset="0"/>
            </a:endParaRPr>
          </a:p>
          <a:p>
            <a:pPr algn="ctr" fontAlgn="base">
              <a:spcBef>
                <a:spcPct val="0"/>
              </a:spcBef>
              <a:spcAft>
                <a:spcPct val="0"/>
              </a:spcAft>
            </a:pPr>
            <a:endParaRPr lang="es-ES" sz="4400" b="1" dirty="0">
              <a:solidFill>
                <a:srgbClr val="808080"/>
              </a:solidFill>
              <a:effectLst>
                <a:outerShdw blurRad="38100" dist="38100" dir="2700000" algn="tl">
                  <a:srgbClr val="000000">
                    <a:alpha val="43137"/>
                  </a:srgbClr>
                </a:outerShdw>
              </a:effectLst>
              <a:latin typeface="Batang" pitchFamily="18" charset="-127"/>
              <a:ea typeface="Batang" pitchFamily="18" charset="-127"/>
              <a:cs typeface="Arial" pitchFamily="34" charset="0"/>
            </a:endParaRPr>
          </a:p>
          <a:p>
            <a:pPr algn="ctr" fontAlgn="base">
              <a:spcBef>
                <a:spcPct val="0"/>
              </a:spcBef>
              <a:spcAft>
                <a:spcPct val="0"/>
              </a:spcAft>
            </a:pPr>
            <a:endParaRPr lang="es-ES" sz="4400" b="1" dirty="0">
              <a:solidFill>
                <a:srgbClr val="808080"/>
              </a:solidFill>
              <a:effectLst>
                <a:outerShdw blurRad="38100" dist="38100" dir="2700000" algn="tl">
                  <a:srgbClr val="000000">
                    <a:alpha val="43137"/>
                  </a:srgbClr>
                </a:outerShdw>
              </a:effectLst>
              <a:latin typeface="Batang" pitchFamily="18" charset="-127"/>
              <a:ea typeface="Batang" pitchFamily="18" charset="-127"/>
              <a:cs typeface="Arial" pitchFamily="34" charset="0"/>
            </a:endParaRPr>
          </a:p>
          <a:p>
            <a:pPr algn="ctr" fontAlgn="base">
              <a:spcBef>
                <a:spcPct val="0"/>
              </a:spcBef>
              <a:spcAft>
                <a:spcPct val="0"/>
              </a:spcAft>
            </a:pPr>
            <a:endParaRPr lang="es-ES" sz="4400" b="1" dirty="0">
              <a:solidFill>
                <a:srgbClr val="808080"/>
              </a:solidFill>
              <a:effectLst>
                <a:outerShdw blurRad="38100" dist="38100" dir="2700000" algn="tl">
                  <a:srgbClr val="000000">
                    <a:alpha val="43137"/>
                  </a:srgbClr>
                </a:outerShdw>
              </a:effectLst>
              <a:latin typeface="Batang" pitchFamily="18" charset="-127"/>
              <a:ea typeface="Batang" pitchFamily="18" charset="-127"/>
              <a:cs typeface="Arial" pitchFamily="34" charset="0"/>
            </a:endParaRPr>
          </a:p>
          <a:p>
            <a:pPr algn="ctr" fontAlgn="base">
              <a:spcBef>
                <a:spcPct val="0"/>
              </a:spcBef>
              <a:spcAft>
                <a:spcPct val="0"/>
              </a:spcAft>
            </a:pPr>
            <a:endParaRPr lang="es-ES" sz="4400" b="1" dirty="0">
              <a:solidFill>
                <a:srgbClr val="808080"/>
              </a:solidFill>
              <a:effectLst>
                <a:outerShdw blurRad="38100" dist="38100" dir="2700000" algn="tl">
                  <a:srgbClr val="000000">
                    <a:alpha val="43137"/>
                  </a:srgbClr>
                </a:outerShdw>
              </a:effectLst>
              <a:latin typeface="Batang" pitchFamily="18" charset="-127"/>
              <a:ea typeface="Batang" pitchFamily="18" charset="-127"/>
              <a:cs typeface="Arial" pitchFamily="34" charset="0"/>
            </a:endParaRPr>
          </a:p>
          <a:p>
            <a:pPr algn="ctr" fontAlgn="base">
              <a:spcBef>
                <a:spcPct val="0"/>
              </a:spcBef>
              <a:spcAft>
                <a:spcPct val="0"/>
              </a:spcAft>
            </a:pPr>
            <a:r>
              <a:rPr lang="es-ES" sz="4400" b="1" dirty="0">
                <a:solidFill>
                  <a:srgbClr val="808080"/>
                </a:solidFill>
                <a:effectLst>
                  <a:outerShdw blurRad="38100" dist="38100" dir="2700000" algn="tl">
                    <a:srgbClr val="000000">
                      <a:alpha val="43137"/>
                    </a:srgbClr>
                  </a:outerShdw>
                </a:effectLst>
                <a:latin typeface="Batang" pitchFamily="18" charset="-127"/>
                <a:ea typeface="Batang" pitchFamily="18" charset="-127"/>
                <a:cs typeface="Arial" pitchFamily="34" charset="0"/>
              </a:rPr>
              <a:t>Jornada de Presentación: </a:t>
            </a:r>
          </a:p>
          <a:p>
            <a:pPr algn="ctr" fontAlgn="base">
              <a:spcBef>
                <a:spcPct val="0"/>
              </a:spcBef>
              <a:spcAft>
                <a:spcPct val="0"/>
              </a:spcAft>
            </a:pPr>
            <a:endParaRPr lang="es-ES" sz="4400" b="1" dirty="0">
              <a:solidFill>
                <a:srgbClr val="808080"/>
              </a:solidFill>
              <a:effectLst>
                <a:outerShdw blurRad="38100" dist="38100" dir="2700000" algn="tl">
                  <a:srgbClr val="000000">
                    <a:alpha val="43137"/>
                  </a:srgbClr>
                </a:outerShdw>
              </a:effectLst>
              <a:latin typeface="Batang" pitchFamily="18" charset="-127"/>
              <a:ea typeface="Batang" pitchFamily="18" charset="-127"/>
              <a:cs typeface="Arial" pitchFamily="34" charset="0"/>
            </a:endParaRPr>
          </a:p>
          <a:p>
            <a:pPr algn="ctr" fontAlgn="base">
              <a:spcBef>
                <a:spcPct val="0"/>
              </a:spcBef>
              <a:spcAft>
                <a:spcPct val="0"/>
              </a:spcAft>
            </a:pPr>
            <a:r>
              <a:rPr lang="es-ES" sz="4400" b="1" i="1" dirty="0">
                <a:solidFill>
                  <a:srgbClr val="808080"/>
                </a:solidFill>
                <a:latin typeface="Batang" pitchFamily="18" charset="-127"/>
                <a:ea typeface="Batang" pitchFamily="18" charset="-127"/>
                <a:cs typeface="Arial" pitchFamily="34" charset="0"/>
              </a:rPr>
              <a:t>Novedades del </a:t>
            </a:r>
          </a:p>
          <a:p>
            <a:pPr algn="ctr" fontAlgn="base">
              <a:spcBef>
                <a:spcPct val="0"/>
              </a:spcBef>
              <a:spcAft>
                <a:spcPct val="0"/>
              </a:spcAft>
            </a:pPr>
            <a:r>
              <a:rPr lang="es-ES" sz="4400" b="1" i="1" dirty="0">
                <a:solidFill>
                  <a:srgbClr val="808080"/>
                </a:solidFill>
                <a:latin typeface="Batang" pitchFamily="18" charset="-127"/>
                <a:ea typeface="Batang" pitchFamily="18" charset="-127"/>
                <a:cs typeface="Arial" pitchFamily="34" charset="0"/>
              </a:rPr>
              <a:t>Presupuesto </a:t>
            </a:r>
            <a:r>
              <a:rPr lang="es-ES" sz="4400" b="1" i="1" dirty="0">
                <a:solidFill>
                  <a:srgbClr val="808080"/>
                </a:solidFill>
                <a:effectLst>
                  <a:outerShdw blurRad="38100" dist="38100" dir="2700000" algn="tl">
                    <a:srgbClr val="000000">
                      <a:alpha val="43137"/>
                    </a:srgbClr>
                  </a:outerShdw>
                </a:effectLst>
                <a:latin typeface="Batang" pitchFamily="18" charset="-127"/>
                <a:ea typeface="Batang" pitchFamily="18" charset="-127"/>
                <a:cs typeface="Arial" pitchFamily="34" charset="0"/>
              </a:rPr>
              <a:t>20</a:t>
            </a:r>
            <a:r>
              <a:rPr lang="es-ES" sz="4400" b="1" i="1" dirty="0">
                <a:solidFill>
                  <a:srgbClr val="FF0000"/>
                </a:solidFill>
                <a:effectLst>
                  <a:outerShdw blurRad="38100" dist="38100" dir="2700000" algn="tl">
                    <a:srgbClr val="000000">
                      <a:alpha val="43137"/>
                    </a:srgbClr>
                  </a:outerShdw>
                </a:effectLst>
                <a:latin typeface="Batang" pitchFamily="18" charset="-127"/>
                <a:ea typeface="Batang" pitchFamily="18" charset="-127"/>
                <a:cs typeface="Arial" pitchFamily="34" charset="0"/>
              </a:rPr>
              <a:t>23</a:t>
            </a:r>
            <a:endParaRPr lang="es-ES" sz="4800" b="1" i="1" dirty="0">
              <a:solidFill>
                <a:srgbClr val="FF0000"/>
              </a:solidFill>
              <a:effectLst>
                <a:outerShdw blurRad="38100" dist="38100" dir="2700000" algn="tl">
                  <a:srgbClr val="000000">
                    <a:alpha val="43137"/>
                  </a:srgbClr>
                </a:outerShdw>
              </a:effectLst>
              <a:latin typeface="Batang" pitchFamily="18" charset="-127"/>
              <a:ea typeface="Batang" pitchFamily="18" charset="-127"/>
              <a:cs typeface="Arial" pitchFamily="34" charset="0"/>
            </a:endParaRPr>
          </a:p>
          <a:p>
            <a:pPr algn="ctr" eaLnBrk="0" fontAlgn="base" hangingPunct="0">
              <a:spcBef>
                <a:spcPct val="0"/>
              </a:spcBef>
              <a:spcAft>
                <a:spcPct val="0"/>
              </a:spcAft>
            </a:pPr>
            <a:endParaRPr lang="es-ES" sz="3600" b="1" dirty="0">
              <a:solidFill>
                <a:srgbClr val="548DD4"/>
              </a:solidFill>
              <a:effectLst>
                <a:outerShdw blurRad="38100" dist="38100" dir="2700000" algn="tl">
                  <a:srgbClr val="000000">
                    <a:alpha val="43137"/>
                  </a:srgbClr>
                </a:outerShdw>
              </a:effectLst>
              <a:latin typeface="Arial" pitchFamily="34" charset="0"/>
              <a:ea typeface="Calibri" pitchFamily="34" charset="0"/>
              <a:cs typeface="Arial" pitchFamily="34" charset="0"/>
            </a:endParaRPr>
          </a:p>
          <a:p>
            <a:pPr algn="ctr" eaLnBrk="0" fontAlgn="base" hangingPunct="0">
              <a:spcBef>
                <a:spcPct val="0"/>
              </a:spcBef>
              <a:spcAft>
                <a:spcPct val="0"/>
              </a:spcAft>
            </a:pPr>
            <a:endParaRPr lang="es-ES" sz="2000" b="1" dirty="0">
              <a:solidFill>
                <a:schemeClr val="bg1">
                  <a:lumMod val="85000"/>
                </a:schemeClr>
              </a:solidFill>
              <a:effectLst>
                <a:outerShdw blurRad="38100" dist="38100" dir="2700000" algn="tl">
                  <a:srgbClr val="000000">
                    <a:alpha val="43137"/>
                  </a:srgbClr>
                </a:outerShdw>
              </a:effectLst>
              <a:latin typeface="Arial" pitchFamily="34" charset="0"/>
              <a:ea typeface="Calibri" pitchFamily="34" charset="0"/>
              <a:cs typeface="Arial" pitchFamily="34" charset="0"/>
            </a:endParaRPr>
          </a:p>
          <a:p>
            <a:pPr eaLnBrk="0" fontAlgn="base" hangingPunct="0">
              <a:spcBef>
                <a:spcPct val="0"/>
              </a:spcBef>
              <a:spcAft>
                <a:spcPct val="0"/>
              </a:spcAft>
            </a:pPr>
            <a:br>
              <a:rPr lang="es-ES" sz="4000" b="1" dirty="0">
                <a:solidFill>
                  <a:srgbClr val="548DD4"/>
                </a:solidFill>
                <a:latin typeface="Arial" pitchFamily="34" charset="0"/>
                <a:ea typeface="Calibri" pitchFamily="34" charset="0"/>
                <a:cs typeface="Arial" pitchFamily="34" charset="0"/>
              </a:rPr>
            </a:br>
            <a:endParaRPr lang="es-ES" sz="4000" dirty="0">
              <a:latin typeface="Arial" pitchFamily="34" charset="0"/>
              <a:cs typeface="Arial" pitchFamily="34" charset="0"/>
            </a:endParaRPr>
          </a:p>
        </p:txBody>
      </p:sp>
      <p:sp>
        <p:nvSpPr>
          <p:cNvPr id="1026" name="Rectangle 2"/>
          <p:cNvSpPr>
            <a:spLocks noChangeArrowheads="1"/>
          </p:cNvSpPr>
          <p:nvPr/>
        </p:nvSpPr>
        <p:spPr bwMode="auto">
          <a:xfrm>
            <a:off x="1524001" y="-682303"/>
            <a:ext cx="637247" cy="1821807"/>
          </a:xfrm>
          <a:prstGeom prst="rect">
            <a:avLst/>
          </a:prstGeom>
          <a:noFill/>
          <a:ln w="9525">
            <a:noFill/>
            <a:miter lim="800000"/>
            <a:headEnd/>
            <a:tailEnd/>
          </a:ln>
          <a:effectLst/>
        </p:spPr>
        <p:txBody>
          <a:bodyPr vert="horz" wrap="none" lIns="91440" tIns="630039" rIns="539580" bIns="899829" numCol="1" anchor="ctr" anchorCtr="0" compatLnSpc="1">
            <a:prstTxWarp prst="textNoShape">
              <a:avLst/>
            </a:prstTxWarp>
            <a:spAutoFit/>
          </a:bodyPr>
          <a:lstStyle/>
          <a:p>
            <a:endParaRPr lang="es-ES" dirty="0"/>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3872" y="243412"/>
            <a:ext cx="2088232" cy="2462327"/>
          </a:xfrm>
          <a:prstGeom prst="rect">
            <a:avLst/>
          </a:prstGeom>
        </p:spPr>
      </p:pic>
      <p:sp>
        <p:nvSpPr>
          <p:cNvPr id="6" name="Rectángulo 5">
            <a:extLst>
              <a:ext uri="{FF2B5EF4-FFF2-40B4-BE49-F238E27FC236}">
                <a16:creationId xmlns:a16="http://schemas.microsoft.com/office/drawing/2014/main" id="{1776BE1E-0021-4FCB-8EB6-0ADFFBE927D5}"/>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Gestión Presupuestaria y Patrimonial</a:t>
            </a:r>
          </a:p>
        </p:txBody>
      </p:sp>
    </p:spTree>
    <p:extLst>
      <p:ext uri="{BB962C8B-B14F-4D97-AF65-F5344CB8AC3E}">
        <p14:creationId xmlns:p14="http://schemas.microsoft.com/office/powerpoint/2010/main" val="2113896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839416" y="2780928"/>
            <a:ext cx="10945216" cy="2400657"/>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lvl="0" algn="ctr" fontAlgn="base">
              <a:spcBef>
                <a:spcPct val="0"/>
              </a:spcBef>
              <a:spcAft>
                <a:spcPct val="0"/>
              </a:spcAft>
            </a:pPr>
            <a:r>
              <a:rPr lang="es-ES" sz="5400" b="1" dirty="0">
                <a:ln w="50800"/>
                <a:solidFill>
                  <a:srgbClr val="FF0000"/>
                </a:solidFill>
              </a:rPr>
              <a:t>2</a:t>
            </a:r>
            <a:r>
              <a:rPr lang="es-ES" sz="4000" b="1" dirty="0">
                <a:ln w="50800"/>
                <a:solidFill>
                  <a:schemeClr val="bg1">
                    <a:lumMod val="50000"/>
                  </a:schemeClr>
                </a:solidFill>
              </a:rPr>
              <a:t>.- </a:t>
            </a:r>
            <a:r>
              <a:rPr lang="es-ES" sz="4800" dirty="0">
                <a:solidFill>
                  <a:srgbClr val="808080"/>
                </a:solidFill>
                <a:effectLst>
                  <a:outerShdw blurRad="38100" dist="38100" dir="2700000" algn="tl">
                    <a:srgbClr val="000000">
                      <a:alpha val="43137"/>
                    </a:srgbClr>
                  </a:outerShdw>
                </a:effectLst>
                <a:ea typeface="Batang" pitchFamily="18" charset="-127"/>
                <a:cs typeface="Arial" pitchFamily="34" charset="0"/>
              </a:rPr>
              <a:t>Guía Principales Novedades de las Bases de Ejecución y Funcionamiento  </a:t>
            </a:r>
            <a:endParaRPr lang="es-ES" sz="4800" dirty="0">
              <a:effectLst>
                <a:outerShdw blurRad="38100" dist="38100" dir="2700000" algn="tl">
                  <a:srgbClr val="000000">
                    <a:alpha val="43137"/>
                  </a:srgbClr>
                </a:outerShdw>
              </a:effectLst>
              <a:ea typeface="Batang" pitchFamily="18" charset="-127"/>
              <a:cs typeface="Arial" pitchFamily="34" charset="0"/>
            </a:endParaRPr>
          </a:p>
          <a:p>
            <a:pPr lvl="0" algn="r" eaLnBrk="0" fontAlgn="base" hangingPunct="0">
              <a:spcBef>
                <a:spcPct val="0"/>
              </a:spcBef>
              <a:spcAft>
                <a:spcPct val="0"/>
              </a:spcAft>
            </a:pPr>
            <a:endParaRPr lang="es-ES" sz="4800" b="1" dirty="0">
              <a:solidFill>
                <a:srgbClr val="548DD4"/>
              </a:solidFill>
              <a:effectLst>
                <a:outerShdw blurRad="38100" dist="38100" dir="2700000" algn="tl">
                  <a:srgbClr val="000000">
                    <a:alpha val="43137"/>
                  </a:srgbClr>
                </a:outerShdw>
              </a:effectLst>
              <a:latin typeface="Arial" pitchFamily="34" charset="0"/>
              <a:ea typeface="Calibri" pitchFamily="34" charset="0"/>
              <a:cs typeface="Arial" pitchFamily="34" charset="0"/>
            </a:endParaRPr>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1581" y="445532"/>
            <a:ext cx="1308838" cy="1543308"/>
          </a:xfrm>
          <a:prstGeom prst="rect">
            <a:avLst/>
          </a:prstGeom>
        </p:spPr>
      </p:pic>
      <p:sp>
        <p:nvSpPr>
          <p:cNvPr id="8" name="Rectángulo 7">
            <a:extLst>
              <a:ext uri="{FF2B5EF4-FFF2-40B4-BE49-F238E27FC236}">
                <a16:creationId xmlns:a16="http://schemas.microsoft.com/office/drawing/2014/main" id="{1C54F52E-30F0-42A6-9453-0A6CACAED3D4}"/>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Gestión Presupuestaria y Patrimonial</a:t>
            </a:r>
          </a:p>
        </p:txBody>
      </p:sp>
      <p:sp>
        <p:nvSpPr>
          <p:cNvPr id="6" name="CuadroTexto 5">
            <a:extLst>
              <a:ext uri="{FF2B5EF4-FFF2-40B4-BE49-F238E27FC236}">
                <a16:creationId xmlns:a16="http://schemas.microsoft.com/office/drawing/2014/main" id="{1796C734-8326-4BC2-ACF9-192B4401EF87}"/>
              </a:ext>
            </a:extLst>
          </p:cNvPr>
          <p:cNvSpPr txBox="1"/>
          <p:nvPr/>
        </p:nvSpPr>
        <p:spPr>
          <a:xfrm>
            <a:off x="2783632" y="6227802"/>
            <a:ext cx="6111550" cy="369332"/>
          </a:xfrm>
          <a:prstGeom prst="rect">
            <a:avLst/>
          </a:prstGeom>
          <a:noFill/>
        </p:spPr>
        <p:txBody>
          <a:bodyPr wrap="square">
            <a:spAutoFit/>
          </a:bodyPr>
          <a:lstStyle/>
          <a:p>
            <a:pPr lvl="0" algn="ctr" eaLnBrk="0" fontAlgn="base" hangingPunct="0">
              <a:spcBef>
                <a:spcPct val="0"/>
              </a:spcBef>
              <a:spcAft>
                <a:spcPct val="0"/>
              </a:spcAft>
            </a:pPr>
            <a:r>
              <a:rPr lang="es-ES" sz="1800" b="1" dirty="0">
                <a:solidFill>
                  <a:srgbClr val="FF0000"/>
                </a:solidFill>
                <a:effectLst>
                  <a:outerShdw blurRad="38100" dist="38100" dir="2700000" algn="tl">
                    <a:srgbClr val="000000">
                      <a:alpha val="43137"/>
                    </a:srgbClr>
                  </a:outerShdw>
                </a:effectLst>
                <a:latin typeface="Arial" pitchFamily="34" charset="0"/>
                <a:ea typeface="Calibri" pitchFamily="34" charset="0"/>
                <a:cs typeface="Arial" pitchFamily="34" charset="0"/>
              </a:rPr>
              <a:t>Presupuesto 2023</a:t>
            </a:r>
          </a:p>
        </p:txBody>
      </p:sp>
    </p:spTree>
    <p:extLst>
      <p:ext uri="{BB962C8B-B14F-4D97-AF65-F5344CB8AC3E}">
        <p14:creationId xmlns:p14="http://schemas.microsoft.com/office/powerpoint/2010/main" val="3619300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2117811" y="-402503"/>
            <a:ext cx="7956377" cy="2160361"/>
          </a:xfrm>
          <a:prstGeom prst="rect">
            <a:avLst/>
          </a:prstGeom>
          <a:noFill/>
          <a:ln w="9525">
            <a:noFill/>
            <a:miter lim="800000"/>
            <a:headEnd/>
            <a:tailEnd/>
          </a:ln>
          <a:effectLst/>
        </p:spPr>
        <p:txBody>
          <a:bodyPr vert="horz" wrap="square" lIns="91440" tIns="630039" rIns="539580" bIns="899829" numCol="1" anchor="ctr" anchorCtr="0" compatLnSpc="1">
            <a:prstTxWarp prst="textNoShape">
              <a:avLst/>
            </a:prstTxWarp>
            <a:spAutoFit/>
          </a:bodyPr>
          <a:lstStyle/>
          <a:p>
            <a:pPr algn="ctr"/>
            <a:r>
              <a:rPr lang="es-ES" sz="2000" b="1" dirty="0">
                <a:solidFill>
                  <a:schemeClr val="tx1">
                    <a:lumMod val="50000"/>
                    <a:lumOff val="50000"/>
                  </a:schemeClr>
                </a:solidFill>
              </a:rPr>
              <a:t>Exposición de las Principales Modificaciones de las Bases de Ejecución y Funcionamiento del Presupuesto 2023</a:t>
            </a:r>
          </a:p>
        </p:txBody>
      </p:sp>
      <p:pic>
        <p:nvPicPr>
          <p:cNvPr id="7" name="Imagen 6">
            <a:extLst>
              <a:ext uri="{FF2B5EF4-FFF2-40B4-BE49-F238E27FC236}">
                <a16:creationId xmlns:a16="http://schemas.microsoft.com/office/drawing/2014/main" id="{C74FC4A5-87FA-4701-A990-EC325B909C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0" y="0"/>
            <a:ext cx="827584" cy="975841"/>
          </a:xfrm>
          <a:prstGeom prst="rect">
            <a:avLst/>
          </a:prstGeom>
        </p:spPr>
      </p:pic>
      <p:sp>
        <p:nvSpPr>
          <p:cNvPr id="8" name="Rectángulo 7">
            <a:extLst>
              <a:ext uri="{FF2B5EF4-FFF2-40B4-BE49-F238E27FC236}">
                <a16:creationId xmlns:a16="http://schemas.microsoft.com/office/drawing/2014/main" id="{6B08B9B3-E255-43B8-879A-0044BA1964B5}"/>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Gestión Presupuestaria y Patrimonial</a:t>
            </a:r>
          </a:p>
        </p:txBody>
      </p:sp>
      <p:graphicFrame>
        <p:nvGraphicFramePr>
          <p:cNvPr id="2" name="Diagrama 1">
            <a:extLst>
              <a:ext uri="{FF2B5EF4-FFF2-40B4-BE49-F238E27FC236}">
                <a16:creationId xmlns:a16="http://schemas.microsoft.com/office/drawing/2014/main" id="{CBAF7B4D-D4BA-41F6-BA69-F602DF2C5741}"/>
              </a:ext>
            </a:extLst>
          </p:cNvPr>
          <p:cNvGraphicFramePr/>
          <p:nvPr>
            <p:extLst>
              <p:ext uri="{D42A27DB-BD31-4B8C-83A1-F6EECF244321}">
                <p14:modId xmlns:p14="http://schemas.microsoft.com/office/powerpoint/2010/main" val="4203203800"/>
              </p:ext>
            </p:extLst>
          </p:nvPr>
        </p:nvGraphicFramePr>
        <p:xfrm>
          <a:off x="103802" y="975841"/>
          <a:ext cx="12078073" cy="55860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39439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a:extLst>
              <a:ext uri="{FF2B5EF4-FFF2-40B4-BE49-F238E27FC236}">
                <a16:creationId xmlns:a16="http://schemas.microsoft.com/office/drawing/2014/main" id="{B7573A96-6220-4745-A463-5B17CA7598F9}"/>
              </a:ext>
            </a:extLst>
          </p:cNvPr>
          <p:cNvSpPr/>
          <p:nvPr/>
        </p:nvSpPr>
        <p:spPr>
          <a:xfrm>
            <a:off x="38709" y="0"/>
            <a:ext cx="12069451" cy="584775"/>
          </a:xfrm>
          <a:prstGeom prst="rect">
            <a:avLst/>
          </a:prstGeom>
          <a:solidFill>
            <a:schemeClr val="bg1">
              <a:lumMod val="95000"/>
            </a:schemeClr>
          </a:solidFill>
        </p:spPr>
        <p:txBody>
          <a:bodyPr wrap="square">
            <a:spAutoFit/>
          </a:bodyPr>
          <a:lstStyle/>
          <a:p>
            <a:pPr algn="r"/>
            <a:r>
              <a:rPr lang="es-ES" sz="3200" b="1" i="1" dirty="0">
                <a:ln w="50800"/>
                <a:solidFill>
                  <a:schemeClr val="bg1"/>
                </a:solidFill>
                <a:effectLst>
                  <a:outerShdw blurRad="38100" dist="38100" dir="2700000" algn="tl">
                    <a:srgbClr val="000000">
                      <a:alpha val="43137"/>
                    </a:srgbClr>
                  </a:outerShdw>
                </a:effectLst>
              </a:rPr>
              <a:t>Presupuesto 2023</a:t>
            </a:r>
            <a:endParaRPr lang="es-ES" sz="3200" i="1" dirty="0">
              <a:solidFill>
                <a:schemeClr val="bg1"/>
              </a:solidFill>
              <a:effectLst>
                <a:outerShdw blurRad="38100" dist="38100" dir="2700000" algn="tl">
                  <a:srgbClr val="000000">
                    <a:alpha val="43137"/>
                  </a:srgbClr>
                </a:outerShdw>
              </a:effectLst>
            </a:endParaRPr>
          </a:p>
        </p:txBody>
      </p:sp>
      <p:sp>
        <p:nvSpPr>
          <p:cNvPr id="1026" name="Rectangle 2"/>
          <p:cNvSpPr>
            <a:spLocks noChangeArrowheads="1"/>
          </p:cNvSpPr>
          <p:nvPr/>
        </p:nvSpPr>
        <p:spPr bwMode="auto">
          <a:xfrm>
            <a:off x="1524001" y="-682303"/>
            <a:ext cx="637247" cy="1821807"/>
          </a:xfrm>
          <a:prstGeom prst="rect">
            <a:avLst/>
          </a:prstGeom>
          <a:noFill/>
          <a:ln w="9525">
            <a:noFill/>
            <a:miter lim="800000"/>
            <a:headEnd/>
            <a:tailEnd/>
          </a:ln>
          <a:effectLst/>
        </p:spPr>
        <p:txBody>
          <a:bodyPr vert="horz" wrap="none" lIns="91440" tIns="630039" rIns="539580" bIns="899829" numCol="1" anchor="ctr" anchorCtr="0" compatLnSpc="1">
            <a:prstTxWarp prst="textNoShape">
              <a:avLst/>
            </a:prstTxWarp>
            <a:spAutoFit/>
          </a:bodyPr>
          <a:lstStyle/>
          <a:p>
            <a:endParaRPr lang="es-ES" dirty="0"/>
          </a:p>
        </p:txBody>
      </p:sp>
      <p:sp>
        <p:nvSpPr>
          <p:cNvPr id="1027" name="Rectangle 3"/>
          <p:cNvSpPr>
            <a:spLocks noChangeArrowheads="1"/>
          </p:cNvSpPr>
          <p:nvPr/>
        </p:nvSpPr>
        <p:spPr bwMode="auto">
          <a:xfrm>
            <a:off x="1775520" y="2970824"/>
            <a:ext cx="835292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br>
              <a:rPr lang="es-ES" sz="4000" b="1" dirty="0">
                <a:solidFill>
                  <a:srgbClr val="548DD4"/>
                </a:solidFill>
                <a:latin typeface="Arial" pitchFamily="34" charset="0"/>
                <a:ea typeface="Calibri" pitchFamily="34" charset="0"/>
                <a:cs typeface="Arial" pitchFamily="34" charset="0"/>
              </a:rPr>
            </a:br>
            <a:endParaRPr lang="es-ES" sz="4000" dirty="0">
              <a:latin typeface="Arial" pitchFamily="34" charset="0"/>
              <a:cs typeface="Arial" pitchFamily="34" charset="0"/>
            </a:endParaRPr>
          </a:p>
        </p:txBody>
      </p:sp>
      <p:sp>
        <p:nvSpPr>
          <p:cNvPr id="6" name="5 Rectángulo"/>
          <p:cNvSpPr/>
          <p:nvPr/>
        </p:nvSpPr>
        <p:spPr>
          <a:xfrm>
            <a:off x="2138265" y="2924656"/>
            <a:ext cx="7992888" cy="707886"/>
          </a:xfrm>
          <a:prstGeom prst="rect">
            <a:avLst/>
          </a:prstGeom>
          <a:ln>
            <a:solidFill>
              <a:schemeClr val="bg1"/>
            </a:solidFill>
          </a:ln>
          <a:effectLst>
            <a:outerShdw blurRad="152400" dist="317500" dir="5400000" sx="90000" sy="-19000" rotWithShape="0">
              <a:prstClr val="black">
                <a:alpha val="15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4000" b="1" dirty="0">
                <a:solidFill>
                  <a:schemeClr val="tx1">
                    <a:lumMod val="50000"/>
                    <a:lumOff val="50000"/>
                  </a:schemeClr>
                </a:solidFill>
              </a:rPr>
              <a:t>Objetivo de la Guía</a:t>
            </a:r>
            <a:endParaRPr lang="es-ES" sz="4000" b="1" dirty="0">
              <a:solidFill>
                <a:schemeClr val="tx2">
                  <a:lumMod val="60000"/>
                  <a:lumOff val="40000"/>
                </a:schemeClr>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0" y="0"/>
            <a:ext cx="1440160" cy="1698156"/>
          </a:xfrm>
          <a:prstGeom prst="rect">
            <a:avLst/>
          </a:prstGeom>
        </p:spPr>
      </p:pic>
      <p:sp>
        <p:nvSpPr>
          <p:cNvPr id="9" name="Rectángulo 8">
            <a:extLst>
              <a:ext uri="{FF2B5EF4-FFF2-40B4-BE49-F238E27FC236}">
                <a16:creationId xmlns:a16="http://schemas.microsoft.com/office/drawing/2014/main" id="{59E8F2AE-A26C-42ED-8A0E-C1CF074EF028}"/>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Gestión Presupuestaria y Patrimonial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524001" y="-682303"/>
            <a:ext cx="637247" cy="1821807"/>
          </a:xfrm>
          <a:prstGeom prst="rect">
            <a:avLst/>
          </a:prstGeom>
          <a:noFill/>
          <a:ln w="9525">
            <a:noFill/>
            <a:miter lim="800000"/>
            <a:headEnd/>
            <a:tailEnd/>
          </a:ln>
          <a:effectLst/>
        </p:spPr>
        <p:txBody>
          <a:bodyPr vert="horz" wrap="none" lIns="91440" tIns="630039" rIns="539580" bIns="899829" numCol="1" anchor="ctr" anchorCtr="0" compatLnSpc="1">
            <a:prstTxWarp prst="textNoShape">
              <a:avLst/>
            </a:prstTxWarp>
            <a:spAutoFit/>
          </a:bodyPr>
          <a:lstStyle/>
          <a:p>
            <a:endParaRPr lang="es-ES" dirty="0"/>
          </a:p>
        </p:txBody>
      </p:sp>
      <p:sp>
        <p:nvSpPr>
          <p:cNvPr id="1027" name="Rectangle 3"/>
          <p:cNvSpPr>
            <a:spLocks noChangeArrowheads="1"/>
          </p:cNvSpPr>
          <p:nvPr/>
        </p:nvSpPr>
        <p:spPr bwMode="auto">
          <a:xfrm>
            <a:off x="1775520" y="2970824"/>
            <a:ext cx="835292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br>
              <a:rPr lang="es-ES" sz="4000" b="1" dirty="0">
                <a:solidFill>
                  <a:srgbClr val="548DD4"/>
                </a:solidFill>
                <a:latin typeface="Arial" pitchFamily="34" charset="0"/>
                <a:ea typeface="Calibri" pitchFamily="34" charset="0"/>
                <a:cs typeface="Arial" pitchFamily="34" charset="0"/>
              </a:rPr>
            </a:br>
            <a:endParaRPr lang="es-ES" sz="4000" dirty="0">
              <a:latin typeface="Arial" pitchFamily="34" charset="0"/>
              <a:cs typeface="Arial" pitchFamily="34" charset="0"/>
            </a:endParaRPr>
          </a:p>
        </p:txBody>
      </p:sp>
      <p:sp>
        <p:nvSpPr>
          <p:cNvPr id="6" name="5 Rectángulo"/>
          <p:cNvSpPr/>
          <p:nvPr/>
        </p:nvSpPr>
        <p:spPr>
          <a:xfrm>
            <a:off x="1343472" y="1572428"/>
            <a:ext cx="10081120" cy="2554545"/>
          </a:xfrm>
          <a:prstGeom prst="rect">
            <a:avLst/>
          </a:prstGeom>
          <a:ln>
            <a:solidFill>
              <a:schemeClr val="bg1"/>
            </a:solidFill>
          </a:ln>
          <a:effectLst>
            <a:outerShdw blurRad="152400" dist="317500" dir="5400000" sx="90000" sy="-19000" rotWithShape="0">
              <a:prstClr val="black">
                <a:alpha val="15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8000" dirty="0">
                <a:solidFill>
                  <a:schemeClr val="tx1">
                    <a:lumMod val="50000"/>
                    <a:lumOff val="50000"/>
                  </a:schemeClr>
                </a:solidFill>
                <a:effectLst>
                  <a:outerShdw blurRad="38100" dist="38100" dir="2700000" algn="tl">
                    <a:srgbClr val="000000">
                      <a:alpha val="43137"/>
                    </a:srgbClr>
                  </a:outerShdw>
                </a:effectLst>
                <a:latin typeface="Caladea" panose="02040503050406030204" pitchFamily="18" charset="0"/>
              </a:rPr>
              <a:t>E</a:t>
            </a:r>
            <a:r>
              <a:rPr lang="es-ES" sz="4000" dirty="0">
                <a:solidFill>
                  <a:schemeClr val="tx1">
                    <a:lumMod val="50000"/>
                    <a:lumOff val="50000"/>
                  </a:schemeClr>
                </a:solidFill>
                <a:latin typeface="Caladea" panose="02040503050406030204" pitchFamily="18" charset="0"/>
              </a:rPr>
              <a:t>xposición de las Principales Modificaciones de las Bases de Ejecución y Funcionamiento del Presupuesto 2023</a:t>
            </a:r>
            <a:endParaRPr lang="es-ES" sz="4000" b="1" dirty="0">
              <a:solidFill>
                <a:srgbClr val="FF0000"/>
              </a:solidFill>
              <a:effectLst>
                <a:outerShdw blurRad="38100" dist="38100" dir="2700000" algn="tl">
                  <a:srgbClr val="000000">
                    <a:alpha val="43137"/>
                  </a:srgbClr>
                </a:outerShdw>
              </a:effectLst>
              <a:latin typeface="Caladea" panose="02040503050406030204" pitchFamily="18" charset="0"/>
            </a:endParaRPr>
          </a:p>
        </p:txBody>
      </p:sp>
      <p:sp>
        <p:nvSpPr>
          <p:cNvPr id="8" name="Rectángulo 7">
            <a:extLst>
              <a:ext uri="{FF2B5EF4-FFF2-40B4-BE49-F238E27FC236}">
                <a16:creationId xmlns:a16="http://schemas.microsoft.com/office/drawing/2014/main" id="{2CCF2EFF-CD24-4A7A-BABC-DA9EFA809992}"/>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Gestión Presupuestaria y Patrimonial</a:t>
            </a:r>
          </a:p>
        </p:txBody>
      </p:sp>
      <p:sp>
        <p:nvSpPr>
          <p:cNvPr id="14" name="6 Rectángulo">
            <a:extLst>
              <a:ext uri="{FF2B5EF4-FFF2-40B4-BE49-F238E27FC236}">
                <a16:creationId xmlns:a16="http://schemas.microsoft.com/office/drawing/2014/main" id="{7A41C7B2-4305-429B-894C-6889862A861A}"/>
              </a:ext>
            </a:extLst>
          </p:cNvPr>
          <p:cNvSpPr/>
          <p:nvPr/>
        </p:nvSpPr>
        <p:spPr>
          <a:xfrm>
            <a:off x="38709" y="0"/>
            <a:ext cx="12069451" cy="584775"/>
          </a:xfrm>
          <a:prstGeom prst="rect">
            <a:avLst/>
          </a:prstGeom>
          <a:solidFill>
            <a:schemeClr val="bg1">
              <a:lumMod val="95000"/>
            </a:schemeClr>
          </a:solidFill>
        </p:spPr>
        <p:txBody>
          <a:bodyPr wrap="square">
            <a:spAutoFit/>
          </a:bodyPr>
          <a:lstStyle/>
          <a:p>
            <a:pPr algn="r"/>
            <a:r>
              <a:rPr lang="es-ES" sz="3200" b="1" i="1" dirty="0">
                <a:ln w="50800"/>
                <a:solidFill>
                  <a:schemeClr val="bg1"/>
                </a:solidFill>
                <a:effectLst>
                  <a:outerShdw blurRad="38100" dist="38100" dir="2700000" algn="tl">
                    <a:srgbClr val="000000">
                      <a:alpha val="43137"/>
                    </a:srgbClr>
                  </a:outerShdw>
                </a:effectLst>
              </a:rPr>
              <a:t>Presupuesto 2023</a:t>
            </a:r>
            <a:endParaRPr lang="es-ES" sz="3200" i="1" dirty="0">
              <a:solidFill>
                <a:schemeClr val="bg1"/>
              </a:solidFill>
              <a:effectLst>
                <a:outerShdw blurRad="38100" dist="38100" dir="2700000" algn="tl">
                  <a:srgbClr val="000000">
                    <a:alpha val="43137"/>
                  </a:srgbClr>
                </a:outerShdw>
              </a:effectLst>
            </a:endParaRPr>
          </a:p>
        </p:txBody>
      </p:sp>
      <p:pic>
        <p:nvPicPr>
          <p:cNvPr id="11" name="Imagen 10">
            <a:extLst>
              <a:ext uri="{FF2B5EF4-FFF2-40B4-BE49-F238E27FC236}">
                <a16:creationId xmlns:a16="http://schemas.microsoft.com/office/drawing/2014/main" id="{18F97908-5524-4173-ADF9-7C5697753C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0" y="0"/>
            <a:ext cx="1440160" cy="169815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2711624" y="-346858"/>
            <a:ext cx="7956377" cy="2160361"/>
          </a:xfrm>
          <a:prstGeom prst="rect">
            <a:avLst/>
          </a:prstGeom>
          <a:noFill/>
          <a:ln w="9525">
            <a:noFill/>
            <a:miter lim="800000"/>
            <a:headEnd/>
            <a:tailEnd/>
          </a:ln>
          <a:effectLst/>
        </p:spPr>
        <p:txBody>
          <a:bodyPr vert="horz" wrap="square" lIns="91440" tIns="630039" rIns="539580" bIns="899829" numCol="1" anchor="ctr" anchorCtr="0" compatLnSpc="1">
            <a:prstTxWarp prst="textNoShape">
              <a:avLst/>
            </a:prstTxWarp>
            <a:spAutoFit/>
          </a:bodyPr>
          <a:lstStyle/>
          <a:p>
            <a:pPr algn="ctr"/>
            <a:r>
              <a:rPr lang="es-ES" sz="2000" b="1" dirty="0">
                <a:solidFill>
                  <a:schemeClr val="tx1">
                    <a:lumMod val="50000"/>
                    <a:lumOff val="50000"/>
                  </a:schemeClr>
                </a:solidFill>
              </a:rPr>
              <a:t>Exposición de las Principales Modificaciones de las Normas de Ejecución y Funcionamiento del Presupuesto 2023</a:t>
            </a:r>
          </a:p>
        </p:txBody>
      </p:sp>
      <p:graphicFrame>
        <p:nvGraphicFramePr>
          <p:cNvPr id="6" name="5 Tabla"/>
          <p:cNvGraphicFramePr>
            <a:graphicFrameLocks noGrp="1"/>
          </p:cNvGraphicFramePr>
          <p:nvPr>
            <p:extLst>
              <p:ext uri="{D42A27DB-BD31-4B8C-83A1-F6EECF244321}">
                <p14:modId xmlns:p14="http://schemas.microsoft.com/office/powerpoint/2010/main" val="2823640991"/>
              </p:ext>
            </p:extLst>
          </p:nvPr>
        </p:nvGraphicFramePr>
        <p:xfrm>
          <a:off x="83840" y="1046344"/>
          <a:ext cx="11916816" cy="5517719"/>
        </p:xfrm>
        <a:graphic>
          <a:graphicData uri="http://schemas.openxmlformats.org/drawingml/2006/table">
            <a:tbl>
              <a:tblPr/>
              <a:tblGrid>
                <a:gridCol w="2140755">
                  <a:extLst>
                    <a:ext uri="{9D8B030D-6E8A-4147-A177-3AD203B41FA5}">
                      <a16:colId xmlns:a16="http://schemas.microsoft.com/office/drawing/2014/main" val="20000"/>
                    </a:ext>
                  </a:extLst>
                </a:gridCol>
                <a:gridCol w="8112515">
                  <a:extLst>
                    <a:ext uri="{9D8B030D-6E8A-4147-A177-3AD203B41FA5}">
                      <a16:colId xmlns:a16="http://schemas.microsoft.com/office/drawing/2014/main" val="20001"/>
                    </a:ext>
                  </a:extLst>
                </a:gridCol>
                <a:gridCol w="1663546">
                  <a:extLst>
                    <a:ext uri="{9D8B030D-6E8A-4147-A177-3AD203B41FA5}">
                      <a16:colId xmlns:a16="http://schemas.microsoft.com/office/drawing/2014/main" val="20002"/>
                    </a:ext>
                  </a:extLst>
                </a:gridCol>
              </a:tblGrid>
              <a:tr h="589055">
                <a:tc>
                  <a:txBody>
                    <a:bodyPr/>
                    <a:lstStyle/>
                    <a:p>
                      <a:pPr algn="ctr">
                        <a:lnSpc>
                          <a:spcPct val="150000"/>
                        </a:lnSpc>
                        <a:spcBef>
                          <a:spcPts val="600"/>
                        </a:spcBef>
                        <a:spcAft>
                          <a:spcPts val="600"/>
                        </a:spcAft>
                        <a:tabLst>
                          <a:tab pos="450215" algn="l"/>
                        </a:tabLst>
                      </a:pPr>
                      <a:r>
                        <a:rPr lang="es-ES" sz="1400" b="1" dirty="0">
                          <a:solidFill>
                            <a:schemeClr val="bg1"/>
                          </a:solidFill>
                          <a:effectLst>
                            <a:outerShdw blurRad="38100" dist="38100" dir="2700000" algn="tl">
                              <a:srgbClr val="000000">
                                <a:alpha val="43137"/>
                              </a:srgbClr>
                            </a:outerShdw>
                          </a:effectLst>
                          <a:latin typeface="Arial"/>
                          <a:ea typeface="Calibri"/>
                          <a:cs typeface="Times New Roman"/>
                        </a:rPr>
                        <a:t>Modificación </a:t>
                      </a:r>
                      <a:endParaRPr lang="es-ES" sz="1400" b="1"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lnSpc>
                          <a:spcPct val="150000"/>
                        </a:lnSpc>
                        <a:spcBef>
                          <a:spcPts val="600"/>
                        </a:spcBef>
                        <a:spcAft>
                          <a:spcPts val="600"/>
                        </a:spcAft>
                        <a:tabLst>
                          <a:tab pos="450215" algn="l"/>
                        </a:tabLst>
                      </a:pPr>
                      <a:r>
                        <a:rPr lang="es-ES" sz="1400" b="1" dirty="0">
                          <a:solidFill>
                            <a:schemeClr val="bg1"/>
                          </a:solidFill>
                          <a:effectLst>
                            <a:outerShdw blurRad="38100" dist="38100" dir="2700000" algn="tl">
                              <a:srgbClr val="000000">
                                <a:alpha val="43137"/>
                              </a:srgbClr>
                            </a:outerShdw>
                          </a:effectLst>
                          <a:latin typeface="Arial"/>
                          <a:ea typeface="Calibri"/>
                          <a:cs typeface="Times New Roman"/>
                        </a:rPr>
                        <a:t>Novedad</a:t>
                      </a:r>
                      <a:endParaRPr lang="es-ES" sz="1400" b="1"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lnSpc>
                          <a:spcPct val="150000"/>
                        </a:lnSpc>
                        <a:spcBef>
                          <a:spcPts val="600"/>
                        </a:spcBef>
                        <a:spcAft>
                          <a:spcPts val="600"/>
                        </a:spcAft>
                        <a:tabLst>
                          <a:tab pos="450215" algn="l"/>
                        </a:tabLst>
                      </a:pPr>
                      <a:r>
                        <a:rPr lang="es-ES" sz="1400" b="1" dirty="0">
                          <a:solidFill>
                            <a:schemeClr val="bg1"/>
                          </a:solidFill>
                          <a:effectLst>
                            <a:outerShdw blurRad="38100" dist="38100" dir="2700000" algn="tl">
                              <a:srgbClr val="000000">
                                <a:alpha val="43137"/>
                              </a:srgbClr>
                            </a:outerShdw>
                          </a:effectLst>
                          <a:latin typeface="Arial"/>
                          <a:ea typeface="Calibri"/>
                          <a:cs typeface="Times New Roman"/>
                        </a:rPr>
                        <a:t>Detalle Modificación</a:t>
                      </a:r>
                      <a:endParaRPr lang="es-ES" sz="1400" b="1"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0000"/>
                  </a:ext>
                </a:extLst>
              </a:tr>
              <a:tr h="14230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i="1" u="none" kern="1200" dirty="0">
                          <a:solidFill>
                            <a:schemeClr val="tx1"/>
                          </a:solidFill>
                          <a:effectLst/>
                          <a:latin typeface="+mn-lt"/>
                          <a:ea typeface="+mn-ea"/>
                          <a:cs typeface="+mn-cs"/>
                        </a:rPr>
                        <a:t>Art. 12 Incorporación de Remanentes de Créditos</a:t>
                      </a: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s-ES" sz="2000" kern="1200" dirty="0">
                          <a:solidFill>
                            <a:schemeClr val="tx1"/>
                          </a:solidFill>
                          <a:effectLst/>
                          <a:latin typeface="+mn-lt"/>
                          <a:ea typeface="+mn-ea"/>
                          <a:cs typeface="+mn-cs"/>
                        </a:rPr>
                        <a:t>Incorporación de remanentes de los proyectos financiados por el Presupuesto Participativo, concedidos y no ejecutables en el año adjudicado. </a:t>
                      </a:r>
                      <a:endParaRPr lang="es-ES" sz="2000" b="0" i="0" u="sng" strike="noStrike" kern="1200" baseline="0" dirty="0">
                        <a:solidFill>
                          <a:srgbClr val="000000"/>
                        </a:solidFill>
                        <a:latin typeface="+mn-lt"/>
                        <a:ea typeface="Times New Roman"/>
                        <a:cs typeface="Times New Roman"/>
                      </a:endParaRP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600"/>
                        </a:spcBef>
                        <a:spcAft>
                          <a:spcPts val="600"/>
                        </a:spcAft>
                        <a:buClrTx/>
                        <a:buSzTx/>
                        <a:buFontTx/>
                        <a:buNone/>
                        <a:tabLst>
                          <a:tab pos="450215" algn="l"/>
                        </a:tabLst>
                        <a:defRPr/>
                      </a:pPr>
                      <a:r>
                        <a:rPr lang="es-ES" sz="2000" b="1" kern="1200" baseline="0" dirty="0">
                          <a:solidFill>
                            <a:schemeClr val="tx2">
                              <a:lumMod val="60000"/>
                              <a:lumOff val="40000"/>
                            </a:schemeClr>
                          </a:solidFill>
                          <a:effectLst>
                            <a:outerShdw blurRad="38100" dist="38100" dir="2700000" algn="tl">
                              <a:srgbClr val="000000">
                                <a:alpha val="43137"/>
                              </a:srgbClr>
                            </a:outerShdw>
                          </a:effectLst>
                          <a:latin typeface="+mn-lt"/>
                          <a:ea typeface="Calibri"/>
                          <a:cs typeface="Times New Roman"/>
                          <a:hlinkClick r:id="" action="ppaction://noaction"/>
                        </a:rPr>
                        <a:t>Artículo 12</a:t>
                      </a:r>
                    </a:p>
                    <a:p>
                      <a:pPr marL="0" marR="0" lvl="0" indent="0" algn="ctr" defTabSz="914400" rtl="0" eaLnBrk="1" fontAlgn="auto" latinLnBrk="0" hangingPunct="1">
                        <a:lnSpc>
                          <a:spcPct val="150000"/>
                        </a:lnSpc>
                        <a:spcBef>
                          <a:spcPts val="600"/>
                        </a:spcBef>
                        <a:spcAft>
                          <a:spcPts val="600"/>
                        </a:spcAft>
                        <a:buClrTx/>
                        <a:buSzTx/>
                        <a:buFontTx/>
                        <a:buNone/>
                        <a:tabLst>
                          <a:tab pos="450215" algn="l"/>
                        </a:tabLst>
                        <a:defRPr/>
                      </a:pPr>
                      <a:endParaRPr lang="es-ES" sz="2000" b="1" kern="1200" baseline="0" dirty="0">
                        <a:solidFill>
                          <a:schemeClr val="tx2">
                            <a:lumMod val="60000"/>
                            <a:lumOff val="40000"/>
                          </a:schemeClr>
                        </a:solidFill>
                        <a:effectLst>
                          <a:outerShdw blurRad="38100" dist="38100" dir="2700000" algn="tl">
                            <a:srgbClr val="000000">
                              <a:alpha val="43137"/>
                            </a:srgbClr>
                          </a:outerShdw>
                        </a:effectLst>
                        <a:latin typeface="+mn-lt"/>
                        <a:ea typeface="Calibri"/>
                        <a:cs typeface="Times New Roman"/>
                        <a:hlinkClick r:id="" action="ppaction://noaction"/>
                      </a:endParaRP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5974065"/>
                  </a:ext>
                </a:extLst>
              </a:tr>
              <a:tr h="16602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b="1" i="1" u="none" kern="1200" dirty="0">
                          <a:solidFill>
                            <a:schemeClr val="tx1"/>
                          </a:solidFill>
                          <a:effectLst/>
                          <a:latin typeface="+mn-lt"/>
                          <a:ea typeface="+mn-ea"/>
                          <a:cs typeface="+mn-cs"/>
                        </a:rPr>
                        <a:t>MODIFICACIÓN EN EL ARTÍCULO 13. NUEVO APARTADO.</a:t>
                      </a: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just">
                        <a:buFont typeface="Wingdings" panose="05000000000000000000" pitchFamily="2" charset="2"/>
                        <a:buNone/>
                      </a:pPr>
                      <a:r>
                        <a:rPr lang="es-ES" sz="2000" kern="1200" dirty="0">
                          <a:solidFill>
                            <a:schemeClr val="tx1"/>
                          </a:solidFill>
                          <a:effectLst/>
                          <a:latin typeface="+mn-lt"/>
                          <a:ea typeface="+mn-ea"/>
                          <a:cs typeface="+mn-cs"/>
                        </a:rPr>
                        <a:t>Sobre la tramitación y autorización de las modificaciones del presupuesto, se añade un nuevo apartado: </a:t>
                      </a:r>
                      <a:r>
                        <a:rPr lang="es-ES" sz="2000" i="1" kern="1200" dirty="0">
                          <a:solidFill>
                            <a:schemeClr val="tx1"/>
                          </a:solidFill>
                          <a:effectLst/>
                          <a:latin typeface="+mn-lt"/>
                          <a:ea typeface="+mn-ea"/>
                          <a:cs typeface="+mn-cs"/>
                        </a:rPr>
                        <a:t>3-j) Las transferencias de crédito financiadas por créditos de Centros de Gastos Afectados correspondientes a servicios generales (subfunción:122).</a:t>
                      </a:r>
                      <a:endParaRPr lang="es-ES" sz="2000" b="0" u="sng" baseline="0" dirty="0">
                        <a:solidFill>
                          <a:schemeClr val="tx1"/>
                        </a:solidFill>
                      </a:endParaRP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600"/>
                        </a:spcBef>
                        <a:spcAft>
                          <a:spcPts val="600"/>
                        </a:spcAft>
                        <a:buClrTx/>
                        <a:buSzTx/>
                        <a:buFontTx/>
                        <a:buNone/>
                        <a:tabLst>
                          <a:tab pos="450215" algn="l"/>
                        </a:tabLst>
                        <a:defRPr/>
                      </a:pPr>
                      <a:endParaRPr lang="es-ES" sz="2000" kern="1200" baseline="0" dirty="0">
                        <a:solidFill>
                          <a:schemeClr val="tx2">
                            <a:lumMod val="60000"/>
                            <a:lumOff val="40000"/>
                          </a:schemeClr>
                        </a:solidFill>
                        <a:effectLst>
                          <a:outerShdw blurRad="38100" dist="38100" dir="2700000" algn="tl">
                            <a:srgbClr val="000000">
                              <a:alpha val="43137"/>
                            </a:srgbClr>
                          </a:outerShdw>
                        </a:effectLst>
                        <a:latin typeface="+mn-lt"/>
                        <a:ea typeface="Calibri"/>
                        <a:cs typeface="Times New Roman"/>
                        <a:hlinkClick r:id="" action="ppaction://noaction"/>
                      </a:endParaRPr>
                    </a:p>
                    <a:p>
                      <a:pPr marL="0" marR="0" lvl="0" indent="0" algn="ctr" defTabSz="914400" rtl="0" eaLnBrk="1" fontAlgn="auto" latinLnBrk="0" hangingPunct="1">
                        <a:lnSpc>
                          <a:spcPct val="150000"/>
                        </a:lnSpc>
                        <a:spcBef>
                          <a:spcPts val="600"/>
                        </a:spcBef>
                        <a:spcAft>
                          <a:spcPts val="600"/>
                        </a:spcAft>
                        <a:buClrTx/>
                        <a:buSzTx/>
                        <a:buFontTx/>
                        <a:buNone/>
                        <a:tabLst>
                          <a:tab pos="450215" algn="l"/>
                        </a:tabLst>
                        <a:defRPr/>
                      </a:pPr>
                      <a:r>
                        <a:rPr lang="es-ES" sz="2000" b="1" kern="1200" baseline="0" dirty="0">
                          <a:solidFill>
                            <a:schemeClr val="tx2">
                              <a:lumMod val="60000"/>
                              <a:lumOff val="40000"/>
                            </a:schemeClr>
                          </a:solidFill>
                          <a:effectLst>
                            <a:outerShdw blurRad="38100" dist="38100" dir="2700000" algn="tl">
                              <a:srgbClr val="000000">
                                <a:alpha val="43137"/>
                              </a:srgbClr>
                            </a:outerShdw>
                          </a:effectLst>
                          <a:latin typeface="+mn-lt"/>
                          <a:ea typeface="Calibri"/>
                          <a:cs typeface="Times New Roman"/>
                          <a:hlinkClick r:id="" action="ppaction://noaction"/>
                        </a:rPr>
                        <a:t>Artículo 13</a:t>
                      </a: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8971690"/>
                  </a:ext>
                </a:extLst>
              </a:tr>
              <a:tr h="168273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000" b="1" i="1"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b="1" i="1" u="none" kern="1200" dirty="0">
                          <a:solidFill>
                            <a:schemeClr val="tx1"/>
                          </a:solidFill>
                          <a:effectLst/>
                          <a:latin typeface="+mn-lt"/>
                          <a:ea typeface="+mn-ea"/>
                          <a:cs typeface="+mn-cs"/>
                        </a:rPr>
                        <a:t>Art. 18 a 20 MODIFICACIONES CONTABILZACIÓN </a:t>
                      </a: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s-ES" sz="2000" b="0" u="none" baseline="0" dirty="0">
                        <a:solidFill>
                          <a:schemeClr val="tx1"/>
                        </a:solidFill>
                      </a:endParaRP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s-ES" sz="2000" dirty="0"/>
                        <a:t>Documentos contables “RC”, “A”, “D”, “O” y “AD”: se solicitará por correo electrónico al Servicio de Información Contable, Gestión Económica y Financiera la contabilización del documento contable correspondiente, previa a la firma por el Responsable de la Unidad Orgánica.</a:t>
                      </a:r>
                      <a:endParaRPr lang="es-ES" sz="2000" b="1" dirty="0">
                        <a:latin typeface="Calibri" pitchFamily="34" charset="0"/>
                        <a:cs typeface="Arial" pitchFamily="34" charset="0"/>
                      </a:endParaRPr>
                    </a:p>
                    <a:p>
                      <a:pPr marL="0" indent="0" algn="just">
                        <a:buFont typeface="Wingdings" panose="05000000000000000000" pitchFamily="2" charset="2"/>
                        <a:buNone/>
                      </a:pPr>
                      <a:endParaRPr lang="es-ES" sz="2000" b="0" u="sng" baseline="0" dirty="0">
                        <a:solidFill>
                          <a:schemeClr val="tx1"/>
                        </a:solidFill>
                      </a:endParaRP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600"/>
                        </a:spcBef>
                        <a:spcAft>
                          <a:spcPts val="600"/>
                        </a:spcAft>
                        <a:buClrTx/>
                        <a:buSzTx/>
                        <a:buFontTx/>
                        <a:buNone/>
                        <a:tabLst>
                          <a:tab pos="450215" algn="l"/>
                        </a:tabLst>
                        <a:defRPr/>
                      </a:pPr>
                      <a:endParaRPr lang="es-ES" sz="2000" kern="1200" baseline="0" dirty="0">
                        <a:solidFill>
                          <a:schemeClr val="tx2">
                            <a:lumMod val="60000"/>
                            <a:lumOff val="40000"/>
                          </a:schemeClr>
                        </a:solidFill>
                        <a:effectLst>
                          <a:outerShdw blurRad="38100" dist="38100" dir="2700000" algn="tl">
                            <a:srgbClr val="000000">
                              <a:alpha val="43137"/>
                            </a:srgbClr>
                          </a:outerShdw>
                        </a:effectLst>
                        <a:latin typeface="+mn-lt"/>
                        <a:ea typeface="Calibri"/>
                        <a:cs typeface="Times New Roman"/>
                        <a:hlinkClick r:id="" action="ppaction://noaction"/>
                      </a:endParaRPr>
                    </a:p>
                    <a:p>
                      <a:pPr marL="0" marR="0" lvl="0" indent="0" algn="ctr" defTabSz="914400" rtl="0" eaLnBrk="1" fontAlgn="auto" latinLnBrk="0" hangingPunct="1">
                        <a:lnSpc>
                          <a:spcPct val="150000"/>
                        </a:lnSpc>
                        <a:spcBef>
                          <a:spcPts val="600"/>
                        </a:spcBef>
                        <a:spcAft>
                          <a:spcPts val="600"/>
                        </a:spcAft>
                        <a:buClrTx/>
                        <a:buSzTx/>
                        <a:buFontTx/>
                        <a:buNone/>
                        <a:tabLst>
                          <a:tab pos="450215" algn="l"/>
                        </a:tabLst>
                        <a:defRPr/>
                      </a:pPr>
                      <a:r>
                        <a:rPr lang="es-ES" sz="2000" b="1" kern="1200" baseline="0" dirty="0">
                          <a:solidFill>
                            <a:schemeClr val="tx2">
                              <a:lumMod val="60000"/>
                              <a:lumOff val="40000"/>
                            </a:schemeClr>
                          </a:solidFill>
                          <a:effectLst>
                            <a:outerShdw blurRad="38100" dist="38100" dir="2700000" algn="tl">
                              <a:srgbClr val="000000">
                                <a:alpha val="43137"/>
                              </a:srgbClr>
                            </a:outerShdw>
                          </a:effectLst>
                          <a:latin typeface="+mn-lt"/>
                          <a:ea typeface="Calibri"/>
                          <a:cs typeface="Times New Roman"/>
                          <a:hlinkClick r:id="" action="ppaction://noaction"/>
                        </a:rPr>
                        <a:t>Artículos 18-20</a:t>
                      </a:r>
                      <a:endParaRPr lang="es-ES" sz="2000" kern="1200" baseline="0" dirty="0">
                        <a:solidFill>
                          <a:schemeClr val="tx2">
                            <a:lumMod val="60000"/>
                            <a:lumOff val="40000"/>
                          </a:schemeClr>
                        </a:solidFill>
                        <a:effectLst>
                          <a:outerShdw blurRad="38100" dist="38100" dir="2700000" algn="tl">
                            <a:srgbClr val="000000">
                              <a:alpha val="43137"/>
                            </a:srgbClr>
                          </a:outerShdw>
                        </a:effectLst>
                        <a:latin typeface="+mn-lt"/>
                        <a:ea typeface="Calibri"/>
                        <a:cs typeface="Times New Roman"/>
                        <a:hlinkClick r:id="" action="ppaction://noaction"/>
                      </a:endParaRP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5294461"/>
                  </a:ext>
                </a:extLst>
              </a:tr>
            </a:tbl>
          </a:graphicData>
        </a:graphic>
      </p:graphicFrame>
      <p:pic>
        <p:nvPicPr>
          <p:cNvPr id="5" name="Imagen 4">
            <a:extLst>
              <a:ext uri="{FF2B5EF4-FFF2-40B4-BE49-F238E27FC236}">
                <a16:creationId xmlns:a16="http://schemas.microsoft.com/office/drawing/2014/main" id="{CF367D16-FAFE-491D-B6BC-02F818F841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0" y="0"/>
            <a:ext cx="899592" cy="1060748"/>
          </a:xfrm>
          <a:prstGeom prst="rect">
            <a:avLst/>
          </a:prstGeom>
        </p:spPr>
      </p:pic>
      <p:sp>
        <p:nvSpPr>
          <p:cNvPr id="7" name="Rectángulo 6">
            <a:extLst>
              <a:ext uri="{FF2B5EF4-FFF2-40B4-BE49-F238E27FC236}">
                <a16:creationId xmlns:a16="http://schemas.microsoft.com/office/drawing/2014/main" id="{DE2F9786-A788-4B3F-A372-06FDE393EFFA}"/>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Gestión Presupuestaria y Patrimonial</a:t>
            </a:r>
          </a:p>
        </p:txBody>
      </p:sp>
    </p:spTree>
    <p:extLst>
      <p:ext uri="{BB962C8B-B14F-4D97-AF65-F5344CB8AC3E}">
        <p14:creationId xmlns:p14="http://schemas.microsoft.com/office/powerpoint/2010/main" val="1625535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2711624" y="-346858"/>
            <a:ext cx="7956377" cy="2160361"/>
          </a:xfrm>
          <a:prstGeom prst="rect">
            <a:avLst/>
          </a:prstGeom>
          <a:noFill/>
          <a:ln w="9525">
            <a:noFill/>
            <a:miter lim="800000"/>
            <a:headEnd/>
            <a:tailEnd/>
          </a:ln>
          <a:effectLst/>
        </p:spPr>
        <p:txBody>
          <a:bodyPr vert="horz" wrap="square" lIns="91440" tIns="630039" rIns="539580" bIns="899829" numCol="1" anchor="ctr" anchorCtr="0" compatLnSpc="1">
            <a:prstTxWarp prst="textNoShape">
              <a:avLst/>
            </a:prstTxWarp>
            <a:spAutoFit/>
          </a:bodyPr>
          <a:lstStyle/>
          <a:p>
            <a:pPr algn="ctr"/>
            <a:r>
              <a:rPr lang="es-ES" sz="2000" b="1" dirty="0">
                <a:solidFill>
                  <a:schemeClr val="tx1">
                    <a:lumMod val="50000"/>
                    <a:lumOff val="50000"/>
                  </a:schemeClr>
                </a:solidFill>
              </a:rPr>
              <a:t>Exposición de las Principales Modificaciones de las Normas de Ejecución y Funcionamiento del Presupuesto 2023</a:t>
            </a:r>
          </a:p>
        </p:txBody>
      </p:sp>
      <p:graphicFrame>
        <p:nvGraphicFramePr>
          <p:cNvPr id="6" name="5 Tabla"/>
          <p:cNvGraphicFramePr>
            <a:graphicFrameLocks noGrp="1"/>
          </p:cNvGraphicFramePr>
          <p:nvPr>
            <p:extLst>
              <p:ext uri="{D42A27DB-BD31-4B8C-83A1-F6EECF244321}">
                <p14:modId xmlns:p14="http://schemas.microsoft.com/office/powerpoint/2010/main" val="3710090575"/>
              </p:ext>
            </p:extLst>
          </p:nvPr>
        </p:nvGraphicFramePr>
        <p:xfrm>
          <a:off x="83840" y="1297400"/>
          <a:ext cx="11916816" cy="4939912"/>
        </p:xfrm>
        <a:graphic>
          <a:graphicData uri="http://schemas.openxmlformats.org/drawingml/2006/table">
            <a:tbl>
              <a:tblPr/>
              <a:tblGrid>
                <a:gridCol w="2140755">
                  <a:extLst>
                    <a:ext uri="{9D8B030D-6E8A-4147-A177-3AD203B41FA5}">
                      <a16:colId xmlns:a16="http://schemas.microsoft.com/office/drawing/2014/main" val="20000"/>
                    </a:ext>
                  </a:extLst>
                </a:gridCol>
                <a:gridCol w="8112515">
                  <a:extLst>
                    <a:ext uri="{9D8B030D-6E8A-4147-A177-3AD203B41FA5}">
                      <a16:colId xmlns:a16="http://schemas.microsoft.com/office/drawing/2014/main" val="20001"/>
                    </a:ext>
                  </a:extLst>
                </a:gridCol>
                <a:gridCol w="1663546">
                  <a:extLst>
                    <a:ext uri="{9D8B030D-6E8A-4147-A177-3AD203B41FA5}">
                      <a16:colId xmlns:a16="http://schemas.microsoft.com/office/drawing/2014/main" val="20002"/>
                    </a:ext>
                  </a:extLst>
                </a:gridCol>
              </a:tblGrid>
              <a:tr h="730348">
                <a:tc>
                  <a:txBody>
                    <a:bodyPr/>
                    <a:lstStyle/>
                    <a:p>
                      <a:pPr algn="ctr">
                        <a:lnSpc>
                          <a:spcPct val="150000"/>
                        </a:lnSpc>
                        <a:spcBef>
                          <a:spcPts val="600"/>
                        </a:spcBef>
                        <a:spcAft>
                          <a:spcPts val="600"/>
                        </a:spcAft>
                        <a:tabLst>
                          <a:tab pos="450215" algn="l"/>
                        </a:tabLst>
                      </a:pPr>
                      <a:r>
                        <a:rPr lang="es-ES" sz="1400" b="1" dirty="0">
                          <a:solidFill>
                            <a:schemeClr val="bg1"/>
                          </a:solidFill>
                          <a:effectLst>
                            <a:outerShdw blurRad="38100" dist="38100" dir="2700000" algn="tl">
                              <a:srgbClr val="000000">
                                <a:alpha val="43137"/>
                              </a:srgbClr>
                            </a:outerShdw>
                          </a:effectLst>
                          <a:latin typeface="Arial"/>
                          <a:ea typeface="Calibri"/>
                          <a:cs typeface="Times New Roman"/>
                        </a:rPr>
                        <a:t>Modificación </a:t>
                      </a:r>
                      <a:endParaRPr lang="es-ES" sz="1400" b="1"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lnSpc>
                          <a:spcPct val="150000"/>
                        </a:lnSpc>
                        <a:spcBef>
                          <a:spcPts val="600"/>
                        </a:spcBef>
                        <a:spcAft>
                          <a:spcPts val="600"/>
                        </a:spcAft>
                        <a:tabLst>
                          <a:tab pos="450215" algn="l"/>
                        </a:tabLst>
                      </a:pPr>
                      <a:r>
                        <a:rPr lang="es-ES" sz="1400" b="1" dirty="0">
                          <a:solidFill>
                            <a:schemeClr val="bg1"/>
                          </a:solidFill>
                          <a:effectLst>
                            <a:outerShdw blurRad="38100" dist="38100" dir="2700000" algn="tl">
                              <a:srgbClr val="000000">
                                <a:alpha val="43137"/>
                              </a:srgbClr>
                            </a:outerShdw>
                          </a:effectLst>
                          <a:latin typeface="Arial"/>
                          <a:ea typeface="Calibri"/>
                          <a:cs typeface="Times New Roman"/>
                        </a:rPr>
                        <a:t>Novedad</a:t>
                      </a:r>
                      <a:endParaRPr lang="es-ES" sz="1400" b="1"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lnSpc>
                          <a:spcPct val="150000"/>
                        </a:lnSpc>
                        <a:spcBef>
                          <a:spcPts val="600"/>
                        </a:spcBef>
                        <a:spcAft>
                          <a:spcPts val="600"/>
                        </a:spcAft>
                        <a:tabLst>
                          <a:tab pos="450215" algn="l"/>
                        </a:tabLst>
                      </a:pPr>
                      <a:r>
                        <a:rPr lang="es-ES" sz="1400" b="1" dirty="0">
                          <a:solidFill>
                            <a:schemeClr val="bg1"/>
                          </a:solidFill>
                          <a:effectLst>
                            <a:outerShdw blurRad="38100" dist="38100" dir="2700000" algn="tl">
                              <a:srgbClr val="000000">
                                <a:alpha val="43137"/>
                              </a:srgbClr>
                            </a:outerShdw>
                          </a:effectLst>
                          <a:latin typeface="Arial"/>
                          <a:ea typeface="Calibri"/>
                          <a:cs typeface="Times New Roman"/>
                        </a:rPr>
                        <a:t>Detalle Modificación</a:t>
                      </a:r>
                      <a:endParaRPr lang="es-ES" sz="1400" b="1"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0000"/>
                  </a:ext>
                </a:extLst>
              </a:tr>
              <a:tr h="14031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kern="1200" dirty="0">
                          <a:solidFill>
                            <a:schemeClr val="tx1"/>
                          </a:solidFill>
                          <a:effectLst/>
                          <a:latin typeface="+mn-lt"/>
                          <a:ea typeface="+mn-ea"/>
                          <a:cs typeface="+mn-cs"/>
                        </a:rPr>
                        <a:t>MODIFICACIÓN EN EL ARTÍCULO 23</a:t>
                      </a:r>
                      <a:endParaRPr lang="es-ES" sz="2000" b="1" i="1" u="none" strike="noStrike" kern="1200" baseline="0" dirty="0">
                        <a:solidFill>
                          <a:schemeClr val="tx1"/>
                        </a:solidFill>
                        <a:latin typeface="+mn-lt"/>
                        <a:ea typeface="+mn-ea"/>
                        <a:cs typeface="+mn-cs"/>
                      </a:endParaRP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just">
                        <a:buFont typeface="Wingdings" panose="05000000000000000000" pitchFamily="2" charset="2"/>
                        <a:buNone/>
                      </a:pPr>
                      <a:r>
                        <a:rPr lang="es-ES" sz="2000" kern="1200" dirty="0">
                          <a:solidFill>
                            <a:schemeClr val="tx1"/>
                          </a:solidFill>
                          <a:effectLst/>
                          <a:latin typeface="+mn-lt"/>
                          <a:ea typeface="+mn-ea"/>
                          <a:cs typeface="+mn-cs"/>
                        </a:rPr>
                        <a:t>Adaptación integral del artículo conforme a la nueva normativa de Subvenciones</a:t>
                      </a:r>
                      <a:endParaRPr lang="es-ES" sz="2000" b="0" baseline="0" dirty="0">
                        <a:solidFill>
                          <a:schemeClr val="tx1"/>
                        </a:solidFill>
                      </a:endParaRP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600"/>
                        </a:spcBef>
                        <a:spcAft>
                          <a:spcPts val="600"/>
                        </a:spcAft>
                        <a:buClrTx/>
                        <a:buSzTx/>
                        <a:buFontTx/>
                        <a:buNone/>
                        <a:tabLst>
                          <a:tab pos="450215" algn="l"/>
                        </a:tabLst>
                        <a:defRPr/>
                      </a:pPr>
                      <a:r>
                        <a:rPr lang="es-ES" sz="2000" b="1" kern="1200" baseline="0" dirty="0">
                          <a:solidFill>
                            <a:schemeClr val="tx2">
                              <a:lumMod val="60000"/>
                              <a:lumOff val="40000"/>
                            </a:schemeClr>
                          </a:solidFill>
                          <a:effectLst>
                            <a:outerShdw blurRad="38100" dist="38100" dir="2700000" algn="tl">
                              <a:srgbClr val="000000">
                                <a:alpha val="43137"/>
                              </a:srgbClr>
                            </a:outerShdw>
                          </a:effectLst>
                          <a:latin typeface="+mn-lt"/>
                          <a:ea typeface="Calibri"/>
                          <a:cs typeface="Times New Roman"/>
                          <a:hlinkClick r:id="" action="ppaction://noaction"/>
                        </a:rPr>
                        <a:t>Artículo 23</a:t>
                      </a:r>
                    </a:p>
                    <a:p>
                      <a:pPr marL="0" marR="0" indent="0" algn="ctr" defTabSz="914400" rtl="0" eaLnBrk="1" fontAlgn="auto" latinLnBrk="0" hangingPunct="1">
                        <a:lnSpc>
                          <a:spcPct val="150000"/>
                        </a:lnSpc>
                        <a:spcBef>
                          <a:spcPts val="600"/>
                        </a:spcBef>
                        <a:spcAft>
                          <a:spcPts val="600"/>
                        </a:spcAft>
                        <a:buClrTx/>
                        <a:buSzTx/>
                        <a:buFontTx/>
                        <a:buNone/>
                        <a:tabLst>
                          <a:tab pos="450215" algn="l"/>
                        </a:tabLst>
                        <a:defRPr/>
                      </a:pPr>
                      <a:endParaRPr lang="es-ES" sz="2000" kern="1200" baseline="0" dirty="0">
                        <a:solidFill>
                          <a:schemeClr val="tx2">
                            <a:lumMod val="60000"/>
                            <a:lumOff val="40000"/>
                          </a:schemeClr>
                        </a:solidFill>
                        <a:effectLst>
                          <a:outerShdw blurRad="38100" dist="38100" dir="2700000" algn="tl">
                            <a:srgbClr val="000000">
                              <a:alpha val="43137"/>
                            </a:srgbClr>
                          </a:outerShdw>
                        </a:effectLst>
                        <a:latin typeface="+mn-lt"/>
                        <a:ea typeface="Calibri"/>
                        <a:cs typeface="Times New Roman"/>
                      </a:endParaRP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8632356"/>
                  </a:ext>
                </a:extLst>
              </a:tr>
              <a:tr h="14031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kern="1200" dirty="0">
                          <a:solidFill>
                            <a:schemeClr val="tx1"/>
                          </a:solidFill>
                          <a:effectLst/>
                          <a:latin typeface="+mn-lt"/>
                          <a:ea typeface="+mn-ea"/>
                          <a:cs typeface="+mn-cs"/>
                        </a:rPr>
                        <a:t>MODIFICACIÓN EN EL ARTÍCULO 34</a:t>
                      </a:r>
                      <a:endParaRPr lang="es-ES" sz="2000" b="1" i="1" u="none" strike="noStrike" kern="1200" baseline="0" dirty="0">
                        <a:solidFill>
                          <a:schemeClr val="tx1"/>
                        </a:solidFill>
                        <a:latin typeface="+mn-lt"/>
                        <a:ea typeface="+mn-ea"/>
                        <a:cs typeface="+mn-cs"/>
                      </a:endParaRP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just">
                        <a:buFont typeface="Wingdings" panose="05000000000000000000" pitchFamily="2" charset="2"/>
                        <a:buNone/>
                      </a:pPr>
                      <a:r>
                        <a:rPr lang="es-ES" sz="2000" kern="1200" dirty="0">
                          <a:solidFill>
                            <a:schemeClr val="tx1"/>
                          </a:solidFill>
                          <a:effectLst/>
                          <a:latin typeface="+mn-lt"/>
                          <a:ea typeface="+mn-ea"/>
                          <a:cs typeface="+mn-cs"/>
                        </a:rPr>
                        <a:t>Se incluye regulación para subvenciones por resolución y no por convenio en el apartado de ingresos de las bases.</a:t>
                      </a:r>
                      <a:endParaRPr lang="es-ES" sz="2000" b="0" baseline="0" dirty="0">
                        <a:solidFill>
                          <a:schemeClr val="tx1"/>
                        </a:solidFill>
                      </a:endParaRP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600"/>
                        </a:spcBef>
                        <a:spcAft>
                          <a:spcPts val="600"/>
                        </a:spcAft>
                        <a:buClrTx/>
                        <a:buSzTx/>
                        <a:buFontTx/>
                        <a:buNone/>
                        <a:tabLst>
                          <a:tab pos="450215" algn="l"/>
                        </a:tabLst>
                        <a:defRPr/>
                      </a:pPr>
                      <a:r>
                        <a:rPr lang="es-ES" sz="2000" b="1" kern="1200" baseline="0" dirty="0">
                          <a:solidFill>
                            <a:schemeClr val="tx2">
                              <a:lumMod val="60000"/>
                              <a:lumOff val="40000"/>
                            </a:schemeClr>
                          </a:solidFill>
                          <a:effectLst>
                            <a:outerShdw blurRad="38100" dist="38100" dir="2700000" algn="tl">
                              <a:srgbClr val="000000">
                                <a:alpha val="43137"/>
                              </a:srgbClr>
                            </a:outerShdw>
                          </a:effectLst>
                          <a:latin typeface="+mn-lt"/>
                          <a:ea typeface="Calibri"/>
                          <a:cs typeface="Times New Roman"/>
                          <a:hlinkClick r:id="" action="ppaction://noaction"/>
                        </a:rPr>
                        <a:t>Artículo 34</a:t>
                      </a:r>
                    </a:p>
                    <a:p>
                      <a:pPr marL="0" marR="0" indent="0" algn="ctr" defTabSz="914400" rtl="0" eaLnBrk="1" fontAlgn="auto" latinLnBrk="0" hangingPunct="1">
                        <a:lnSpc>
                          <a:spcPct val="150000"/>
                        </a:lnSpc>
                        <a:spcBef>
                          <a:spcPts val="600"/>
                        </a:spcBef>
                        <a:spcAft>
                          <a:spcPts val="600"/>
                        </a:spcAft>
                        <a:buClrTx/>
                        <a:buSzTx/>
                        <a:buFontTx/>
                        <a:buNone/>
                        <a:tabLst>
                          <a:tab pos="450215" algn="l"/>
                        </a:tabLst>
                        <a:defRPr/>
                      </a:pPr>
                      <a:endParaRPr lang="es-ES" sz="2000" kern="1200" baseline="0" dirty="0">
                        <a:solidFill>
                          <a:schemeClr val="tx2">
                            <a:lumMod val="60000"/>
                            <a:lumOff val="40000"/>
                          </a:schemeClr>
                        </a:solidFill>
                        <a:effectLst>
                          <a:outerShdw blurRad="38100" dist="38100" dir="2700000" algn="tl">
                            <a:srgbClr val="000000">
                              <a:alpha val="43137"/>
                            </a:srgbClr>
                          </a:outerShdw>
                        </a:effectLst>
                        <a:latin typeface="+mn-lt"/>
                        <a:ea typeface="Calibri"/>
                        <a:cs typeface="Times New Roman"/>
                      </a:endParaRP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0937728"/>
                  </a:ext>
                </a:extLst>
              </a:tr>
              <a:tr h="14031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kern="1200" dirty="0">
                          <a:solidFill>
                            <a:schemeClr val="tx1"/>
                          </a:solidFill>
                          <a:effectLst/>
                          <a:latin typeface="+mn-lt"/>
                          <a:ea typeface="+mn-ea"/>
                          <a:cs typeface="+mn-cs"/>
                        </a:rPr>
                        <a:t>NUEVA REDACCIÓN ARTÍCULO 35</a:t>
                      </a:r>
                      <a:endParaRPr lang="es-ES" sz="2000" b="1" i="1" u="none" strike="noStrike" kern="1200" baseline="0" dirty="0">
                        <a:solidFill>
                          <a:schemeClr val="tx1"/>
                        </a:solidFill>
                        <a:latin typeface="+mn-lt"/>
                        <a:ea typeface="+mn-ea"/>
                        <a:cs typeface="+mn-cs"/>
                      </a:endParaRP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just">
                        <a:buFont typeface="Wingdings" panose="05000000000000000000" pitchFamily="2" charset="2"/>
                        <a:buNone/>
                      </a:pPr>
                      <a:r>
                        <a:rPr lang="es-ES" sz="2000" b="0" baseline="0" dirty="0">
                          <a:solidFill>
                            <a:schemeClr val="tx1"/>
                          </a:solidFill>
                        </a:rPr>
                        <a:t>Adaptación de la  redacción según el nuevo Reglamento de Gestión de Bienes Muebles en desuso.</a:t>
                      </a: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600"/>
                        </a:spcBef>
                        <a:spcAft>
                          <a:spcPts val="600"/>
                        </a:spcAft>
                        <a:buClrTx/>
                        <a:buSzTx/>
                        <a:buFontTx/>
                        <a:buNone/>
                        <a:tabLst>
                          <a:tab pos="450215" algn="l"/>
                        </a:tabLst>
                        <a:defRPr/>
                      </a:pPr>
                      <a:r>
                        <a:rPr lang="es-ES" sz="2000" b="1" kern="1200" baseline="0" dirty="0">
                          <a:solidFill>
                            <a:schemeClr val="tx2">
                              <a:lumMod val="60000"/>
                              <a:lumOff val="40000"/>
                            </a:schemeClr>
                          </a:solidFill>
                          <a:effectLst>
                            <a:outerShdw blurRad="38100" dist="38100" dir="2700000" algn="tl">
                              <a:srgbClr val="000000">
                                <a:alpha val="43137"/>
                              </a:srgbClr>
                            </a:outerShdw>
                          </a:effectLst>
                          <a:latin typeface="+mn-lt"/>
                          <a:ea typeface="Calibri"/>
                          <a:cs typeface="Times New Roman"/>
                          <a:hlinkClick r:id="" action="ppaction://noaction"/>
                        </a:rPr>
                        <a:t>Artículo 35</a:t>
                      </a:r>
                    </a:p>
                    <a:p>
                      <a:pPr marL="0" marR="0" indent="0" algn="ctr" defTabSz="914400" rtl="0" eaLnBrk="1" fontAlgn="auto" latinLnBrk="0" hangingPunct="1">
                        <a:lnSpc>
                          <a:spcPct val="150000"/>
                        </a:lnSpc>
                        <a:spcBef>
                          <a:spcPts val="600"/>
                        </a:spcBef>
                        <a:spcAft>
                          <a:spcPts val="600"/>
                        </a:spcAft>
                        <a:buClrTx/>
                        <a:buSzTx/>
                        <a:buFontTx/>
                        <a:buNone/>
                        <a:tabLst>
                          <a:tab pos="450215" algn="l"/>
                        </a:tabLst>
                        <a:defRPr/>
                      </a:pPr>
                      <a:endParaRPr lang="es-ES" sz="2000" kern="1200" baseline="0" dirty="0">
                        <a:solidFill>
                          <a:schemeClr val="tx2">
                            <a:lumMod val="60000"/>
                            <a:lumOff val="40000"/>
                          </a:schemeClr>
                        </a:solidFill>
                        <a:effectLst>
                          <a:outerShdw blurRad="38100" dist="38100" dir="2700000" algn="tl">
                            <a:srgbClr val="000000">
                              <a:alpha val="43137"/>
                            </a:srgbClr>
                          </a:outerShdw>
                        </a:effectLst>
                        <a:latin typeface="+mn-lt"/>
                        <a:ea typeface="Calibri"/>
                        <a:cs typeface="Times New Roman"/>
                      </a:endParaRP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5231155"/>
                  </a:ext>
                </a:extLst>
              </a:tr>
            </a:tbl>
          </a:graphicData>
        </a:graphic>
      </p:graphicFrame>
      <p:pic>
        <p:nvPicPr>
          <p:cNvPr id="5" name="Imagen 4">
            <a:extLst>
              <a:ext uri="{FF2B5EF4-FFF2-40B4-BE49-F238E27FC236}">
                <a16:creationId xmlns:a16="http://schemas.microsoft.com/office/drawing/2014/main" id="{4DDFBDB4-3E83-4A70-B5E7-81A703B48F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0" y="0"/>
            <a:ext cx="899592" cy="1060748"/>
          </a:xfrm>
          <a:prstGeom prst="rect">
            <a:avLst/>
          </a:prstGeom>
        </p:spPr>
      </p:pic>
      <p:sp>
        <p:nvSpPr>
          <p:cNvPr id="7" name="Rectángulo 6">
            <a:extLst>
              <a:ext uri="{FF2B5EF4-FFF2-40B4-BE49-F238E27FC236}">
                <a16:creationId xmlns:a16="http://schemas.microsoft.com/office/drawing/2014/main" id="{EC43E4A9-B65F-4E48-915B-11661689FFDB}"/>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Gestión Presupuestaria y Patrimonial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2711624" y="-346858"/>
            <a:ext cx="7956377" cy="2160361"/>
          </a:xfrm>
          <a:prstGeom prst="rect">
            <a:avLst/>
          </a:prstGeom>
          <a:noFill/>
          <a:ln w="9525">
            <a:noFill/>
            <a:miter lim="800000"/>
            <a:headEnd/>
            <a:tailEnd/>
          </a:ln>
          <a:effectLst/>
        </p:spPr>
        <p:txBody>
          <a:bodyPr vert="horz" wrap="square" lIns="91440" tIns="630039" rIns="539580" bIns="899829" numCol="1" anchor="ctr" anchorCtr="0" compatLnSpc="1">
            <a:prstTxWarp prst="textNoShape">
              <a:avLst/>
            </a:prstTxWarp>
            <a:spAutoFit/>
          </a:bodyPr>
          <a:lstStyle/>
          <a:p>
            <a:pPr algn="ctr"/>
            <a:r>
              <a:rPr lang="es-ES" sz="2000" b="1" dirty="0">
                <a:solidFill>
                  <a:schemeClr val="tx1">
                    <a:lumMod val="50000"/>
                    <a:lumOff val="50000"/>
                  </a:schemeClr>
                </a:solidFill>
              </a:rPr>
              <a:t>Exposición de las Principales Modificaciones de las Normas de Ejecución y Funcionamiento del Presupuesto 2023</a:t>
            </a:r>
          </a:p>
        </p:txBody>
      </p:sp>
      <p:graphicFrame>
        <p:nvGraphicFramePr>
          <p:cNvPr id="6" name="5 Tabla"/>
          <p:cNvGraphicFramePr>
            <a:graphicFrameLocks noGrp="1"/>
          </p:cNvGraphicFramePr>
          <p:nvPr>
            <p:extLst>
              <p:ext uri="{D42A27DB-BD31-4B8C-83A1-F6EECF244321}">
                <p14:modId xmlns:p14="http://schemas.microsoft.com/office/powerpoint/2010/main" val="3891371063"/>
              </p:ext>
            </p:extLst>
          </p:nvPr>
        </p:nvGraphicFramePr>
        <p:xfrm>
          <a:off x="191345" y="2538586"/>
          <a:ext cx="11737303" cy="605600"/>
        </p:xfrm>
        <a:graphic>
          <a:graphicData uri="http://schemas.openxmlformats.org/drawingml/2006/table">
            <a:tbl>
              <a:tblPr/>
              <a:tblGrid>
                <a:gridCol w="2108506">
                  <a:extLst>
                    <a:ext uri="{9D8B030D-6E8A-4147-A177-3AD203B41FA5}">
                      <a16:colId xmlns:a16="http://schemas.microsoft.com/office/drawing/2014/main" val="20000"/>
                    </a:ext>
                  </a:extLst>
                </a:gridCol>
                <a:gridCol w="7990310">
                  <a:extLst>
                    <a:ext uri="{9D8B030D-6E8A-4147-A177-3AD203B41FA5}">
                      <a16:colId xmlns:a16="http://schemas.microsoft.com/office/drawing/2014/main" val="20001"/>
                    </a:ext>
                  </a:extLst>
                </a:gridCol>
                <a:gridCol w="1638487">
                  <a:extLst>
                    <a:ext uri="{9D8B030D-6E8A-4147-A177-3AD203B41FA5}">
                      <a16:colId xmlns:a16="http://schemas.microsoft.com/office/drawing/2014/main" val="20002"/>
                    </a:ext>
                  </a:extLst>
                </a:gridCol>
              </a:tblGrid>
              <a:tr h="585361">
                <a:tc>
                  <a:txBody>
                    <a:bodyPr/>
                    <a:lstStyle/>
                    <a:p>
                      <a:pPr algn="ctr">
                        <a:lnSpc>
                          <a:spcPct val="150000"/>
                        </a:lnSpc>
                        <a:spcBef>
                          <a:spcPts val="600"/>
                        </a:spcBef>
                        <a:spcAft>
                          <a:spcPts val="600"/>
                        </a:spcAft>
                        <a:tabLst>
                          <a:tab pos="450215" algn="l"/>
                        </a:tabLst>
                      </a:pPr>
                      <a:r>
                        <a:rPr lang="es-ES" sz="1400" b="1" dirty="0">
                          <a:solidFill>
                            <a:schemeClr val="bg1"/>
                          </a:solidFill>
                          <a:effectLst>
                            <a:outerShdw blurRad="38100" dist="38100" dir="2700000" algn="tl">
                              <a:srgbClr val="000000">
                                <a:alpha val="43137"/>
                              </a:srgbClr>
                            </a:outerShdw>
                          </a:effectLst>
                          <a:latin typeface="Arial"/>
                          <a:ea typeface="Calibri"/>
                          <a:cs typeface="Times New Roman"/>
                        </a:rPr>
                        <a:t>Modificación </a:t>
                      </a:r>
                      <a:endParaRPr lang="es-ES" sz="1400" b="1"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lnSpc>
                          <a:spcPct val="150000"/>
                        </a:lnSpc>
                        <a:spcBef>
                          <a:spcPts val="600"/>
                        </a:spcBef>
                        <a:spcAft>
                          <a:spcPts val="600"/>
                        </a:spcAft>
                        <a:tabLst>
                          <a:tab pos="450215" algn="l"/>
                        </a:tabLst>
                      </a:pPr>
                      <a:r>
                        <a:rPr lang="es-ES" sz="1400" b="1" dirty="0">
                          <a:solidFill>
                            <a:schemeClr val="bg1"/>
                          </a:solidFill>
                          <a:effectLst>
                            <a:outerShdw blurRad="38100" dist="38100" dir="2700000" algn="tl">
                              <a:srgbClr val="000000">
                                <a:alpha val="43137"/>
                              </a:srgbClr>
                            </a:outerShdw>
                          </a:effectLst>
                          <a:latin typeface="Arial"/>
                          <a:ea typeface="Calibri"/>
                          <a:cs typeface="Times New Roman"/>
                        </a:rPr>
                        <a:t>Novedad</a:t>
                      </a:r>
                      <a:endParaRPr lang="es-ES" sz="1400" b="1"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lnSpc>
                          <a:spcPct val="150000"/>
                        </a:lnSpc>
                        <a:spcBef>
                          <a:spcPts val="600"/>
                        </a:spcBef>
                        <a:spcAft>
                          <a:spcPts val="600"/>
                        </a:spcAft>
                        <a:tabLst>
                          <a:tab pos="450215" algn="l"/>
                        </a:tabLst>
                      </a:pPr>
                      <a:r>
                        <a:rPr lang="es-ES" sz="1400" b="1" dirty="0">
                          <a:solidFill>
                            <a:schemeClr val="bg1"/>
                          </a:solidFill>
                          <a:effectLst>
                            <a:outerShdw blurRad="38100" dist="38100" dir="2700000" algn="tl">
                              <a:srgbClr val="000000">
                                <a:alpha val="43137"/>
                              </a:srgbClr>
                            </a:outerShdw>
                          </a:effectLst>
                          <a:latin typeface="Arial"/>
                          <a:ea typeface="Calibri"/>
                          <a:cs typeface="Times New Roman"/>
                        </a:rPr>
                        <a:t>Detalle Modificación</a:t>
                      </a:r>
                      <a:endParaRPr lang="es-ES" sz="1400" b="1"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0000"/>
                  </a:ext>
                </a:extLst>
              </a:tr>
            </a:tbl>
          </a:graphicData>
        </a:graphic>
      </p:graphicFrame>
      <p:graphicFrame>
        <p:nvGraphicFramePr>
          <p:cNvPr id="2" name="Tabla 1">
            <a:extLst>
              <a:ext uri="{FF2B5EF4-FFF2-40B4-BE49-F238E27FC236}">
                <a16:creationId xmlns:a16="http://schemas.microsoft.com/office/drawing/2014/main" id="{A2FA2D2A-2546-4CDA-9351-2EAC55E6A640}"/>
              </a:ext>
            </a:extLst>
          </p:cNvPr>
          <p:cNvGraphicFramePr>
            <a:graphicFrameLocks noGrp="1"/>
          </p:cNvGraphicFramePr>
          <p:nvPr>
            <p:extLst>
              <p:ext uri="{D42A27DB-BD31-4B8C-83A1-F6EECF244321}">
                <p14:modId xmlns:p14="http://schemas.microsoft.com/office/powerpoint/2010/main" val="4162948808"/>
              </p:ext>
            </p:extLst>
          </p:nvPr>
        </p:nvGraphicFramePr>
        <p:xfrm>
          <a:off x="191345" y="3155784"/>
          <a:ext cx="11737303" cy="1828800"/>
        </p:xfrm>
        <a:graphic>
          <a:graphicData uri="http://schemas.openxmlformats.org/drawingml/2006/table">
            <a:tbl>
              <a:tblPr/>
              <a:tblGrid>
                <a:gridCol w="2108506">
                  <a:extLst>
                    <a:ext uri="{9D8B030D-6E8A-4147-A177-3AD203B41FA5}">
                      <a16:colId xmlns:a16="http://schemas.microsoft.com/office/drawing/2014/main" val="3180650635"/>
                    </a:ext>
                  </a:extLst>
                </a:gridCol>
                <a:gridCol w="7990310">
                  <a:extLst>
                    <a:ext uri="{9D8B030D-6E8A-4147-A177-3AD203B41FA5}">
                      <a16:colId xmlns:a16="http://schemas.microsoft.com/office/drawing/2014/main" val="712158691"/>
                    </a:ext>
                  </a:extLst>
                </a:gridCol>
                <a:gridCol w="1638487">
                  <a:extLst>
                    <a:ext uri="{9D8B030D-6E8A-4147-A177-3AD203B41FA5}">
                      <a16:colId xmlns:a16="http://schemas.microsoft.com/office/drawing/2014/main" val="3546414338"/>
                    </a:ext>
                  </a:extLst>
                </a:gridCol>
              </a:tblGrid>
              <a:tr h="11635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 sz="2000" b="1" i="1" u="none" kern="1200" dirty="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kern="1200" dirty="0">
                          <a:solidFill>
                            <a:schemeClr val="tx1"/>
                          </a:solidFill>
                          <a:effectLst/>
                          <a:latin typeface="+mn-lt"/>
                          <a:ea typeface="+mn-ea"/>
                          <a:cs typeface="+mn-cs"/>
                        </a:rPr>
                        <a:t>ACTUALIZACIÓN DE LOS ECONÓMICOS DE GASTOS E INGRESOS</a:t>
                      </a:r>
                      <a:endParaRPr lang="es-ES" sz="2000" b="1" i="1" u="none" kern="1200" dirty="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s-ES" sz="2000" b="1" i="1" u="none" kern="1200" dirty="0">
                        <a:solidFill>
                          <a:schemeClr val="tx1"/>
                        </a:solidFill>
                        <a:effectLst/>
                        <a:latin typeface="+mn-lt"/>
                        <a:ea typeface="+mn-ea"/>
                        <a:cs typeface="+mn-cs"/>
                      </a:endParaRP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just" defTabSz="914400" rtl="0" eaLnBrk="1" fontAlgn="base" latinLnBrk="0" hangingPunct="1">
                        <a:spcBef>
                          <a:spcPct val="0"/>
                        </a:spcBef>
                        <a:buFont typeface="Wingdings" panose="05000000000000000000" pitchFamily="2" charset="2"/>
                        <a:buNone/>
                      </a:pPr>
                      <a:endParaRPr lang="es-ES" sz="2000" b="1" i="0" u="none" strike="noStrike" kern="1200" baseline="0" dirty="0">
                        <a:solidFill>
                          <a:srgbClr val="0000FF"/>
                        </a:solidFill>
                        <a:latin typeface="+mn-lt"/>
                        <a:ea typeface="Times New Roman"/>
                        <a:cs typeface="Times New Roman"/>
                      </a:endParaRPr>
                    </a:p>
                    <a:p>
                      <a:pPr marL="0" indent="0" algn="just" defTabSz="914400" rtl="0" eaLnBrk="1" fontAlgn="base" latinLnBrk="0" hangingPunct="1">
                        <a:spcBef>
                          <a:spcPct val="0"/>
                        </a:spcBef>
                        <a:buFont typeface="Wingdings" panose="05000000000000000000" pitchFamily="2" charset="2"/>
                        <a:buNone/>
                      </a:pPr>
                      <a:r>
                        <a:rPr lang="es-ES" sz="2000" kern="1200" dirty="0">
                          <a:solidFill>
                            <a:schemeClr val="tx1"/>
                          </a:solidFill>
                          <a:effectLst/>
                          <a:latin typeface="+mn-lt"/>
                          <a:ea typeface="+mn-ea"/>
                          <a:cs typeface="+mn-cs"/>
                        </a:rPr>
                        <a:t>Actualización de los económicos de gastos e ingresos según los Estados de Gastos e Ingresos del Presupuesto 2023 aprobado.</a:t>
                      </a:r>
                      <a:endParaRPr lang="es-ES" sz="2000" b="0" i="0" u="sng" strike="noStrike" kern="1200" baseline="0" dirty="0">
                        <a:solidFill>
                          <a:srgbClr val="000000"/>
                        </a:solidFill>
                        <a:latin typeface="+mn-lt"/>
                        <a:ea typeface="Times New Roman"/>
                        <a:cs typeface="Times New Roman"/>
                      </a:endParaRP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600"/>
                        </a:spcBef>
                        <a:spcAft>
                          <a:spcPts val="600"/>
                        </a:spcAft>
                        <a:buClrTx/>
                        <a:buSzTx/>
                        <a:buFontTx/>
                        <a:buNone/>
                        <a:tabLst>
                          <a:tab pos="450215" algn="l"/>
                        </a:tabLst>
                        <a:defRPr/>
                      </a:pPr>
                      <a:endParaRPr lang="es-ES" sz="2000" kern="1200" baseline="0" dirty="0">
                        <a:solidFill>
                          <a:schemeClr val="tx2">
                            <a:lumMod val="60000"/>
                            <a:lumOff val="40000"/>
                          </a:schemeClr>
                        </a:solidFill>
                        <a:effectLst>
                          <a:outerShdw blurRad="38100" dist="38100" dir="2700000" algn="tl">
                            <a:srgbClr val="000000">
                              <a:alpha val="43137"/>
                            </a:srgbClr>
                          </a:outerShdw>
                        </a:effectLst>
                        <a:latin typeface="+mn-lt"/>
                        <a:ea typeface="Calibri"/>
                        <a:cs typeface="Times New Roman"/>
                        <a:hlinkClick r:id="" action="ppaction://noaction"/>
                      </a:endParaRPr>
                    </a:p>
                    <a:p>
                      <a:pPr marL="0" marR="0" lvl="0" indent="0" algn="ctr" defTabSz="914400" rtl="0" eaLnBrk="1" fontAlgn="auto" latinLnBrk="0" hangingPunct="1">
                        <a:lnSpc>
                          <a:spcPct val="150000"/>
                        </a:lnSpc>
                        <a:spcBef>
                          <a:spcPts val="600"/>
                        </a:spcBef>
                        <a:spcAft>
                          <a:spcPts val="600"/>
                        </a:spcAft>
                        <a:buClrTx/>
                        <a:buSzTx/>
                        <a:buFontTx/>
                        <a:buNone/>
                        <a:tabLst>
                          <a:tab pos="450215" algn="l"/>
                        </a:tabLst>
                        <a:defRPr/>
                      </a:pPr>
                      <a:r>
                        <a:rPr lang="es-ES" sz="2000" b="1" kern="1200" baseline="0" dirty="0">
                          <a:solidFill>
                            <a:schemeClr val="tx2">
                              <a:lumMod val="60000"/>
                              <a:lumOff val="40000"/>
                            </a:schemeClr>
                          </a:solidFill>
                          <a:effectLst>
                            <a:outerShdw blurRad="38100" dist="38100" dir="2700000" algn="tl">
                              <a:srgbClr val="000000">
                                <a:alpha val="43137"/>
                              </a:srgbClr>
                            </a:outerShdw>
                          </a:effectLst>
                          <a:latin typeface="+mn-lt"/>
                          <a:ea typeface="Calibri"/>
                          <a:cs typeface="Times New Roman"/>
                          <a:hlinkClick r:id="" action="ppaction://noaction"/>
                        </a:rPr>
                        <a:t>Anexo B-I</a:t>
                      </a: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6042662"/>
                  </a:ext>
                </a:extLst>
              </a:tr>
            </a:tbl>
          </a:graphicData>
        </a:graphic>
      </p:graphicFrame>
      <p:pic>
        <p:nvPicPr>
          <p:cNvPr id="7" name="Imagen 6">
            <a:extLst>
              <a:ext uri="{FF2B5EF4-FFF2-40B4-BE49-F238E27FC236}">
                <a16:creationId xmlns:a16="http://schemas.microsoft.com/office/drawing/2014/main" id="{802A8542-585E-4353-9C5F-BADCB5F9D4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0" y="0"/>
            <a:ext cx="1440160" cy="1698156"/>
          </a:xfrm>
          <a:prstGeom prst="rect">
            <a:avLst/>
          </a:prstGeom>
        </p:spPr>
      </p:pic>
      <p:sp>
        <p:nvSpPr>
          <p:cNvPr id="8" name="Rectángulo 7">
            <a:extLst>
              <a:ext uri="{FF2B5EF4-FFF2-40B4-BE49-F238E27FC236}">
                <a16:creationId xmlns:a16="http://schemas.microsoft.com/office/drawing/2014/main" id="{EB06FAE5-1B1B-40EC-A27A-D4D150B0C3EB}"/>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Gestión Presupuestaria y Patrimonial</a:t>
            </a:r>
          </a:p>
        </p:txBody>
      </p:sp>
    </p:spTree>
    <p:extLst>
      <p:ext uri="{BB962C8B-B14F-4D97-AF65-F5344CB8AC3E}">
        <p14:creationId xmlns:p14="http://schemas.microsoft.com/office/powerpoint/2010/main" val="253524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2711624" y="-346858"/>
            <a:ext cx="7956377" cy="2160361"/>
          </a:xfrm>
          <a:prstGeom prst="rect">
            <a:avLst/>
          </a:prstGeom>
          <a:noFill/>
          <a:ln w="9525">
            <a:noFill/>
            <a:miter lim="800000"/>
            <a:headEnd/>
            <a:tailEnd/>
          </a:ln>
          <a:effectLst/>
        </p:spPr>
        <p:txBody>
          <a:bodyPr vert="horz" wrap="square" lIns="91440" tIns="630039" rIns="539580" bIns="899829" numCol="1" anchor="ctr" anchorCtr="0" compatLnSpc="1">
            <a:prstTxWarp prst="textNoShape">
              <a:avLst/>
            </a:prstTxWarp>
            <a:spAutoFit/>
          </a:bodyPr>
          <a:lstStyle/>
          <a:p>
            <a:pPr algn="ctr"/>
            <a:r>
              <a:rPr lang="es-ES" sz="2000" b="1" dirty="0">
                <a:solidFill>
                  <a:schemeClr val="tx1">
                    <a:lumMod val="50000"/>
                    <a:lumOff val="50000"/>
                  </a:schemeClr>
                </a:solidFill>
              </a:rPr>
              <a:t>Exposición de las Principales Modificaciones de las Normas de Ejecución y Funcionamiento del Presupuesto 2023</a:t>
            </a:r>
          </a:p>
        </p:txBody>
      </p:sp>
      <p:graphicFrame>
        <p:nvGraphicFramePr>
          <p:cNvPr id="6" name="5 Tabla"/>
          <p:cNvGraphicFramePr>
            <a:graphicFrameLocks noGrp="1"/>
          </p:cNvGraphicFramePr>
          <p:nvPr>
            <p:extLst>
              <p:ext uri="{D42A27DB-BD31-4B8C-83A1-F6EECF244321}">
                <p14:modId xmlns:p14="http://schemas.microsoft.com/office/powerpoint/2010/main" val="124435390"/>
              </p:ext>
            </p:extLst>
          </p:nvPr>
        </p:nvGraphicFramePr>
        <p:xfrm>
          <a:off x="191344" y="1188652"/>
          <a:ext cx="11809312" cy="4256571"/>
        </p:xfrm>
        <a:graphic>
          <a:graphicData uri="http://schemas.openxmlformats.org/drawingml/2006/table">
            <a:tbl>
              <a:tblPr/>
              <a:tblGrid>
                <a:gridCol w="2370767">
                  <a:extLst>
                    <a:ext uri="{9D8B030D-6E8A-4147-A177-3AD203B41FA5}">
                      <a16:colId xmlns:a16="http://schemas.microsoft.com/office/drawing/2014/main" val="20000"/>
                    </a:ext>
                  </a:extLst>
                </a:gridCol>
                <a:gridCol w="7790006">
                  <a:extLst>
                    <a:ext uri="{9D8B030D-6E8A-4147-A177-3AD203B41FA5}">
                      <a16:colId xmlns:a16="http://schemas.microsoft.com/office/drawing/2014/main" val="20001"/>
                    </a:ext>
                  </a:extLst>
                </a:gridCol>
                <a:gridCol w="1648539">
                  <a:extLst>
                    <a:ext uri="{9D8B030D-6E8A-4147-A177-3AD203B41FA5}">
                      <a16:colId xmlns:a16="http://schemas.microsoft.com/office/drawing/2014/main" val="20002"/>
                    </a:ext>
                  </a:extLst>
                </a:gridCol>
              </a:tblGrid>
              <a:tr h="838444">
                <a:tc>
                  <a:txBody>
                    <a:bodyPr/>
                    <a:lstStyle/>
                    <a:p>
                      <a:pPr algn="ctr">
                        <a:lnSpc>
                          <a:spcPct val="150000"/>
                        </a:lnSpc>
                        <a:spcBef>
                          <a:spcPts val="600"/>
                        </a:spcBef>
                        <a:spcAft>
                          <a:spcPts val="600"/>
                        </a:spcAft>
                        <a:tabLst>
                          <a:tab pos="450215" algn="l"/>
                        </a:tabLst>
                      </a:pPr>
                      <a:r>
                        <a:rPr lang="es-ES" sz="1400" b="1" dirty="0">
                          <a:solidFill>
                            <a:schemeClr val="bg1"/>
                          </a:solidFill>
                          <a:effectLst>
                            <a:outerShdw blurRad="38100" dist="38100" dir="2700000" algn="tl">
                              <a:srgbClr val="000000">
                                <a:alpha val="43137"/>
                              </a:srgbClr>
                            </a:outerShdw>
                          </a:effectLst>
                          <a:latin typeface="Arial"/>
                          <a:ea typeface="Calibri"/>
                          <a:cs typeface="Times New Roman"/>
                        </a:rPr>
                        <a:t>Modificación </a:t>
                      </a:r>
                      <a:endParaRPr lang="es-ES" sz="1400" b="1"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lnSpc>
                          <a:spcPct val="150000"/>
                        </a:lnSpc>
                        <a:spcBef>
                          <a:spcPts val="600"/>
                        </a:spcBef>
                        <a:spcAft>
                          <a:spcPts val="600"/>
                        </a:spcAft>
                        <a:tabLst>
                          <a:tab pos="450215" algn="l"/>
                        </a:tabLst>
                      </a:pPr>
                      <a:r>
                        <a:rPr lang="es-ES" sz="1400" b="1" dirty="0">
                          <a:solidFill>
                            <a:schemeClr val="bg1"/>
                          </a:solidFill>
                          <a:effectLst>
                            <a:outerShdw blurRad="38100" dist="38100" dir="2700000" algn="tl">
                              <a:srgbClr val="000000">
                                <a:alpha val="43137"/>
                              </a:srgbClr>
                            </a:outerShdw>
                          </a:effectLst>
                          <a:latin typeface="Arial"/>
                          <a:ea typeface="Calibri"/>
                          <a:cs typeface="Times New Roman"/>
                        </a:rPr>
                        <a:t>Novedad</a:t>
                      </a:r>
                      <a:endParaRPr lang="es-ES" sz="1400" b="1"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lnSpc>
                          <a:spcPct val="150000"/>
                        </a:lnSpc>
                        <a:spcBef>
                          <a:spcPts val="600"/>
                        </a:spcBef>
                        <a:spcAft>
                          <a:spcPts val="600"/>
                        </a:spcAft>
                        <a:tabLst>
                          <a:tab pos="450215" algn="l"/>
                        </a:tabLst>
                      </a:pPr>
                      <a:r>
                        <a:rPr lang="es-ES" sz="1400" b="1" dirty="0">
                          <a:solidFill>
                            <a:schemeClr val="bg1"/>
                          </a:solidFill>
                          <a:effectLst>
                            <a:outerShdw blurRad="38100" dist="38100" dir="2700000" algn="tl">
                              <a:srgbClr val="000000">
                                <a:alpha val="43137"/>
                              </a:srgbClr>
                            </a:outerShdw>
                          </a:effectLst>
                          <a:latin typeface="Arial"/>
                          <a:ea typeface="Calibri"/>
                          <a:cs typeface="Times New Roman"/>
                        </a:rPr>
                        <a:t>Detalle Modificación</a:t>
                      </a:r>
                      <a:endParaRPr lang="es-ES" sz="1400" b="1"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0000"/>
                  </a:ext>
                </a:extLst>
              </a:tr>
              <a:tr h="34181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kern="1200" dirty="0">
                          <a:solidFill>
                            <a:schemeClr val="tx1"/>
                          </a:solidFill>
                          <a:effectLst/>
                          <a:latin typeface="+mn-lt"/>
                          <a:ea typeface="+mn-ea"/>
                          <a:cs typeface="+mn-cs"/>
                        </a:rPr>
                        <a:t>NUEVA ACTA PARA RECEPCIÓN DE CONTRATOS MENORES SOLO PARA PAGO DIRECTO EN ANEXO B-IV: ACTAS DE RECEPCIÓN</a:t>
                      </a:r>
                      <a:endParaRPr lang="es-ES" sz="2000" kern="1200" baseline="0" dirty="0">
                        <a:solidFill>
                          <a:schemeClr val="tx1"/>
                        </a:solidFill>
                        <a:latin typeface="+mn-lt"/>
                        <a:ea typeface="Calibri"/>
                        <a:cs typeface="Times New Roman"/>
                      </a:endParaRP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gn="just">
                        <a:buFont typeface="Arial" panose="020B0604020202020204" pitchFamily="34" charset="0"/>
                        <a:buChar char="•"/>
                      </a:pPr>
                      <a:r>
                        <a:rPr lang="es-E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Nueva Acta para la recepción de bienes adquiridos mediante contratos menores solo para pago directo. </a:t>
                      </a:r>
                    </a:p>
                    <a:p>
                      <a:pPr marL="285750" indent="-285750" algn="just">
                        <a:buFont typeface="Arial" panose="020B0604020202020204" pitchFamily="34" charset="0"/>
                        <a:buChar char="•"/>
                      </a:pPr>
                      <a:r>
                        <a:rPr lang="es-ES" sz="2000" dirty="0">
                          <a:solidFill>
                            <a:srgbClr val="000000"/>
                          </a:solidFill>
                          <a:effectLst/>
                          <a:latin typeface="Calibri" panose="020F0502020204030204" pitchFamily="34" charset="0"/>
                          <a:ea typeface="Georgia" panose="02040502050405020303" pitchFamily="18" charset="0"/>
                          <a:cs typeface="Times New Roman" panose="02020603050405020304" pitchFamily="18" charset="0"/>
                        </a:rPr>
                        <a:t>Modificación del Acta de Recepción de Suministros y Servicios, se añada un campo (</a:t>
                      </a:r>
                      <a:r>
                        <a:rPr lang="es-ES" sz="1800" kern="1200" dirty="0" err="1">
                          <a:solidFill>
                            <a:schemeClr val="tx1"/>
                          </a:solidFill>
                          <a:effectLst/>
                          <a:latin typeface="+mn-lt"/>
                          <a:ea typeface="+mn-ea"/>
                          <a:cs typeface="+mn-cs"/>
                        </a:rPr>
                        <a:t>nº</a:t>
                      </a:r>
                      <a:r>
                        <a:rPr lang="es-ES" sz="1800" kern="1200" dirty="0">
                          <a:solidFill>
                            <a:schemeClr val="tx1"/>
                          </a:solidFill>
                          <a:effectLst/>
                          <a:latin typeface="+mn-lt"/>
                          <a:ea typeface="+mn-ea"/>
                          <a:cs typeface="+mn-cs"/>
                        </a:rPr>
                        <a:t> pedido / contrato menor</a:t>
                      </a:r>
                      <a:r>
                        <a:rPr lang="es-ES" sz="2000" dirty="0">
                          <a:solidFill>
                            <a:srgbClr val="000000"/>
                          </a:solidFill>
                          <a:effectLst/>
                          <a:latin typeface="Calibri" panose="020F0502020204030204" pitchFamily="34" charset="0"/>
                          <a:ea typeface="Georgia" panose="02040502050405020303" pitchFamily="18" charset="0"/>
                          <a:cs typeface="Times New Roman" panose="02020603050405020304" pitchFamily="18" charset="0"/>
                        </a:rPr>
                        <a:t>) a cumplimentar siempre que se realice una adquisición del Acuerdo Marco de  Material Informático Inventariable.</a:t>
                      </a:r>
                      <a:endParaRPr lang="es-ES" sz="2000" dirty="0">
                        <a:effectLst/>
                        <a:latin typeface="Georgia" panose="02040502050405020303"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 sz="2000" b="1" kern="1200" baseline="0" dirty="0">
                        <a:solidFill>
                          <a:schemeClr val="tx2">
                            <a:lumMod val="60000"/>
                            <a:lumOff val="40000"/>
                          </a:schemeClr>
                        </a:solidFill>
                        <a:effectLst>
                          <a:outerShdw blurRad="38100" dist="38100" dir="2700000" algn="tl">
                            <a:srgbClr val="000000">
                              <a:alpha val="43137"/>
                            </a:srgbClr>
                          </a:outerShdw>
                        </a:effectLst>
                        <a:latin typeface="+mn-lt"/>
                        <a:ea typeface="Calibri"/>
                        <a:cs typeface="Times New Roman"/>
                        <a:hlinkClick r:id="" action="ppaction://noaction"/>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s-ES" sz="2000" b="1" kern="1200" baseline="0" dirty="0">
                        <a:solidFill>
                          <a:schemeClr val="tx2">
                            <a:lumMod val="60000"/>
                            <a:lumOff val="40000"/>
                          </a:schemeClr>
                        </a:solidFill>
                        <a:effectLst>
                          <a:outerShdw blurRad="38100" dist="38100" dir="2700000" algn="tl">
                            <a:srgbClr val="000000">
                              <a:alpha val="43137"/>
                            </a:srgbClr>
                          </a:outerShdw>
                        </a:effectLst>
                        <a:latin typeface="+mn-lt"/>
                        <a:ea typeface="Calibri"/>
                        <a:cs typeface="Times New Roman"/>
                        <a:hlinkClick r:id="" action="ppaction://noaction"/>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s-ES" sz="2000" b="1" kern="1200" baseline="0" dirty="0">
                        <a:solidFill>
                          <a:schemeClr val="tx2">
                            <a:lumMod val="60000"/>
                            <a:lumOff val="40000"/>
                          </a:schemeClr>
                        </a:solidFill>
                        <a:effectLst>
                          <a:outerShdw blurRad="38100" dist="38100" dir="2700000" algn="tl">
                            <a:srgbClr val="000000">
                              <a:alpha val="43137"/>
                            </a:srgbClr>
                          </a:outerShdw>
                        </a:effectLst>
                        <a:latin typeface="+mn-lt"/>
                        <a:ea typeface="Calibri"/>
                        <a:cs typeface="Times New Roman"/>
                        <a:hlinkClick r:id="" action="ppaction://noaction"/>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s-ES" sz="2000" b="1" kern="1200" baseline="0" dirty="0">
                        <a:solidFill>
                          <a:schemeClr val="tx2">
                            <a:lumMod val="60000"/>
                            <a:lumOff val="40000"/>
                          </a:schemeClr>
                        </a:solidFill>
                        <a:effectLst>
                          <a:outerShdw blurRad="38100" dist="38100" dir="2700000" algn="tl">
                            <a:srgbClr val="000000">
                              <a:alpha val="43137"/>
                            </a:srgbClr>
                          </a:outerShdw>
                        </a:effectLst>
                        <a:latin typeface="+mn-lt"/>
                        <a:ea typeface="Calibri"/>
                        <a:cs typeface="Times New Roman"/>
                        <a:hlinkClick r:id="" action="ppaction://noaction"/>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b="1" kern="1200" baseline="0" dirty="0">
                          <a:solidFill>
                            <a:schemeClr val="tx2">
                              <a:lumMod val="60000"/>
                              <a:lumOff val="40000"/>
                            </a:schemeClr>
                          </a:solidFill>
                          <a:effectLst>
                            <a:outerShdw blurRad="38100" dist="38100" dir="2700000" algn="tl">
                              <a:srgbClr val="000000">
                                <a:alpha val="43137"/>
                              </a:srgbClr>
                            </a:outerShdw>
                          </a:effectLst>
                          <a:latin typeface="+mn-lt"/>
                          <a:ea typeface="Calibri"/>
                          <a:cs typeface="Times New Roman"/>
                          <a:hlinkClick r:id="" action="ppaction://noaction"/>
                        </a:rPr>
                        <a:t>Anexo B-IV</a:t>
                      </a:r>
                    </a:p>
                    <a:p>
                      <a:pPr algn="ctr"/>
                      <a:endParaRPr lang="es-ES" sz="2000" b="1" u="sng" dirty="0">
                        <a:solidFill>
                          <a:srgbClr val="0000FF"/>
                        </a:solidFill>
                        <a:effectLst>
                          <a:outerShdw blurRad="38100" dist="38100" dir="2700000" algn="tl">
                            <a:srgbClr val="000000">
                              <a:alpha val="43137"/>
                            </a:srgbClr>
                          </a:outerShdw>
                        </a:effectLst>
                        <a:latin typeface="+mn-lt"/>
                        <a:ea typeface="Calibri"/>
                        <a:cs typeface="Times New Roman"/>
                      </a:endParaRP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5152349"/>
                  </a:ext>
                </a:extLst>
              </a:tr>
            </a:tbl>
          </a:graphicData>
        </a:graphic>
      </p:graphicFrame>
      <p:pic>
        <p:nvPicPr>
          <p:cNvPr id="5" name="Imagen 4">
            <a:extLst>
              <a:ext uri="{FF2B5EF4-FFF2-40B4-BE49-F238E27FC236}">
                <a16:creationId xmlns:a16="http://schemas.microsoft.com/office/drawing/2014/main" id="{D4BA11A5-F565-465B-B50E-E9A9AEA060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0" y="0"/>
            <a:ext cx="971600" cy="1145656"/>
          </a:xfrm>
          <a:prstGeom prst="rect">
            <a:avLst/>
          </a:prstGeom>
        </p:spPr>
      </p:pic>
      <p:sp>
        <p:nvSpPr>
          <p:cNvPr id="7" name="Rectángulo 6">
            <a:extLst>
              <a:ext uri="{FF2B5EF4-FFF2-40B4-BE49-F238E27FC236}">
                <a16:creationId xmlns:a16="http://schemas.microsoft.com/office/drawing/2014/main" id="{6E9E962B-CCAF-4751-AA08-0745EC8C9AF5}"/>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Gestión Presupuestaria y Patrimonial</a:t>
            </a:r>
          </a:p>
        </p:txBody>
      </p:sp>
    </p:spTree>
    <p:extLst>
      <p:ext uri="{BB962C8B-B14F-4D97-AF65-F5344CB8AC3E}">
        <p14:creationId xmlns:p14="http://schemas.microsoft.com/office/powerpoint/2010/main" val="4199922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2711624" y="-346858"/>
            <a:ext cx="7956377" cy="2160361"/>
          </a:xfrm>
          <a:prstGeom prst="rect">
            <a:avLst/>
          </a:prstGeom>
          <a:noFill/>
          <a:ln w="9525">
            <a:noFill/>
            <a:miter lim="800000"/>
            <a:headEnd/>
            <a:tailEnd/>
          </a:ln>
          <a:effectLst/>
        </p:spPr>
        <p:txBody>
          <a:bodyPr vert="horz" wrap="square" lIns="91440" tIns="630039" rIns="539580" bIns="899829" numCol="1" anchor="ctr" anchorCtr="0" compatLnSpc="1">
            <a:prstTxWarp prst="textNoShape">
              <a:avLst/>
            </a:prstTxWarp>
            <a:spAutoFit/>
          </a:bodyPr>
          <a:lstStyle/>
          <a:p>
            <a:pPr algn="ctr"/>
            <a:r>
              <a:rPr lang="es-ES" sz="2000" b="1" dirty="0">
                <a:solidFill>
                  <a:schemeClr val="tx1">
                    <a:lumMod val="50000"/>
                    <a:lumOff val="50000"/>
                  </a:schemeClr>
                </a:solidFill>
              </a:rPr>
              <a:t>Exposición de las Principales Modificaciones de las Normas de Ejecución y Funcionamiento del Presupuesto 2023</a:t>
            </a:r>
          </a:p>
        </p:txBody>
      </p:sp>
      <p:graphicFrame>
        <p:nvGraphicFramePr>
          <p:cNvPr id="6" name="5 Tabla"/>
          <p:cNvGraphicFramePr>
            <a:graphicFrameLocks noGrp="1"/>
          </p:cNvGraphicFramePr>
          <p:nvPr>
            <p:extLst>
              <p:ext uri="{D42A27DB-BD31-4B8C-83A1-F6EECF244321}">
                <p14:modId xmlns:p14="http://schemas.microsoft.com/office/powerpoint/2010/main" val="860495032"/>
              </p:ext>
            </p:extLst>
          </p:nvPr>
        </p:nvGraphicFramePr>
        <p:xfrm>
          <a:off x="83840" y="1028414"/>
          <a:ext cx="11988824" cy="3906015"/>
        </p:xfrm>
        <a:graphic>
          <a:graphicData uri="http://schemas.openxmlformats.org/drawingml/2006/table">
            <a:tbl>
              <a:tblPr/>
              <a:tblGrid>
                <a:gridCol w="3491901">
                  <a:extLst>
                    <a:ext uri="{9D8B030D-6E8A-4147-A177-3AD203B41FA5}">
                      <a16:colId xmlns:a16="http://schemas.microsoft.com/office/drawing/2014/main" val="20000"/>
                    </a:ext>
                  </a:extLst>
                </a:gridCol>
                <a:gridCol w="6823325">
                  <a:extLst>
                    <a:ext uri="{9D8B030D-6E8A-4147-A177-3AD203B41FA5}">
                      <a16:colId xmlns:a16="http://schemas.microsoft.com/office/drawing/2014/main" val="20001"/>
                    </a:ext>
                  </a:extLst>
                </a:gridCol>
                <a:gridCol w="1673598">
                  <a:extLst>
                    <a:ext uri="{9D8B030D-6E8A-4147-A177-3AD203B41FA5}">
                      <a16:colId xmlns:a16="http://schemas.microsoft.com/office/drawing/2014/main" val="20002"/>
                    </a:ext>
                  </a:extLst>
                </a:gridCol>
              </a:tblGrid>
              <a:tr h="585361">
                <a:tc>
                  <a:txBody>
                    <a:bodyPr/>
                    <a:lstStyle/>
                    <a:p>
                      <a:pPr algn="ctr">
                        <a:lnSpc>
                          <a:spcPct val="150000"/>
                        </a:lnSpc>
                        <a:spcBef>
                          <a:spcPts val="600"/>
                        </a:spcBef>
                        <a:spcAft>
                          <a:spcPts val="600"/>
                        </a:spcAft>
                        <a:tabLst>
                          <a:tab pos="450215" algn="l"/>
                        </a:tabLst>
                      </a:pPr>
                      <a:r>
                        <a:rPr lang="es-ES" sz="1400" b="1" dirty="0">
                          <a:solidFill>
                            <a:schemeClr val="bg1"/>
                          </a:solidFill>
                          <a:effectLst>
                            <a:outerShdw blurRad="38100" dist="38100" dir="2700000" algn="tl">
                              <a:srgbClr val="000000">
                                <a:alpha val="43137"/>
                              </a:srgbClr>
                            </a:outerShdw>
                          </a:effectLst>
                          <a:latin typeface="Arial"/>
                          <a:ea typeface="Calibri"/>
                          <a:cs typeface="Times New Roman"/>
                        </a:rPr>
                        <a:t>Modificación </a:t>
                      </a:r>
                      <a:endParaRPr lang="es-ES" sz="1400" b="1"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lnSpc>
                          <a:spcPct val="150000"/>
                        </a:lnSpc>
                        <a:spcBef>
                          <a:spcPts val="600"/>
                        </a:spcBef>
                        <a:spcAft>
                          <a:spcPts val="600"/>
                        </a:spcAft>
                        <a:tabLst>
                          <a:tab pos="450215" algn="l"/>
                        </a:tabLst>
                      </a:pPr>
                      <a:r>
                        <a:rPr lang="es-ES" sz="1400" b="1" dirty="0">
                          <a:solidFill>
                            <a:schemeClr val="bg1"/>
                          </a:solidFill>
                          <a:effectLst>
                            <a:outerShdw blurRad="38100" dist="38100" dir="2700000" algn="tl">
                              <a:srgbClr val="000000">
                                <a:alpha val="43137"/>
                              </a:srgbClr>
                            </a:outerShdw>
                          </a:effectLst>
                          <a:latin typeface="Arial"/>
                          <a:ea typeface="Calibri"/>
                          <a:cs typeface="Times New Roman"/>
                        </a:rPr>
                        <a:t>Novedad</a:t>
                      </a:r>
                      <a:endParaRPr lang="es-ES" sz="1400" b="1"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lnSpc>
                          <a:spcPct val="150000"/>
                        </a:lnSpc>
                        <a:spcBef>
                          <a:spcPts val="600"/>
                        </a:spcBef>
                        <a:spcAft>
                          <a:spcPts val="600"/>
                        </a:spcAft>
                        <a:tabLst>
                          <a:tab pos="450215" algn="l"/>
                        </a:tabLst>
                      </a:pPr>
                      <a:r>
                        <a:rPr lang="es-ES" sz="1400" b="1" dirty="0">
                          <a:solidFill>
                            <a:schemeClr val="bg1"/>
                          </a:solidFill>
                          <a:effectLst>
                            <a:outerShdw blurRad="38100" dist="38100" dir="2700000" algn="tl">
                              <a:srgbClr val="000000">
                                <a:alpha val="43137"/>
                              </a:srgbClr>
                            </a:outerShdw>
                          </a:effectLst>
                          <a:latin typeface="Arial"/>
                          <a:ea typeface="Calibri"/>
                          <a:cs typeface="Times New Roman"/>
                        </a:rPr>
                        <a:t>Detalle Modificación</a:t>
                      </a:r>
                      <a:endParaRPr lang="es-ES" sz="1400" b="1"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0000"/>
                  </a:ext>
                </a:extLst>
              </a:tr>
              <a:tr h="23569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kern="1200" dirty="0">
                          <a:solidFill>
                            <a:schemeClr val="tx1"/>
                          </a:solidFill>
                          <a:effectLst/>
                          <a:latin typeface="+mn-lt"/>
                          <a:ea typeface="+mn-ea"/>
                          <a:cs typeface="+mn-cs"/>
                        </a:rPr>
                        <a:t>NUEVA REDACCIÓN :  NORMATIVA DE GESTIÓN EFICIENTE DE LOS CRÉDITOS DISPONIBLES Y RETENIDOS DE PERSONAL EN ACTIVIDADES FINALISTAS.</a:t>
                      </a:r>
                      <a:endParaRPr lang="es-ES" sz="2000" b="1" i="1" u="none" kern="1200" dirty="0">
                        <a:solidFill>
                          <a:schemeClr val="tx1"/>
                        </a:solidFill>
                        <a:effectLst/>
                        <a:latin typeface="+mn-lt"/>
                        <a:ea typeface="+mn-ea"/>
                        <a:cs typeface="+mn-cs"/>
                      </a:endParaRP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just" defTabSz="914400" rtl="0" eaLnBrk="1" fontAlgn="base" latinLnBrk="0" hangingPunct="1">
                        <a:spcBef>
                          <a:spcPct val="0"/>
                        </a:spcBef>
                        <a:buFont typeface="Wingdings" panose="05000000000000000000" pitchFamily="2" charset="2"/>
                        <a:buNone/>
                      </a:pPr>
                      <a:r>
                        <a:rPr lang="es-ES" sz="2000" kern="1200" dirty="0">
                          <a:solidFill>
                            <a:schemeClr val="tx1"/>
                          </a:solidFill>
                          <a:effectLst/>
                          <a:latin typeface="+mn-lt"/>
                          <a:ea typeface="+mn-ea"/>
                          <a:cs typeface="+mn-cs"/>
                        </a:rPr>
                        <a:t>Nueva redacción adaptando a la realidad actual.</a:t>
                      </a:r>
                      <a:endParaRPr lang="es-ES" sz="2000" b="0" i="0" u="sng" strike="noStrike" kern="1200" baseline="0" dirty="0">
                        <a:solidFill>
                          <a:srgbClr val="000000"/>
                        </a:solidFill>
                        <a:latin typeface="+mn-lt"/>
                        <a:ea typeface="Times New Roman"/>
                        <a:cs typeface="Times New Roman"/>
                      </a:endParaRP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600"/>
                        </a:spcBef>
                        <a:spcAft>
                          <a:spcPts val="600"/>
                        </a:spcAft>
                        <a:buClrTx/>
                        <a:buSzTx/>
                        <a:buFontTx/>
                        <a:buNone/>
                        <a:tabLst>
                          <a:tab pos="450215" algn="l"/>
                        </a:tabLst>
                        <a:defRPr/>
                      </a:pPr>
                      <a:r>
                        <a:rPr lang="es-ES" sz="2000" b="1" u="sng" dirty="0">
                          <a:solidFill>
                            <a:srgbClr val="0000FF"/>
                          </a:solidFill>
                          <a:effectLst>
                            <a:outerShdw blurRad="38100" dist="38100" dir="2700000" algn="tl">
                              <a:srgbClr val="000000">
                                <a:alpha val="43137"/>
                              </a:srgbClr>
                            </a:outerShdw>
                          </a:effectLst>
                          <a:latin typeface="+mn-lt"/>
                          <a:ea typeface="Calibri"/>
                          <a:cs typeface="Times New Roman"/>
                        </a:rPr>
                        <a:t>Anexo B-XX</a:t>
                      </a: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5152349"/>
                  </a:ext>
                </a:extLst>
              </a:tr>
              <a:tr h="9435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kern="1200" dirty="0">
                          <a:solidFill>
                            <a:schemeClr val="tx1"/>
                          </a:solidFill>
                          <a:effectLst/>
                          <a:latin typeface="+mn-lt"/>
                          <a:ea typeface="+mn-ea"/>
                          <a:cs typeface="+mn-cs"/>
                        </a:rPr>
                        <a:t>ACTUALIZACIÓN DEL PES (ANEXO B-XXII)</a:t>
                      </a:r>
                      <a:endParaRPr lang="es-ES" sz="2000" b="1" i="1" u="none" kern="1200" dirty="0">
                        <a:solidFill>
                          <a:schemeClr val="tx1"/>
                        </a:solidFill>
                        <a:effectLst/>
                        <a:latin typeface="+mn-lt"/>
                        <a:ea typeface="+mn-ea"/>
                        <a:cs typeface="+mn-cs"/>
                      </a:endParaRP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just" defTabSz="914400" rtl="0" eaLnBrk="1" fontAlgn="base" latinLnBrk="0" hangingPunct="1">
                        <a:spcBef>
                          <a:spcPct val="0"/>
                        </a:spcBef>
                        <a:buFont typeface="Wingdings" panose="05000000000000000000" pitchFamily="2" charset="2"/>
                        <a:buNone/>
                      </a:pPr>
                      <a:r>
                        <a:rPr lang="es-ES" sz="2000" kern="1200" dirty="0">
                          <a:solidFill>
                            <a:schemeClr val="tx1"/>
                          </a:solidFill>
                          <a:effectLst/>
                          <a:latin typeface="+mn-lt"/>
                          <a:ea typeface="+mn-ea"/>
                          <a:cs typeface="+mn-cs"/>
                        </a:rPr>
                        <a:t>Nueva Normativa que regula el Plan Estratégico de Subvenciones, alineado con el Plan Estratégico de la UMH.</a:t>
                      </a:r>
                      <a:endParaRPr lang="es-ES" sz="2000" b="0" i="0" u="sng" strike="noStrike" kern="1200" baseline="0" dirty="0">
                        <a:solidFill>
                          <a:srgbClr val="000000"/>
                        </a:solidFill>
                        <a:latin typeface="+mn-lt"/>
                        <a:ea typeface="Times New Roman"/>
                        <a:cs typeface="Times New Roman"/>
                      </a:endParaRP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600"/>
                        </a:spcBef>
                        <a:spcAft>
                          <a:spcPts val="600"/>
                        </a:spcAft>
                        <a:buClrTx/>
                        <a:buSzTx/>
                        <a:buFontTx/>
                        <a:buNone/>
                        <a:tabLst>
                          <a:tab pos="450215" algn="l"/>
                        </a:tabLst>
                        <a:defRPr/>
                      </a:pPr>
                      <a:r>
                        <a:rPr lang="es-ES" sz="2000" b="1" u="sng" dirty="0">
                          <a:solidFill>
                            <a:srgbClr val="0000FF"/>
                          </a:solidFill>
                          <a:effectLst>
                            <a:outerShdw blurRad="38100" dist="38100" dir="2700000" algn="tl">
                              <a:srgbClr val="000000">
                                <a:alpha val="43137"/>
                              </a:srgbClr>
                            </a:outerShdw>
                          </a:effectLst>
                          <a:latin typeface="+mn-lt"/>
                          <a:ea typeface="Calibri"/>
                          <a:cs typeface="Times New Roman"/>
                        </a:rPr>
                        <a:t>Anexo B-XXII</a:t>
                      </a: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0609307"/>
                  </a:ext>
                </a:extLst>
              </a:tr>
            </a:tbl>
          </a:graphicData>
        </a:graphic>
      </p:graphicFrame>
      <p:pic>
        <p:nvPicPr>
          <p:cNvPr id="5" name="Imagen 4">
            <a:extLst>
              <a:ext uri="{FF2B5EF4-FFF2-40B4-BE49-F238E27FC236}">
                <a16:creationId xmlns:a16="http://schemas.microsoft.com/office/drawing/2014/main" id="{99E1C690-0747-45E7-831E-8FAC7D3FF6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0" y="0"/>
            <a:ext cx="755576" cy="890933"/>
          </a:xfrm>
          <a:prstGeom prst="rect">
            <a:avLst/>
          </a:prstGeom>
        </p:spPr>
      </p:pic>
      <p:sp>
        <p:nvSpPr>
          <p:cNvPr id="7" name="Rectángulo 6">
            <a:extLst>
              <a:ext uri="{FF2B5EF4-FFF2-40B4-BE49-F238E27FC236}">
                <a16:creationId xmlns:a16="http://schemas.microsoft.com/office/drawing/2014/main" id="{707E388D-7D12-477C-866F-7157C3677EFA}"/>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Gestión Presupuestaria y Patrimonial</a:t>
            </a:r>
          </a:p>
        </p:txBody>
      </p:sp>
    </p:spTree>
    <p:extLst>
      <p:ext uri="{BB962C8B-B14F-4D97-AF65-F5344CB8AC3E}">
        <p14:creationId xmlns:p14="http://schemas.microsoft.com/office/powerpoint/2010/main" val="1427558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2711624" y="-346858"/>
            <a:ext cx="7956377" cy="2160361"/>
          </a:xfrm>
          <a:prstGeom prst="rect">
            <a:avLst/>
          </a:prstGeom>
          <a:noFill/>
          <a:ln w="9525">
            <a:noFill/>
            <a:miter lim="800000"/>
            <a:headEnd/>
            <a:tailEnd/>
          </a:ln>
          <a:effectLst/>
        </p:spPr>
        <p:txBody>
          <a:bodyPr vert="horz" wrap="square" lIns="91440" tIns="630039" rIns="539580" bIns="899829" numCol="1" anchor="ctr" anchorCtr="0" compatLnSpc="1">
            <a:prstTxWarp prst="textNoShape">
              <a:avLst/>
            </a:prstTxWarp>
            <a:spAutoFit/>
          </a:bodyPr>
          <a:lstStyle/>
          <a:p>
            <a:pPr algn="ctr"/>
            <a:r>
              <a:rPr lang="es-ES" sz="2000" b="1" dirty="0">
                <a:solidFill>
                  <a:schemeClr val="tx1">
                    <a:lumMod val="50000"/>
                    <a:lumOff val="50000"/>
                  </a:schemeClr>
                </a:solidFill>
              </a:rPr>
              <a:t>Exposición de las Principales Modificaciones de las Normas de Ejecución y Funcionamiento del Presupuesto 2023</a:t>
            </a:r>
          </a:p>
        </p:txBody>
      </p:sp>
      <p:graphicFrame>
        <p:nvGraphicFramePr>
          <p:cNvPr id="10" name="5 Tabla">
            <a:extLst>
              <a:ext uri="{FF2B5EF4-FFF2-40B4-BE49-F238E27FC236}">
                <a16:creationId xmlns:a16="http://schemas.microsoft.com/office/drawing/2014/main" id="{43093BFD-01E8-4AE5-8BBA-BB668D8330A9}"/>
              </a:ext>
            </a:extLst>
          </p:cNvPr>
          <p:cNvGraphicFramePr>
            <a:graphicFrameLocks noGrp="1"/>
          </p:cNvGraphicFramePr>
          <p:nvPr>
            <p:extLst>
              <p:ext uri="{D42A27DB-BD31-4B8C-83A1-F6EECF244321}">
                <p14:modId xmlns:p14="http://schemas.microsoft.com/office/powerpoint/2010/main" val="2607413870"/>
              </p:ext>
            </p:extLst>
          </p:nvPr>
        </p:nvGraphicFramePr>
        <p:xfrm>
          <a:off x="83840" y="1144636"/>
          <a:ext cx="11628783" cy="3899862"/>
        </p:xfrm>
        <a:graphic>
          <a:graphicData uri="http://schemas.openxmlformats.org/drawingml/2006/table">
            <a:tbl>
              <a:tblPr/>
              <a:tblGrid>
                <a:gridCol w="2668901">
                  <a:extLst>
                    <a:ext uri="{9D8B030D-6E8A-4147-A177-3AD203B41FA5}">
                      <a16:colId xmlns:a16="http://schemas.microsoft.com/office/drawing/2014/main" val="20000"/>
                    </a:ext>
                  </a:extLst>
                </a:gridCol>
                <a:gridCol w="7434794">
                  <a:extLst>
                    <a:ext uri="{9D8B030D-6E8A-4147-A177-3AD203B41FA5}">
                      <a16:colId xmlns:a16="http://schemas.microsoft.com/office/drawing/2014/main" val="20001"/>
                    </a:ext>
                  </a:extLst>
                </a:gridCol>
                <a:gridCol w="1525088">
                  <a:extLst>
                    <a:ext uri="{9D8B030D-6E8A-4147-A177-3AD203B41FA5}">
                      <a16:colId xmlns:a16="http://schemas.microsoft.com/office/drawing/2014/main" val="20002"/>
                    </a:ext>
                  </a:extLst>
                </a:gridCol>
              </a:tblGrid>
              <a:tr h="659931">
                <a:tc>
                  <a:txBody>
                    <a:bodyPr/>
                    <a:lstStyle/>
                    <a:p>
                      <a:pPr algn="ctr">
                        <a:lnSpc>
                          <a:spcPct val="150000"/>
                        </a:lnSpc>
                        <a:spcBef>
                          <a:spcPts val="600"/>
                        </a:spcBef>
                        <a:spcAft>
                          <a:spcPts val="600"/>
                        </a:spcAft>
                        <a:tabLst>
                          <a:tab pos="450215" algn="l"/>
                        </a:tabLst>
                      </a:pPr>
                      <a:r>
                        <a:rPr lang="es-ES" sz="1200" b="1" dirty="0">
                          <a:solidFill>
                            <a:schemeClr val="bg1"/>
                          </a:solidFill>
                          <a:effectLst>
                            <a:outerShdw blurRad="38100" dist="38100" dir="2700000" algn="tl">
                              <a:srgbClr val="000000">
                                <a:alpha val="43137"/>
                              </a:srgbClr>
                            </a:outerShdw>
                          </a:effectLst>
                          <a:latin typeface="Arial"/>
                          <a:ea typeface="Calibri"/>
                          <a:cs typeface="Times New Roman"/>
                        </a:rPr>
                        <a:t>Modificación </a:t>
                      </a:r>
                      <a:endParaRPr lang="es-ES" sz="1200" b="1"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lnSpc>
                          <a:spcPct val="150000"/>
                        </a:lnSpc>
                        <a:spcBef>
                          <a:spcPts val="600"/>
                        </a:spcBef>
                        <a:spcAft>
                          <a:spcPts val="600"/>
                        </a:spcAft>
                        <a:tabLst>
                          <a:tab pos="450215" algn="l"/>
                        </a:tabLst>
                      </a:pPr>
                      <a:r>
                        <a:rPr lang="es-ES" sz="1200" b="1" dirty="0">
                          <a:solidFill>
                            <a:schemeClr val="bg1"/>
                          </a:solidFill>
                          <a:effectLst>
                            <a:outerShdw blurRad="38100" dist="38100" dir="2700000" algn="tl">
                              <a:srgbClr val="000000">
                                <a:alpha val="43137"/>
                              </a:srgbClr>
                            </a:outerShdw>
                          </a:effectLst>
                          <a:latin typeface="Arial"/>
                          <a:ea typeface="Calibri"/>
                          <a:cs typeface="Times New Roman"/>
                        </a:rPr>
                        <a:t>Novedad</a:t>
                      </a:r>
                      <a:endParaRPr lang="es-ES" sz="1200" b="1"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lnSpc>
                          <a:spcPct val="150000"/>
                        </a:lnSpc>
                        <a:spcBef>
                          <a:spcPts val="600"/>
                        </a:spcBef>
                        <a:spcAft>
                          <a:spcPts val="600"/>
                        </a:spcAft>
                        <a:tabLst>
                          <a:tab pos="450215" algn="l"/>
                        </a:tabLst>
                      </a:pPr>
                      <a:r>
                        <a:rPr lang="es-ES" sz="1200" b="1" dirty="0">
                          <a:solidFill>
                            <a:schemeClr val="bg1"/>
                          </a:solidFill>
                          <a:effectLst>
                            <a:outerShdw blurRad="38100" dist="38100" dir="2700000" algn="tl">
                              <a:srgbClr val="000000">
                                <a:alpha val="43137"/>
                              </a:srgbClr>
                            </a:outerShdw>
                          </a:effectLst>
                          <a:latin typeface="Arial"/>
                          <a:ea typeface="Calibri"/>
                          <a:cs typeface="Times New Roman"/>
                        </a:rPr>
                        <a:t>Detalle Modificación</a:t>
                      </a:r>
                      <a:endParaRPr lang="es-ES" sz="1200" b="1"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0000"/>
                  </a:ext>
                </a:extLst>
              </a:tr>
              <a:tr h="17279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tx1"/>
                          </a:solidFill>
                          <a:effectLst/>
                          <a:latin typeface="+mn-lt"/>
                          <a:ea typeface="+mn-ea"/>
                          <a:cs typeface="+mn-cs"/>
                        </a:rPr>
                        <a:t>ANEXO INSTRUCCIONES PARA LA ADQUISICIÓN DE EQUIPAMIENTO INFORMÁTICO UMH.</a:t>
                      </a:r>
                      <a:endParaRPr kumimoji="0" lang="es-ES" sz="1400" b="1" i="1" u="none" strike="noStrike" kern="1200" cap="none" spc="0" normalizeH="0" baseline="0" noProof="0" dirty="0">
                        <a:ln>
                          <a:noFill/>
                        </a:ln>
                        <a:solidFill>
                          <a:prstClr val="black"/>
                        </a:solidFill>
                        <a:effectLst/>
                        <a:uLnTx/>
                        <a:uFillTx/>
                        <a:latin typeface="+mn-lt"/>
                        <a:ea typeface="+mn-ea"/>
                        <a:cs typeface="+mn-cs"/>
                      </a:endParaRP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1800" kern="1200" dirty="0">
                          <a:solidFill>
                            <a:schemeClr val="tx1"/>
                          </a:solidFill>
                          <a:effectLst/>
                          <a:latin typeface="+mn-lt"/>
                          <a:ea typeface="+mn-ea"/>
                          <a:cs typeface="+mn-cs"/>
                        </a:rPr>
                        <a:t>Nuevo Anexo que recoge instrucciones y criterios para la Adquisición de Equipos TIC.</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600"/>
                        </a:spcBef>
                        <a:spcAft>
                          <a:spcPts val="600"/>
                        </a:spcAft>
                        <a:buClrTx/>
                        <a:buSzTx/>
                        <a:buFontTx/>
                        <a:buNone/>
                        <a:tabLst>
                          <a:tab pos="450215" algn="l"/>
                        </a:tabLst>
                        <a:defRPr/>
                      </a:pPr>
                      <a:r>
                        <a:rPr lang="es-ES" sz="1600" b="1" kern="1200" baseline="0" dirty="0">
                          <a:solidFill>
                            <a:schemeClr val="tx2">
                              <a:lumMod val="60000"/>
                              <a:lumOff val="40000"/>
                            </a:schemeClr>
                          </a:solidFill>
                          <a:effectLst>
                            <a:outerShdw blurRad="38100" dist="38100" dir="2700000" algn="tl">
                              <a:srgbClr val="000000">
                                <a:alpha val="43137"/>
                              </a:srgbClr>
                            </a:outerShdw>
                          </a:effectLst>
                          <a:latin typeface="+mn-lt"/>
                          <a:ea typeface="Calibri"/>
                          <a:cs typeface="Times New Roman"/>
                          <a:hlinkClick r:id="" action="ppaction://noaction"/>
                        </a:rPr>
                        <a:t>Anexo B-XIX</a:t>
                      </a: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9691170"/>
                  </a:ext>
                </a:extLst>
              </a:tr>
              <a:tr h="15119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kern="1200" dirty="0">
                          <a:solidFill>
                            <a:schemeClr val="tx1"/>
                          </a:solidFill>
                          <a:effectLst/>
                          <a:latin typeface="+mn-lt"/>
                          <a:ea typeface="+mn-ea"/>
                          <a:cs typeface="+mn-cs"/>
                        </a:rPr>
                        <a:t>ANEXO NORMATIVA SOBRE LA ELABORACIÓN Y EJECUCIÓN DE LOS PRESUPUESTOS PARTICIPATIVOS UMH PARA LA PROMOCIÓN DE LA PARTICIPACIÓN, TRANSPARENCIA Y RESPONSABILIDAD SOCIAL</a:t>
                      </a:r>
                      <a:endParaRPr lang="es-ES" sz="1400" b="1" i="1" u="none" kern="1200" dirty="0">
                        <a:solidFill>
                          <a:schemeClr val="tx1"/>
                        </a:solidFill>
                        <a:effectLst/>
                        <a:latin typeface="+mn-lt"/>
                        <a:ea typeface="+mn-ea"/>
                        <a:cs typeface="+mn-cs"/>
                      </a:endParaRP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139700" algn="l" defTabSz="914400" rtl="0" eaLnBrk="1" latinLnBrk="0" hangingPunct="1"/>
                      <a:r>
                        <a:rPr lang="es-ES" sz="1800" kern="1200" dirty="0">
                          <a:solidFill>
                            <a:schemeClr val="tx1"/>
                          </a:solidFill>
                          <a:effectLst/>
                          <a:latin typeface="+mn-lt"/>
                          <a:ea typeface="+mn-ea"/>
                          <a:cs typeface="+mn-cs"/>
                        </a:rPr>
                        <a:t>Nuevo Anexo que recoge los criterios para la Elaboración y Ejecución de los Presupuestos Participativos.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600"/>
                        </a:spcBef>
                        <a:spcAft>
                          <a:spcPts val="600"/>
                        </a:spcAft>
                        <a:buClrTx/>
                        <a:buSzTx/>
                        <a:buFontTx/>
                        <a:buNone/>
                        <a:tabLst>
                          <a:tab pos="450215" algn="l"/>
                        </a:tabLst>
                        <a:defRPr/>
                      </a:pPr>
                      <a:r>
                        <a:rPr lang="es-ES" sz="1600" kern="1200" dirty="0">
                          <a:solidFill>
                            <a:schemeClr val="tx1"/>
                          </a:solidFill>
                          <a:effectLst/>
                          <a:latin typeface="+mn-lt"/>
                          <a:ea typeface="+mn-ea"/>
                          <a:cs typeface="+mn-cs"/>
                        </a:rPr>
                        <a:t>ANEXO N-XII</a:t>
                      </a:r>
                      <a:endParaRPr lang="es-ES" sz="1600" b="1" u="sng" dirty="0">
                        <a:solidFill>
                          <a:srgbClr val="0000FF"/>
                        </a:solidFill>
                        <a:effectLst>
                          <a:outerShdw blurRad="38100" dist="38100" dir="2700000" algn="tl">
                            <a:srgbClr val="000000">
                              <a:alpha val="43137"/>
                            </a:srgbClr>
                          </a:outerShdw>
                        </a:effectLst>
                        <a:latin typeface="+mn-lt"/>
                        <a:ea typeface="Calibri"/>
                        <a:cs typeface="Times New Roman"/>
                      </a:endParaRP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0403987"/>
                  </a:ext>
                </a:extLst>
              </a:tr>
            </a:tbl>
          </a:graphicData>
        </a:graphic>
      </p:graphicFrame>
      <p:pic>
        <p:nvPicPr>
          <p:cNvPr id="5" name="Imagen 4">
            <a:extLst>
              <a:ext uri="{FF2B5EF4-FFF2-40B4-BE49-F238E27FC236}">
                <a16:creationId xmlns:a16="http://schemas.microsoft.com/office/drawing/2014/main" id="{BFC50C0E-DFBF-49C7-A959-21414FC0A6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0" y="0"/>
            <a:ext cx="827584" cy="975841"/>
          </a:xfrm>
          <a:prstGeom prst="rect">
            <a:avLst/>
          </a:prstGeom>
        </p:spPr>
      </p:pic>
      <p:sp>
        <p:nvSpPr>
          <p:cNvPr id="6" name="Rectángulo 5">
            <a:extLst>
              <a:ext uri="{FF2B5EF4-FFF2-40B4-BE49-F238E27FC236}">
                <a16:creationId xmlns:a16="http://schemas.microsoft.com/office/drawing/2014/main" id="{08664DB0-2C02-4296-9DE1-10A048AA9BF8}"/>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Gestión Presupuestaria y Patrimonial</a:t>
            </a:r>
          </a:p>
        </p:txBody>
      </p:sp>
    </p:spTree>
    <p:extLst>
      <p:ext uri="{BB962C8B-B14F-4D97-AF65-F5344CB8AC3E}">
        <p14:creationId xmlns:p14="http://schemas.microsoft.com/office/powerpoint/2010/main" val="3934306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524001" y="-682303"/>
            <a:ext cx="637247" cy="1821807"/>
          </a:xfrm>
          <a:prstGeom prst="rect">
            <a:avLst/>
          </a:prstGeom>
          <a:noFill/>
          <a:ln w="9525">
            <a:noFill/>
            <a:miter lim="800000"/>
            <a:headEnd/>
            <a:tailEnd/>
          </a:ln>
          <a:effectLst/>
        </p:spPr>
        <p:txBody>
          <a:bodyPr vert="horz" wrap="none" lIns="91440" tIns="630039" rIns="539580" bIns="899829" numCol="1" anchor="ctr" anchorCtr="0" compatLnSpc="1">
            <a:prstTxWarp prst="textNoShape">
              <a:avLst/>
            </a:prstTxWarp>
            <a:spAutoFit/>
          </a:bodyPr>
          <a:lstStyle/>
          <a:p>
            <a:endParaRPr lang="es-ES" dirty="0"/>
          </a:p>
        </p:txBody>
      </p:sp>
      <p:sp>
        <p:nvSpPr>
          <p:cNvPr id="1027" name="Rectangle 3"/>
          <p:cNvSpPr>
            <a:spLocks noChangeArrowheads="1"/>
          </p:cNvSpPr>
          <p:nvPr/>
        </p:nvSpPr>
        <p:spPr bwMode="auto">
          <a:xfrm>
            <a:off x="688298" y="-210672"/>
            <a:ext cx="10585176"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ES" sz="4800" b="1" dirty="0">
                <a:solidFill>
                  <a:schemeClr val="tx2">
                    <a:lumMod val="60000"/>
                    <a:lumOff val="40000"/>
                  </a:schemeClr>
                </a:solidFill>
                <a:effectLst>
                  <a:outerShdw blurRad="38100" dist="38100" dir="2700000" algn="tl">
                    <a:srgbClr val="000000">
                      <a:alpha val="43137"/>
                    </a:srgbClr>
                  </a:outerShdw>
                </a:effectLst>
                <a:latin typeface="Batang" pitchFamily="18" charset="-127"/>
                <a:ea typeface="Batang" pitchFamily="18" charset="-127"/>
                <a:cs typeface="Arial" pitchFamily="34" charset="0"/>
              </a:rPr>
              <a:t>Índice:</a:t>
            </a:r>
          </a:p>
          <a:p>
            <a:pPr algn="ctr" fontAlgn="base">
              <a:spcBef>
                <a:spcPct val="0"/>
              </a:spcBef>
              <a:spcAft>
                <a:spcPct val="0"/>
              </a:spcAft>
            </a:pPr>
            <a:endParaRPr lang="es-ES" sz="4800" b="1" dirty="0">
              <a:effectLst>
                <a:outerShdw blurRad="38100" dist="38100" dir="2700000" algn="tl">
                  <a:srgbClr val="000000">
                    <a:alpha val="43137"/>
                  </a:srgbClr>
                </a:outerShdw>
              </a:effectLst>
              <a:latin typeface="Batang" pitchFamily="18" charset="-127"/>
              <a:ea typeface="Batang" pitchFamily="18" charset="-127"/>
              <a:cs typeface="Arial" pitchFamily="34" charset="0"/>
            </a:endParaRPr>
          </a:p>
          <a:p>
            <a:pPr algn="just" eaLnBrk="0" fontAlgn="base" hangingPunct="0">
              <a:spcBef>
                <a:spcPct val="0"/>
              </a:spcBef>
              <a:spcAft>
                <a:spcPct val="0"/>
              </a:spcAft>
            </a:pPr>
            <a:r>
              <a:rPr lang="es-ES" sz="3200" b="1" dirty="0">
                <a:solidFill>
                  <a:srgbClr val="FF0000"/>
                </a:solidFill>
                <a:effectLst>
                  <a:outerShdw blurRad="38100" dist="38100" dir="2700000" algn="tl">
                    <a:srgbClr val="000000">
                      <a:alpha val="43137"/>
                    </a:srgbClr>
                  </a:outerShdw>
                </a:effectLst>
                <a:latin typeface="Levenim MT" panose="02010502060101010101" pitchFamily="2" charset="-79"/>
                <a:ea typeface="Calibri" pitchFamily="34" charset="0"/>
                <a:cs typeface="Levenim MT" panose="02010502060101010101" pitchFamily="2" charset="-79"/>
              </a:rPr>
              <a:t>1</a:t>
            </a:r>
            <a:r>
              <a:rPr lang="es-ES" sz="3200" dirty="0">
                <a:solidFill>
                  <a:schemeClr val="bg1">
                    <a:lumMod val="50000"/>
                  </a:schemeClr>
                </a:solidFill>
                <a:latin typeface="Levenim MT" panose="02010502060101010101" pitchFamily="2" charset="-79"/>
                <a:ea typeface="Calibri" pitchFamily="34" charset="0"/>
                <a:cs typeface="Levenim MT" panose="02010502060101010101" pitchFamily="2" charset="-79"/>
              </a:rPr>
              <a:t>- Principales Líneas Presupuesto 2023</a:t>
            </a:r>
          </a:p>
          <a:p>
            <a:pPr algn="just" eaLnBrk="0" fontAlgn="base" hangingPunct="0">
              <a:spcBef>
                <a:spcPct val="0"/>
              </a:spcBef>
              <a:spcAft>
                <a:spcPct val="0"/>
              </a:spcAft>
            </a:pPr>
            <a:endParaRPr lang="es-ES" sz="3200" dirty="0">
              <a:solidFill>
                <a:schemeClr val="bg1">
                  <a:lumMod val="50000"/>
                </a:schemeClr>
              </a:solidFill>
              <a:latin typeface="Levenim MT" panose="02010502060101010101" pitchFamily="2" charset="-79"/>
              <a:ea typeface="Calibri" pitchFamily="34" charset="0"/>
              <a:cs typeface="Levenim MT" panose="02010502060101010101" pitchFamily="2" charset="-79"/>
            </a:endParaRPr>
          </a:p>
          <a:p>
            <a:pPr algn="just" eaLnBrk="0" fontAlgn="base" hangingPunct="0">
              <a:spcBef>
                <a:spcPct val="0"/>
              </a:spcBef>
              <a:spcAft>
                <a:spcPct val="0"/>
              </a:spcAft>
            </a:pPr>
            <a:r>
              <a:rPr lang="es-ES" sz="3200" b="1" dirty="0">
                <a:solidFill>
                  <a:srgbClr val="FF0000"/>
                </a:solidFill>
                <a:effectLst>
                  <a:outerShdw blurRad="38100" dist="38100" dir="2700000" algn="tl">
                    <a:srgbClr val="000000">
                      <a:alpha val="43137"/>
                    </a:srgbClr>
                  </a:outerShdw>
                </a:effectLst>
                <a:latin typeface="Levenim MT" panose="02010502060101010101" pitchFamily="2" charset="-79"/>
                <a:ea typeface="Calibri" pitchFamily="34" charset="0"/>
                <a:cs typeface="Levenim MT" panose="02010502060101010101" pitchFamily="2" charset="-79"/>
              </a:rPr>
              <a:t>2</a:t>
            </a:r>
            <a:r>
              <a:rPr lang="es-ES" sz="3200" dirty="0">
                <a:solidFill>
                  <a:schemeClr val="bg1">
                    <a:lumMod val="50000"/>
                  </a:schemeClr>
                </a:solidFill>
                <a:latin typeface="Levenim MT" panose="02010502060101010101" pitchFamily="2" charset="-79"/>
                <a:ea typeface="Calibri" pitchFamily="34" charset="0"/>
                <a:cs typeface="Levenim MT" panose="02010502060101010101" pitchFamily="2" charset="-79"/>
              </a:rPr>
              <a:t>- Novedades Gestión Presupuestaria</a:t>
            </a:r>
          </a:p>
          <a:p>
            <a:pPr algn="just" eaLnBrk="0" fontAlgn="base" hangingPunct="0">
              <a:spcBef>
                <a:spcPct val="0"/>
              </a:spcBef>
              <a:spcAft>
                <a:spcPct val="0"/>
              </a:spcAft>
            </a:pPr>
            <a:endParaRPr lang="es-ES" sz="3200" dirty="0">
              <a:solidFill>
                <a:schemeClr val="bg1">
                  <a:lumMod val="50000"/>
                </a:schemeClr>
              </a:solidFill>
              <a:latin typeface="Levenim MT" panose="02010502060101010101" pitchFamily="2" charset="-79"/>
              <a:ea typeface="Calibri" pitchFamily="34" charset="0"/>
              <a:cs typeface="Levenim MT" panose="02010502060101010101" pitchFamily="2" charset="-79"/>
            </a:endParaRPr>
          </a:p>
          <a:p>
            <a:pPr algn="just" eaLnBrk="0" fontAlgn="base" hangingPunct="0">
              <a:spcBef>
                <a:spcPct val="0"/>
              </a:spcBef>
              <a:spcAft>
                <a:spcPct val="0"/>
              </a:spcAft>
            </a:pPr>
            <a:r>
              <a:rPr lang="es-ES" sz="3200" b="1" dirty="0">
                <a:solidFill>
                  <a:srgbClr val="FF0000"/>
                </a:solidFill>
                <a:effectLst>
                  <a:outerShdw blurRad="38100" dist="38100" dir="2700000" algn="tl">
                    <a:srgbClr val="000000">
                      <a:alpha val="43137"/>
                    </a:srgbClr>
                  </a:outerShdw>
                </a:effectLst>
                <a:latin typeface="Levenim MT" panose="02010502060101010101" pitchFamily="2" charset="-79"/>
                <a:ea typeface="Calibri" pitchFamily="34" charset="0"/>
                <a:cs typeface="Levenim MT" panose="02010502060101010101" pitchFamily="2" charset="-79"/>
              </a:rPr>
              <a:t>3</a:t>
            </a:r>
            <a:r>
              <a:rPr lang="es-ES" sz="3200" dirty="0">
                <a:solidFill>
                  <a:schemeClr val="bg1">
                    <a:lumMod val="50000"/>
                  </a:schemeClr>
                </a:solidFill>
                <a:latin typeface="Levenim MT" panose="02010502060101010101" pitchFamily="2" charset="-79"/>
                <a:ea typeface="Calibri" pitchFamily="34" charset="0"/>
                <a:cs typeface="Levenim MT" panose="02010502060101010101" pitchFamily="2" charset="-79"/>
              </a:rPr>
              <a:t>- Novedades específicas:</a:t>
            </a:r>
          </a:p>
          <a:p>
            <a:pPr algn="just" eaLnBrk="0" fontAlgn="base" hangingPunct="0">
              <a:spcBef>
                <a:spcPct val="0"/>
              </a:spcBef>
              <a:spcAft>
                <a:spcPct val="0"/>
              </a:spcAft>
            </a:pPr>
            <a:endParaRPr lang="es-ES" sz="3200" dirty="0">
              <a:solidFill>
                <a:schemeClr val="bg1">
                  <a:lumMod val="50000"/>
                </a:schemeClr>
              </a:solidFill>
              <a:latin typeface="Levenim MT" panose="02010502060101010101" pitchFamily="2" charset="-79"/>
              <a:ea typeface="Calibri" pitchFamily="34" charset="0"/>
              <a:cs typeface="Levenim MT" panose="02010502060101010101" pitchFamily="2" charset="-79"/>
            </a:endParaRPr>
          </a:p>
          <a:p>
            <a:pPr algn="just" eaLnBrk="0" fontAlgn="base" hangingPunct="0">
              <a:spcBef>
                <a:spcPct val="0"/>
              </a:spcBef>
              <a:spcAft>
                <a:spcPct val="0"/>
              </a:spcAft>
            </a:pPr>
            <a:r>
              <a:rPr lang="es-ES" sz="3200" dirty="0">
                <a:solidFill>
                  <a:schemeClr val="bg1">
                    <a:lumMod val="50000"/>
                  </a:schemeClr>
                </a:solidFill>
                <a:latin typeface="Levenim MT" panose="02010502060101010101" pitchFamily="2" charset="-79"/>
                <a:ea typeface="Calibri" pitchFamily="34" charset="0"/>
                <a:cs typeface="Levenim MT" panose="02010502060101010101" pitchFamily="2" charset="-79"/>
              </a:rPr>
              <a:t>	</a:t>
            </a:r>
            <a:r>
              <a:rPr lang="es-ES" sz="3200" i="1" dirty="0">
                <a:solidFill>
                  <a:srgbClr val="FF0000"/>
                </a:solidFill>
                <a:latin typeface="Levenim MT" panose="02010502060101010101" pitchFamily="2" charset="-79"/>
                <a:ea typeface="Calibri" pitchFamily="34" charset="0"/>
                <a:cs typeface="Levenim MT" panose="02010502060101010101" pitchFamily="2" charset="-79"/>
              </a:rPr>
              <a:t>a) </a:t>
            </a:r>
            <a:r>
              <a:rPr lang="es-ES" sz="3200" dirty="0">
                <a:solidFill>
                  <a:schemeClr val="bg1">
                    <a:lumMod val="50000"/>
                  </a:schemeClr>
                </a:solidFill>
                <a:latin typeface="Levenim MT" panose="02010502060101010101" pitchFamily="2" charset="-79"/>
                <a:ea typeface="Calibri" pitchFamily="34" charset="0"/>
                <a:cs typeface="Levenim MT" panose="02010502060101010101" pitchFamily="2" charset="-79"/>
              </a:rPr>
              <a:t>Gestión Contable y Fiscal</a:t>
            </a:r>
          </a:p>
          <a:p>
            <a:pPr lvl="2" algn="just" eaLnBrk="0" fontAlgn="base" hangingPunct="0">
              <a:spcBef>
                <a:spcPct val="0"/>
              </a:spcBef>
              <a:spcAft>
                <a:spcPct val="0"/>
              </a:spcAft>
            </a:pPr>
            <a:r>
              <a:rPr lang="es-ES" sz="3200" i="1" dirty="0">
                <a:solidFill>
                  <a:srgbClr val="FF0000"/>
                </a:solidFill>
                <a:latin typeface="Levenim MT" panose="02010502060101010101" pitchFamily="2" charset="-79"/>
                <a:ea typeface="Calibri" pitchFamily="34" charset="0"/>
                <a:cs typeface="Levenim MT" panose="02010502060101010101" pitchFamily="2" charset="-79"/>
              </a:rPr>
              <a:t>b) </a:t>
            </a:r>
            <a:r>
              <a:rPr lang="es-ES" sz="3200" dirty="0">
                <a:solidFill>
                  <a:schemeClr val="bg1">
                    <a:lumMod val="50000"/>
                  </a:schemeClr>
                </a:solidFill>
                <a:latin typeface="Levenim MT" panose="02010502060101010101" pitchFamily="2" charset="-79"/>
                <a:ea typeface="Calibri" pitchFamily="34" charset="0"/>
                <a:cs typeface="Levenim MT" panose="02010502060101010101" pitchFamily="2" charset="-79"/>
              </a:rPr>
              <a:t>Gestión de  Personal</a:t>
            </a:r>
          </a:p>
          <a:p>
            <a:pPr algn="just" eaLnBrk="0" fontAlgn="base" hangingPunct="0">
              <a:spcBef>
                <a:spcPct val="0"/>
              </a:spcBef>
              <a:spcAft>
                <a:spcPct val="0"/>
              </a:spcAft>
            </a:pPr>
            <a:endParaRPr lang="es-ES" sz="3200" dirty="0">
              <a:solidFill>
                <a:schemeClr val="bg1">
                  <a:lumMod val="50000"/>
                </a:schemeClr>
              </a:solidFill>
              <a:latin typeface="Levenim MT" panose="02010502060101010101" pitchFamily="2" charset="-79"/>
              <a:ea typeface="Calibri" pitchFamily="34" charset="0"/>
              <a:cs typeface="Levenim MT" panose="02010502060101010101" pitchFamily="2" charset="-79"/>
            </a:endParaRPr>
          </a:p>
          <a:p>
            <a:pPr algn="just" eaLnBrk="0" fontAlgn="base" hangingPunct="0">
              <a:spcBef>
                <a:spcPct val="0"/>
              </a:spcBef>
              <a:spcAft>
                <a:spcPct val="0"/>
              </a:spcAft>
            </a:pPr>
            <a:endParaRPr lang="es-ES" sz="3200" dirty="0">
              <a:solidFill>
                <a:schemeClr val="bg1">
                  <a:lumMod val="50000"/>
                </a:schemeClr>
              </a:solidFill>
              <a:latin typeface="Levenim MT" panose="02010502060101010101" pitchFamily="2" charset="-79"/>
              <a:ea typeface="Calibri" pitchFamily="34" charset="0"/>
              <a:cs typeface="Levenim MT" panose="02010502060101010101" pitchFamily="2" charset="-79"/>
            </a:endParaRPr>
          </a:p>
        </p:txBody>
      </p:sp>
      <p:sp>
        <p:nvSpPr>
          <p:cNvPr id="5" name="Rectángulo 4">
            <a:extLst>
              <a:ext uri="{FF2B5EF4-FFF2-40B4-BE49-F238E27FC236}">
                <a16:creationId xmlns:a16="http://schemas.microsoft.com/office/drawing/2014/main" id="{73551193-DC8D-4F18-8F77-10DA11BF08B8}"/>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Gestión Presupuestaria y Patrimonial</a:t>
            </a:r>
          </a:p>
        </p:txBody>
      </p:sp>
      <p:sp>
        <p:nvSpPr>
          <p:cNvPr id="6" name="6 Rectángulo">
            <a:extLst>
              <a:ext uri="{FF2B5EF4-FFF2-40B4-BE49-F238E27FC236}">
                <a16:creationId xmlns:a16="http://schemas.microsoft.com/office/drawing/2014/main" id="{08F4F4D6-1B53-4BC6-B3D7-E7F0ADA08242}"/>
              </a:ext>
            </a:extLst>
          </p:cNvPr>
          <p:cNvSpPr/>
          <p:nvPr/>
        </p:nvSpPr>
        <p:spPr>
          <a:xfrm>
            <a:off x="0" y="11087"/>
            <a:ext cx="12192000" cy="584775"/>
          </a:xfrm>
          <a:prstGeom prst="rect">
            <a:avLst/>
          </a:prstGeom>
          <a:solidFill>
            <a:schemeClr val="bg1">
              <a:lumMod val="95000"/>
            </a:schemeClr>
          </a:solidFill>
        </p:spPr>
        <p:txBody>
          <a:bodyPr wrap="square">
            <a:spAutoFit/>
          </a:bodyPr>
          <a:lstStyle/>
          <a:p>
            <a:pPr algn="r"/>
            <a:r>
              <a:rPr lang="es-ES" sz="3200" b="1" i="1" dirty="0">
                <a:ln w="50800"/>
                <a:solidFill>
                  <a:schemeClr val="bg1"/>
                </a:solidFill>
                <a:effectLst>
                  <a:outerShdw blurRad="38100" dist="38100" dir="2700000" algn="tl">
                    <a:srgbClr val="000000">
                      <a:alpha val="43137"/>
                    </a:srgbClr>
                  </a:outerShdw>
                </a:effectLst>
              </a:rPr>
              <a:t>Presupuesto 2023</a:t>
            </a:r>
            <a:endParaRPr lang="es-ES" sz="3200" i="1" dirty="0">
              <a:solidFill>
                <a:schemeClr val="bg1"/>
              </a:solidFill>
              <a:effectLst>
                <a:outerShdw blurRad="38100" dist="38100" dir="2700000" algn="tl">
                  <a:srgbClr val="000000">
                    <a:alpha val="43137"/>
                  </a:srgbClr>
                </a:outerShdw>
              </a:effectLst>
            </a:endParaRPr>
          </a:p>
        </p:txBody>
      </p:sp>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51" y="21900"/>
            <a:ext cx="1112291" cy="1311551"/>
          </a:xfrm>
          <a:prstGeom prst="rect">
            <a:avLst/>
          </a:prstGeom>
        </p:spPr>
      </p:pic>
      <p:sp>
        <p:nvSpPr>
          <p:cNvPr id="8" name="CuadroTexto 7">
            <a:extLst>
              <a:ext uri="{FF2B5EF4-FFF2-40B4-BE49-F238E27FC236}">
                <a16:creationId xmlns:a16="http://schemas.microsoft.com/office/drawing/2014/main" id="{8034E67F-DD38-4F3F-8933-E4323B477013}"/>
              </a:ext>
            </a:extLst>
          </p:cNvPr>
          <p:cNvSpPr txBox="1"/>
          <p:nvPr/>
        </p:nvSpPr>
        <p:spPr>
          <a:xfrm>
            <a:off x="2404459" y="5886385"/>
            <a:ext cx="6218852" cy="369332"/>
          </a:xfrm>
          <a:prstGeom prst="rect">
            <a:avLst/>
          </a:prstGeom>
          <a:noFill/>
        </p:spPr>
        <p:txBody>
          <a:bodyPr wrap="square">
            <a:spAutoFit/>
          </a:bodyPr>
          <a:lstStyle/>
          <a:p>
            <a:pPr lvl="0" algn="ctr" eaLnBrk="0" fontAlgn="base" hangingPunct="0">
              <a:spcBef>
                <a:spcPct val="0"/>
              </a:spcBef>
              <a:spcAft>
                <a:spcPct val="0"/>
              </a:spcAft>
            </a:pPr>
            <a:r>
              <a:rPr lang="es-ES" sz="1800" b="1" dirty="0">
                <a:solidFill>
                  <a:srgbClr val="FF0000"/>
                </a:solidFill>
                <a:effectLst>
                  <a:outerShdw blurRad="38100" dist="38100" dir="2700000" algn="tl">
                    <a:srgbClr val="000000">
                      <a:alpha val="43137"/>
                    </a:srgbClr>
                  </a:outerShdw>
                </a:effectLst>
                <a:latin typeface="Arial" pitchFamily="34" charset="0"/>
                <a:ea typeface="Calibri" pitchFamily="34" charset="0"/>
                <a:cs typeface="Arial" pitchFamily="34" charset="0"/>
              </a:rPr>
              <a:t>Presupuesto 2023</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2591296" y="-387424"/>
            <a:ext cx="7956377" cy="2160361"/>
          </a:xfrm>
          <a:prstGeom prst="rect">
            <a:avLst/>
          </a:prstGeom>
          <a:noFill/>
          <a:ln w="9525">
            <a:noFill/>
            <a:miter lim="800000"/>
            <a:headEnd/>
            <a:tailEnd/>
          </a:ln>
          <a:effectLst/>
        </p:spPr>
        <p:txBody>
          <a:bodyPr vert="horz" wrap="square" lIns="91440" tIns="630039" rIns="539580" bIns="899829" numCol="1" anchor="ctr" anchorCtr="0" compatLnSpc="1">
            <a:prstTxWarp prst="textNoShape">
              <a:avLst/>
            </a:prstTxWarp>
            <a:spAutoFit/>
          </a:bodyPr>
          <a:lstStyle/>
          <a:p>
            <a:pPr algn="ctr"/>
            <a:r>
              <a:rPr lang="es-ES" sz="2000" b="1" dirty="0">
                <a:solidFill>
                  <a:schemeClr val="tx1">
                    <a:lumMod val="50000"/>
                    <a:lumOff val="50000"/>
                  </a:schemeClr>
                </a:solidFill>
              </a:rPr>
              <a:t>Exposición de las Principales Modificaciones de las Normas de Ejecución y Funcionamiento del Presupuesto 2023</a:t>
            </a:r>
          </a:p>
        </p:txBody>
      </p:sp>
      <p:graphicFrame>
        <p:nvGraphicFramePr>
          <p:cNvPr id="6" name="5 Tabla"/>
          <p:cNvGraphicFramePr>
            <a:graphicFrameLocks noGrp="1"/>
          </p:cNvGraphicFramePr>
          <p:nvPr>
            <p:extLst>
              <p:ext uri="{D42A27DB-BD31-4B8C-83A1-F6EECF244321}">
                <p14:modId xmlns:p14="http://schemas.microsoft.com/office/powerpoint/2010/main" val="2714568287"/>
              </p:ext>
            </p:extLst>
          </p:nvPr>
        </p:nvGraphicFramePr>
        <p:xfrm>
          <a:off x="83840" y="2285624"/>
          <a:ext cx="11988824" cy="1609510"/>
        </p:xfrm>
        <a:graphic>
          <a:graphicData uri="http://schemas.openxmlformats.org/drawingml/2006/table">
            <a:tbl>
              <a:tblPr/>
              <a:tblGrid>
                <a:gridCol w="2456725">
                  <a:extLst>
                    <a:ext uri="{9D8B030D-6E8A-4147-A177-3AD203B41FA5}">
                      <a16:colId xmlns:a16="http://schemas.microsoft.com/office/drawing/2014/main" val="20000"/>
                    </a:ext>
                  </a:extLst>
                </a:gridCol>
                <a:gridCol w="7959793">
                  <a:extLst>
                    <a:ext uri="{9D8B030D-6E8A-4147-A177-3AD203B41FA5}">
                      <a16:colId xmlns:a16="http://schemas.microsoft.com/office/drawing/2014/main" val="20001"/>
                    </a:ext>
                  </a:extLst>
                </a:gridCol>
                <a:gridCol w="1572306">
                  <a:extLst>
                    <a:ext uri="{9D8B030D-6E8A-4147-A177-3AD203B41FA5}">
                      <a16:colId xmlns:a16="http://schemas.microsoft.com/office/drawing/2014/main" val="20002"/>
                    </a:ext>
                  </a:extLst>
                </a:gridCol>
              </a:tblGrid>
              <a:tr h="579871">
                <a:tc>
                  <a:txBody>
                    <a:bodyPr/>
                    <a:lstStyle/>
                    <a:p>
                      <a:pPr algn="ctr">
                        <a:lnSpc>
                          <a:spcPct val="150000"/>
                        </a:lnSpc>
                        <a:spcBef>
                          <a:spcPts val="600"/>
                        </a:spcBef>
                        <a:spcAft>
                          <a:spcPts val="600"/>
                        </a:spcAft>
                        <a:tabLst>
                          <a:tab pos="450215" algn="l"/>
                        </a:tabLst>
                      </a:pPr>
                      <a:r>
                        <a:rPr lang="es-ES" sz="1200" b="1" dirty="0">
                          <a:solidFill>
                            <a:schemeClr val="bg1"/>
                          </a:solidFill>
                          <a:effectLst>
                            <a:outerShdw blurRad="38100" dist="38100" dir="2700000" algn="tl">
                              <a:srgbClr val="000000">
                                <a:alpha val="43137"/>
                              </a:srgbClr>
                            </a:outerShdw>
                          </a:effectLst>
                          <a:latin typeface="Arial"/>
                          <a:ea typeface="Calibri"/>
                          <a:cs typeface="Times New Roman"/>
                        </a:rPr>
                        <a:t>Modificación </a:t>
                      </a:r>
                      <a:endParaRPr lang="es-ES" sz="1200" b="1"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lnSpc>
                          <a:spcPct val="150000"/>
                        </a:lnSpc>
                        <a:spcBef>
                          <a:spcPts val="600"/>
                        </a:spcBef>
                        <a:spcAft>
                          <a:spcPts val="600"/>
                        </a:spcAft>
                        <a:tabLst>
                          <a:tab pos="450215" algn="l"/>
                        </a:tabLst>
                      </a:pPr>
                      <a:r>
                        <a:rPr lang="es-ES" sz="1200" b="1" dirty="0">
                          <a:solidFill>
                            <a:schemeClr val="bg1"/>
                          </a:solidFill>
                          <a:effectLst>
                            <a:outerShdw blurRad="38100" dist="38100" dir="2700000" algn="tl">
                              <a:srgbClr val="000000">
                                <a:alpha val="43137"/>
                              </a:srgbClr>
                            </a:outerShdw>
                          </a:effectLst>
                          <a:latin typeface="Arial"/>
                          <a:ea typeface="Calibri"/>
                          <a:cs typeface="Times New Roman"/>
                        </a:rPr>
                        <a:t>Novedad</a:t>
                      </a:r>
                      <a:endParaRPr lang="es-ES" sz="1200" b="1"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lnSpc>
                          <a:spcPct val="150000"/>
                        </a:lnSpc>
                        <a:spcBef>
                          <a:spcPts val="600"/>
                        </a:spcBef>
                        <a:spcAft>
                          <a:spcPts val="600"/>
                        </a:spcAft>
                        <a:tabLst>
                          <a:tab pos="450215" algn="l"/>
                        </a:tabLst>
                      </a:pPr>
                      <a:r>
                        <a:rPr lang="es-ES" sz="1200" b="1" dirty="0">
                          <a:solidFill>
                            <a:schemeClr val="bg1"/>
                          </a:solidFill>
                          <a:effectLst>
                            <a:outerShdw blurRad="38100" dist="38100" dir="2700000" algn="tl">
                              <a:srgbClr val="000000">
                                <a:alpha val="43137"/>
                              </a:srgbClr>
                            </a:outerShdw>
                          </a:effectLst>
                          <a:latin typeface="Arial"/>
                          <a:ea typeface="Calibri"/>
                          <a:cs typeface="Times New Roman"/>
                        </a:rPr>
                        <a:t>Detalle Modificación</a:t>
                      </a:r>
                      <a:endParaRPr lang="es-ES" sz="1200" b="1"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0000"/>
                  </a:ext>
                </a:extLst>
              </a:tr>
              <a:tr h="1029639">
                <a:tc>
                  <a:txBody>
                    <a:bodyPr/>
                    <a:lstStyle/>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s-ES" sz="1400" kern="1200" dirty="0">
                          <a:solidFill>
                            <a:schemeClr val="tx1"/>
                          </a:solidFill>
                          <a:effectLst/>
                          <a:latin typeface="+mn-lt"/>
                          <a:ea typeface="+mn-ea"/>
                          <a:cs typeface="+mn-cs"/>
                        </a:rPr>
                        <a:t>ANEXO NORMATIVA POR LA QUE SE REGULA LA TRAMITACIÓN DE CONVENIOS EN LA UNIVERSIDAD MIGUEL HERNÁNDEZ DE ELCHE. </a:t>
                      </a:r>
                      <a:endParaRPr lang="es-ES" sz="1400" b="1" i="1" u="none" kern="1200" dirty="0">
                        <a:solidFill>
                          <a:schemeClr val="tx1"/>
                        </a:solidFill>
                        <a:effectLst/>
                        <a:latin typeface="+mn-lt"/>
                        <a:ea typeface="+mn-ea"/>
                        <a:cs typeface="+mn-cs"/>
                      </a:endParaRP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1800" kern="1200" dirty="0">
                          <a:solidFill>
                            <a:schemeClr val="tx1"/>
                          </a:solidFill>
                          <a:effectLst/>
                          <a:latin typeface="+mn-lt"/>
                          <a:ea typeface="+mn-ea"/>
                          <a:cs typeface="+mn-cs"/>
                        </a:rPr>
                        <a:t>Nueva Normativa de Gestión de Convenios</a:t>
                      </a:r>
                      <a:endParaRPr lang="es-ES" sz="1200" dirty="0">
                        <a:effectLst/>
                        <a:latin typeface="Georgia" panose="02040502050405020303"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600"/>
                        </a:spcBef>
                        <a:spcAft>
                          <a:spcPts val="600"/>
                        </a:spcAft>
                        <a:buClrTx/>
                        <a:buSzTx/>
                        <a:buFontTx/>
                        <a:buNone/>
                        <a:tabLst>
                          <a:tab pos="450215" algn="l"/>
                        </a:tabLst>
                        <a:defRPr/>
                      </a:pPr>
                      <a:r>
                        <a:rPr lang="es-ES" sz="1600" b="1" kern="1200" baseline="0" dirty="0">
                          <a:solidFill>
                            <a:schemeClr val="tx2">
                              <a:lumMod val="60000"/>
                              <a:lumOff val="40000"/>
                            </a:schemeClr>
                          </a:solidFill>
                          <a:effectLst>
                            <a:outerShdw blurRad="38100" dist="38100" dir="2700000" algn="tl">
                              <a:srgbClr val="000000">
                                <a:alpha val="43137"/>
                              </a:srgbClr>
                            </a:outerShdw>
                          </a:effectLst>
                          <a:latin typeface="+mn-lt"/>
                          <a:ea typeface="Calibri"/>
                          <a:cs typeface="Times New Roman"/>
                          <a:hlinkClick r:id="" action="ppaction://noaction"/>
                        </a:rPr>
                        <a:t>Anexo N-XXI</a:t>
                      </a: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4844063"/>
                  </a:ext>
                </a:extLst>
              </a:tr>
            </a:tbl>
          </a:graphicData>
        </a:graphic>
      </p:graphicFrame>
      <p:pic>
        <p:nvPicPr>
          <p:cNvPr id="5" name="Imagen 4">
            <a:extLst>
              <a:ext uri="{FF2B5EF4-FFF2-40B4-BE49-F238E27FC236}">
                <a16:creationId xmlns:a16="http://schemas.microsoft.com/office/drawing/2014/main" id="{86962B4D-D38A-4B27-9FCC-8D3B700DF8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0" y="0"/>
            <a:ext cx="892797" cy="1052736"/>
          </a:xfrm>
          <a:prstGeom prst="rect">
            <a:avLst/>
          </a:prstGeom>
        </p:spPr>
      </p:pic>
      <p:sp>
        <p:nvSpPr>
          <p:cNvPr id="7" name="Rectángulo 6">
            <a:extLst>
              <a:ext uri="{FF2B5EF4-FFF2-40B4-BE49-F238E27FC236}">
                <a16:creationId xmlns:a16="http://schemas.microsoft.com/office/drawing/2014/main" id="{19FAD39E-317D-446D-AEBE-9F7E311FB3A2}"/>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Gestión Presupuestaria y Patrimonial</a:t>
            </a:r>
          </a:p>
        </p:txBody>
      </p:sp>
    </p:spTree>
    <p:extLst>
      <p:ext uri="{BB962C8B-B14F-4D97-AF65-F5344CB8AC3E}">
        <p14:creationId xmlns:p14="http://schemas.microsoft.com/office/powerpoint/2010/main" val="1380754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2711624" y="-346858"/>
            <a:ext cx="7956377" cy="2160361"/>
          </a:xfrm>
          <a:prstGeom prst="rect">
            <a:avLst/>
          </a:prstGeom>
          <a:noFill/>
          <a:ln w="9525">
            <a:noFill/>
            <a:miter lim="800000"/>
            <a:headEnd/>
            <a:tailEnd/>
          </a:ln>
          <a:effectLst/>
        </p:spPr>
        <p:txBody>
          <a:bodyPr vert="horz" wrap="square" lIns="91440" tIns="630039" rIns="539580" bIns="899829" numCol="1" anchor="ctr" anchorCtr="0" compatLnSpc="1">
            <a:prstTxWarp prst="textNoShape">
              <a:avLst/>
            </a:prstTxWarp>
            <a:spAutoFit/>
          </a:bodyPr>
          <a:lstStyle/>
          <a:p>
            <a:pPr algn="ctr"/>
            <a:r>
              <a:rPr lang="es-ES" sz="2000" b="1" dirty="0">
                <a:solidFill>
                  <a:schemeClr val="tx1">
                    <a:lumMod val="50000"/>
                    <a:lumOff val="50000"/>
                  </a:schemeClr>
                </a:solidFill>
              </a:rPr>
              <a:t>Exposición de las Principales Modificaciones de las Normas de Ejecución y Funcionamiento del Presupuesto 2023</a:t>
            </a:r>
          </a:p>
        </p:txBody>
      </p:sp>
      <p:graphicFrame>
        <p:nvGraphicFramePr>
          <p:cNvPr id="6" name="5 Tabla"/>
          <p:cNvGraphicFramePr>
            <a:graphicFrameLocks noGrp="1"/>
          </p:cNvGraphicFramePr>
          <p:nvPr>
            <p:extLst>
              <p:ext uri="{D42A27DB-BD31-4B8C-83A1-F6EECF244321}">
                <p14:modId xmlns:p14="http://schemas.microsoft.com/office/powerpoint/2010/main" val="1794831902"/>
              </p:ext>
            </p:extLst>
          </p:nvPr>
        </p:nvGraphicFramePr>
        <p:xfrm>
          <a:off x="83840" y="1340768"/>
          <a:ext cx="11844809" cy="3940038"/>
        </p:xfrm>
        <a:graphic>
          <a:graphicData uri="http://schemas.openxmlformats.org/drawingml/2006/table">
            <a:tbl>
              <a:tblPr/>
              <a:tblGrid>
                <a:gridCol w="2427214">
                  <a:extLst>
                    <a:ext uri="{9D8B030D-6E8A-4147-A177-3AD203B41FA5}">
                      <a16:colId xmlns:a16="http://schemas.microsoft.com/office/drawing/2014/main" val="20000"/>
                    </a:ext>
                  </a:extLst>
                </a:gridCol>
                <a:gridCol w="7864176">
                  <a:extLst>
                    <a:ext uri="{9D8B030D-6E8A-4147-A177-3AD203B41FA5}">
                      <a16:colId xmlns:a16="http://schemas.microsoft.com/office/drawing/2014/main" val="20001"/>
                    </a:ext>
                  </a:extLst>
                </a:gridCol>
                <a:gridCol w="1553419">
                  <a:extLst>
                    <a:ext uri="{9D8B030D-6E8A-4147-A177-3AD203B41FA5}">
                      <a16:colId xmlns:a16="http://schemas.microsoft.com/office/drawing/2014/main" val="20002"/>
                    </a:ext>
                  </a:extLst>
                </a:gridCol>
              </a:tblGrid>
              <a:tr h="633196">
                <a:tc>
                  <a:txBody>
                    <a:bodyPr/>
                    <a:lstStyle/>
                    <a:p>
                      <a:pPr algn="ctr">
                        <a:lnSpc>
                          <a:spcPct val="150000"/>
                        </a:lnSpc>
                        <a:spcBef>
                          <a:spcPts val="600"/>
                        </a:spcBef>
                        <a:spcAft>
                          <a:spcPts val="600"/>
                        </a:spcAft>
                        <a:tabLst>
                          <a:tab pos="450215" algn="l"/>
                        </a:tabLst>
                      </a:pPr>
                      <a:r>
                        <a:rPr lang="es-ES" sz="1200" b="1" dirty="0">
                          <a:solidFill>
                            <a:schemeClr val="bg1"/>
                          </a:solidFill>
                          <a:effectLst>
                            <a:outerShdw blurRad="38100" dist="38100" dir="2700000" algn="tl">
                              <a:srgbClr val="000000">
                                <a:alpha val="43137"/>
                              </a:srgbClr>
                            </a:outerShdw>
                          </a:effectLst>
                          <a:latin typeface="Arial"/>
                          <a:ea typeface="Calibri"/>
                          <a:cs typeface="Times New Roman"/>
                        </a:rPr>
                        <a:t>Modificación </a:t>
                      </a:r>
                      <a:endParaRPr lang="es-ES" sz="1200" b="1"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lnSpc>
                          <a:spcPct val="150000"/>
                        </a:lnSpc>
                        <a:spcBef>
                          <a:spcPts val="600"/>
                        </a:spcBef>
                        <a:spcAft>
                          <a:spcPts val="600"/>
                        </a:spcAft>
                        <a:tabLst>
                          <a:tab pos="450215" algn="l"/>
                        </a:tabLst>
                      </a:pPr>
                      <a:r>
                        <a:rPr lang="es-ES" sz="1200" b="1" dirty="0">
                          <a:solidFill>
                            <a:schemeClr val="bg1"/>
                          </a:solidFill>
                          <a:effectLst>
                            <a:outerShdw blurRad="38100" dist="38100" dir="2700000" algn="tl">
                              <a:srgbClr val="000000">
                                <a:alpha val="43137"/>
                              </a:srgbClr>
                            </a:outerShdw>
                          </a:effectLst>
                          <a:latin typeface="Arial"/>
                          <a:ea typeface="Calibri"/>
                          <a:cs typeface="Times New Roman"/>
                        </a:rPr>
                        <a:t>Novedad</a:t>
                      </a:r>
                      <a:endParaRPr lang="es-ES" sz="1200" b="1"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lnSpc>
                          <a:spcPct val="150000"/>
                        </a:lnSpc>
                        <a:spcBef>
                          <a:spcPts val="600"/>
                        </a:spcBef>
                        <a:spcAft>
                          <a:spcPts val="600"/>
                        </a:spcAft>
                        <a:tabLst>
                          <a:tab pos="450215" algn="l"/>
                        </a:tabLst>
                      </a:pPr>
                      <a:r>
                        <a:rPr lang="es-ES" sz="1200" b="1" dirty="0">
                          <a:solidFill>
                            <a:schemeClr val="bg1"/>
                          </a:solidFill>
                          <a:effectLst>
                            <a:outerShdw blurRad="38100" dist="38100" dir="2700000" algn="tl">
                              <a:srgbClr val="000000">
                                <a:alpha val="43137"/>
                              </a:srgbClr>
                            </a:outerShdw>
                          </a:effectLst>
                          <a:latin typeface="Arial"/>
                          <a:ea typeface="Calibri"/>
                          <a:cs typeface="Times New Roman"/>
                        </a:rPr>
                        <a:t>Detalle Modificación</a:t>
                      </a:r>
                      <a:endParaRPr lang="es-ES" sz="1200" b="1"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0000"/>
                  </a:ext>
                </a:extLst>
              </a:tr>
              <a:tr h="2081993">
                <a:tc>
                  <a:txBody>
                    <a:bodyPr/>
                    <a:lstStyle/>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s-ES" sz="2000" kern="1200" dirty="0">
                          <a:solidFill>
                            <a:schemeClr val="tx1"/>
                          </a:solidFill>
                          <a:effectLst/>
                          <a:latin typeface="+mn-lt"/>
                          <a:ea typeface="+mn-ea"/>
                          <a:cs typeface="+mn-cs"/>
                        </a:rPr>
                        <a:t>ANEXO NORMATIVA SOBRE LA GESTIÓN EFICIENTE DEL PROGRAMA DE ACTIVIDADES ASOCIADAS A REMANENTES (AR)</a:t>
                      </a:r>
                      <a:endParaRPr lang="es-ES" sz="2000" b="1" i="1" u="none" kern="1200" dirty="0">
                        <a:solidFill>
                          <a:schemeClr val="tx1"/>
                        </a:solidFill>
                        <a:effectLst/>
                        <a:latin typeface="+mn-lt"/>
                        <a:ea typeface="+mn-ea"/>
                        <a:cs typeface="+mn-cs"/>
                      </a:endParaRP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base" latinLnBrk="0" hangingPunct="1">
                        <a:lnSpc>
                          <a:spcPct val="100000"/>
                        </a:lnSpc>
                        <a:spcBef>
                          <a:spcPct val="0"/>
                        </a:spcBef>
                        <a:spcAft>
                          <a:spcPts val="0"/>
                        </a:spcAft>
                        <a:buClrTx/>
                        <a:buSzTx/>
                        <a:buFont typeface="Wingdings" panose="05000000000000000000" pitchFamily="2" charset="2"/>
                        <a:buNone/>
                        <a:tabLst/>
                        <a:defRPr/>
                      </a:pPr>
                      <a:r>
                        <a:rPr lang="es-ES" sz="2000" kern="1200" dirty="0">
                          <a:solidFill>
                            <a:schemeClr val="tx1"/>
                          </a:solidFill>
                          <a:effectLst/>
                          <a:latin typeface="+mn-lt"/>
                          <a:ea typeface="+mn-ea"/>
                          <a:cs typeface="+mn-cs"/>
                        </a:rPr>
                        <a:t>Incorporación de cuadro de temporalidad de incorporación de remanentes al 2023 y 2024.</a:t>
                      </a:r>
                      <a:endParaRPr kumimoji="0" lang="es-ES" sz="2000" b="1" i="0" u="none" strike="noStrike" kern="1200" cap="none" spc="0" normalizeH="0" baseline="0" noProof="0" dirty="0">
                        <a:ln>
                          <a:noFill/>
                        </a:ln>
                        <a:solidFill>
                          <a:prstClr val="black"/>
                        </a:solidFill>
                        <a:effectLst/>
                        <a:uLnTx/>
                        <a:uFillTx/>
                        <a:latin typeface="+mn-lt"/>
                        <a:ea typeface="Times New Roman"/>
                        <a:cs typeface="Times New Roman"/>
                      </a:endParaRP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600"/>
                        </a:spcBef>
                        <a:spcAft>
                          <a:spcPts val="600"/>
                        </a:spcAft>
                        <a:buClrTx/>
                        <a:buSzTx/>
                        <a:buFontTx/>
                        <a:buNone/>
                        <a:tabLst>
                          <a:tab pos="450215" algn="l"/>
                        </a:tabLst>
                        <a:defRPr/>
                      </a:pPr>
                      <a:r>
                        <a:rPr lang="es-ES" sz="2000" b="1" kern="1200" baseline="0" dirty="0">
                          <a:solidFill>
                            <a:schemeClr val="tx2">
                              <a:lumMod val="60000"/>
                              <a:lumOff val="40000"/>
                            </a:schemeClr>
                          </a:solidFill>
                          <a:effectLst>
                            <a:outerShdw blurRad="38100" dist="38100" dir="2700000" algn="tl">
                              <a:srgbClr val="000000">
                                <a:alpha val="43137"/>
                              </a:srgbClr>
                            </a:outerShdw>
                          </a:effectLst>
                          <a:latin typeface="+mn-lt"/>
                          <a:ea typeface="Calibri"/>
                          <a:cs typeface="Times New Roman"/>
                          <a:hlinkClick r:id="" action="ppaction://noaction"/>
                        </a:rPr>
                        <a:t>Anexo N-XXII</a:t>
                      </a: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6289143"/>
                  </a:ext>
                </a:extLst>
              </a:tr>
              <a:tr h="1173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000" kern="1200" dirty="0">
                          <a:solidFill>
                            <a:schemeClr val="tx1"/>
                          </a:solidFill>
                          <a:effectLst/>
                          <a:latin typeface="+mn-lt"/>
                          <a:ea typeface="+mn-ea"/>
                          <a:cs typeface="+mn-cs"/>
                        </a:rPr>
                        <a:t>ANEXO NORMATIVA DE SUBVENCIONES.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2000" kern="1200" dirty="0">
                          <a:solidFill>
                            <a:schemeClr val="tx1"/>
                          </a:solidFill>
                          <a:effectLst/>
                          <a:latin typeface="+mn-lt"/>
                          <a:ea typeface="+mn-ea"/>
                          <a:cs typeface="+mn-cs"/>
                        </a:rPr>
                        <a:t>Nueva Normativa de Subvenciones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600"/>
                        </a:spcBef>
                        <a:spcAft>
                          <a:spcPts val="600"/>
                        </a:spcAft>
                        <a:buClrTx/>
                        <a:buSzTx/>
                        <a:buFontTx/>
                        <a:buNone/>
                        <a:tabLst>
                          <a:tab pos="450215" algn="l"/>
                        </a:tabLst>
                        <a:defRPr/>
                      </a:pPr>
                      <a:r>
                        <a:rPr lang="es-ES" sz="2000" b="1" kern="1200" baseline="0" dirty="0">
                          <a:solidFill>
                            <a:schemeClr val="tx2">
                              <a:lumMod val="60000"/>
                              <a:lumOff val="40000"/>
                            </a:schemeClr>
                          </a:solidFill>
                          <a:effectLst>
                            <a:outerShdw blurRad="38100" dist="38100" dir="2700000" algn="tl">
                              <a:srgbClr val="000000">
                                <a:alpha val="43137"/>
                              </a:srgbClr>
                            </a:outerShdw>
                          </a:effectLst>
                          <a:latin typeface="+mn-lt"/>
                          <a:ea typeface="Calibri"/>
                          <a:cs typeface="Times New Roman"/>
                          <a:hlinkClick r:id="" action="ppaction://noaction"/>
                        </a:rPr>
                        <a:t>Anexo N-XXV</a:t>
                      </a: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7346300"/>
                  </a:ext>
                </a:extLst>
              </a:tr>
            </a:tbl>
          </a:graphicData>
        </a:graphic>
      </p:graphicFrame>
      <p:pic>
        <p:nvPicPr>
          <p:cNvPr id="5" name="Imagen 4">
            <a:extLst>
              <a:ext uri="{FF2B5EF4-FFF2-40B4-BE49-F238E27FC236}">
                <a16:creationId xmlns:a16="http://schemas.microsoft.com/office/drawing/2014/main" id="{EB46CD7B-BDA8-4B22-BA35-5A696EFDFE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40" y="0"/>
            <a:ext cx="899592" cy="1060748"/>
          </a:xfrm>
          <a:prstGeom prst="rect">
            <a:avLst/>
          </a:prstGeom>
        </p:spPr>
      </p:pic>
      <p:sp>
        <p:nvSpPr>
          <p:cNvPr id="7" name="Rectángulo 6">
            <a:extLst>
              <a:ext uri="{FF2B5EF4-FFF2-40B4-BE49-F238E27FC236}">
                <a16:creationId xmlns:a16="http://schemas.microsoft.com/office/drawing/2014/main" id="{E9A56B92-D790-4C60-A154-32B254FD6FF5}"/>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Gestión Presupuestaria y Patrimonial</a:t>
            </a:r>
          </a:p>
        </p:txBody>
      </p:sp>
    </p:spTree>
    <p:extLst>
      <p:ext uri="{BB962C8B-B14F-4D97-AF65-F5344CB8AC3E}">
        <p14:creationId xmlns:p14="http://schemas.microsoft.com/office/powerpoint/2010/main" val="2713799270"/>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2711624" y="-346858"/>
            <a:ext cx="7956377" cy="2160361"/>
          </a:xfrm>
          <a:prstGeom prst="rect">
            <a:avLst/>
          </a:prstGeom>
          <a:noFill/>
          <a:ln w="9525">
            <a:noFill/>
            <a:miter lim="800000"/>
            <a:headEnd/>
            <a:tailEnd/>
          </a:ln>
          <a:effectLst/>
        </p:spPr>
        <p:txBody>
          <a:bodyPr vert="horz" wrap="square" lIns="91440" tIns="630039" rIns="539580" bIns="899829" numCol="1" anchor="ctr" anchorCtr="0" compatLnSpc="1">
            <a:prstTxWarp prst="textNoShape">
              <a:avLst/>
            </a:prstTxWarp>
            <a:spAutoFit/>
          </a:bodyPr>
          <a:lstStyle/>
          <a:p>
            <a:pPr algn="ctr"/>
            <a:r>
              <a:rPr lang="es-ES" sz="2000" b="1" dirty="0">
                <a:solidFill>
                  <a:schemeClr val="tx1">
                    <a:lumMod val="50000"/>
                    <a:lumOff val="50000"/>
                  </a:schemeClr>
                </a:solidFill>
              </a:rPr>
              <a:t>Exposición de las Principales Modificaciones de las Normas de Ejecución y Funcionamiento del Presupuesto 2023</a:t>
            </a:r>
          </a:p>
        </p:txBody>
      </p:sp>
      <p:graphicFrame>
        <p:nvGraphicFramePr>
          <p:cNvPr id="6" name="5 Tabla"/>
          <p:cNvGraphicFramePr>
            <a:graphicFrameLocks noGrp="1"/>
          </p:cNvGraphicFramePr>
          <p:nvPr>
            <p:extLst>
              <p:ext uri="{D42A27DB-BD31-4B8C-83A1-F6EECF244321}">
                <p14:modId xmlns:p14="http://schemas.microsoft.com/office/powerpoint/2010/main" val="3441841818"/>
              </p:ext>
            </p:extLst>
          </p:nvPr>
        </p:nvGraphicFramePr>
        <p:xfrm>
          <a:off x="137592" y="1077887"/>
          <a:ext cx="11916815" cy="5267046"/>
        </p:xfrm>
        <a:graphic>
          <a:graphicData uri="http://schemas.openxmlformats.org/drawingml/2006/table">
            <a:tbl>
              <a:tblPr/>
              <a:tblGrid>
                <a:gridCol w="2790056">
                  <a:extLst>
                    <a:ext uri="{9D8B030D-6E8A-4147-A177-3AD203B41FA5}">
                      <a16:colId xmlns:a16="http://schemas.microsoft.com/office/drawing/2014/main" val="20000"/>
                    </a:ext>
                  </a:extLst>
                </a:gridCol>
                <a:gridCol w="7110536">
                  <a:extLst>
                    <a:ext uri="{9D8B030D-6E8A-4147-A177-3AD203B41FA5}">
                      <a16:colId xmlns:a16="http://schemas.microsoft.com/office/drawing/2014/main" val="20001"/>
                    </a:ext>
                  </a:extLst>
                </a:gridCol>
                <a:gridCol w="2016223">
                  <a:extLst>
                    <a:ext uri="{9D8B030D-6E8A-4147-A177-3AD203B41FA5}">
                      <a16:colId xmlns:a16="http://schemas.microsoft.com/office/drawing/2014/main" val="20002"/>
                    </a:ext>
                  </a:extLst>
                </a:gridCol>
              </a:tblGrid>
              <a:tr h="371460">
                <a:tc>
                  <a:txBody>
                    <a:bodyPr/>
                    <a:lstStyle/>
                    <a:p>
                      <a:pPr algn="ctr">
                        <a:lnSpc>
                          <a:spcPct val="150000"/>
                        </a:lnSpc>
                        <a:spcBef>
                          <a:spcPts val="600"/>
                        </a:spcBef>
                        <a:spcAft>
                          <a:spcPts val="600"/>
                        </a:spcAft>
                        <a:tabLst>
                          <a:tab pos="450215" algn="l"/>
                        </a:tabLst>
                      </a:pPr>
                      <a:r>
                        <a:rPr lang="es-ES" sz="1200" b="1" dirty="0">
                          <a:solidFill>
                            <a:schemeClr val="bg1"/>
                          </a:solidFill>
                          <a:effectLst>
                            <a:outerShdw blurRad="38100" dist="38100" dir="2700000" algn="tl">
                              <a:srgbClr val="000000">
                                <a:alpha val="43137"/>
                              </a:srgbClr>
                            </a:outerShdw>
                          </a:effectLst>
                          <a:latin typeface="Arial"/>
                          <a:ea typeface="Calibri"/>
                          <a:cs typeface="Times New Roman"/>
                        </a:rPr>
                        <a:t>Modificación </a:t>
                      </a:r>
                      <a:endParaRPr lang="es-ES" sz="1200" b="1"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lnSpc>
                          <a:spcPct val="150000"/>
                        </a:lnSpc>
                        <a:spcBef>
                          <a:spcPts val="600"/>
                        </a:spcBef>
                        <a:spcAft>
                          <a:spcPts val="600"/>
                        </a:spcAft>
                        <a:tabLst>
                          <a:tab pos="450215" algn="l"/>
                        </a:tabLst>
                      </a:pPr>
                      <a:r>
                        <a:rPr lang="es-ES" sz="1200" b="1" dirty="0">
                          <a:solidFill>
                            <a:schemeClr val="bg1"/>
                          </a:solidFill>
                          <a:effectLst>
                            <a:outerShdw blurRad="38100" dist="38100" dir="2700000" algn="tl">
                              <a:srgbClr val="000000">
                                <a:alpha val="43137"/>
                              </a:srgbClr>
                            </a:outerShdw>
                          </a:effectLst>
                          <a:latin typeface="Arial"/>
                          <a:ea typeface="Calibri"/>
                          <a:cs typeface="Times New Roman"/>
                        </a:rPr>
                        <a:t>Novedad</a:t>
                      </a:r>
                      <a:endParaRPr lang="es-ES" sz="1200" b="1"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lnSpc>
                          <a:spcPct val="150000"/>
                        </a:lnSpc>
                        <a:spcBef>
                          <a:spcPts val="600"/>
                        </a:spcBef>
                        <a:spcAft>
                          <a:spcPts val="600"/>
                        </a:spcAft>
                        <a:tabLst>
                          <a:tab pos="450215" algn="l"/>
                        </a:tabLst>
                      </a:pPr>
                      <a:r>
                        <a:rPr lang="es-ES" sz="1200" b="1" dirty="0">
                          <a:solidFill>
                            <a:schemeClr val="bg1"/>
                          </a:solidFill>
                          <a:effectLst>
                            <a:outerShdw blurRad="38100" dist="38100" dir="2700000" algn="tl">
                              <a:srgbClr val="000000">
                                <a:alpha val="43137"/>
                              </a:srgbClr>
                            </a:outerShdw>
                          </a:effectLst>
                          <a:latin typeface="Arial"/>
                          <a:ea typeface="Calibri"/>
                          <a:cs typeface="Times New Roman"/>
                        </a:rPr>
                        <a:t>Detalle Modificación</a:t>
                      </a:r>
                      <a:endParaRPr lang="es-ES" sz="1200" b="1"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0000"/>
                  </a:ext>
                </a:extLst>
              </a:tr>
              <a:tr h="2186763">
                <a:tc>
                  <a:txBody>
                    <a:bodyPr/>
                    <a:lstStyle/>
                    <a:p>
                      <a:r>
                        <a:rPr lang="es-ES" sz="2000" kern="1200" dirty="0">
                          <a:solidFill>
                            <a:schemeClr val="tx1"/>
                          </a:solidFill>
                          <a:effectLst/>
                          <a:latin typeface="+mn-lt"/>
                          <a:ea typeface="+mn-ea"/>
                          <a:cs typeface="+mn-cs"/>
                        </a:rPr>
                        <a:t>ANEXO REGLAMENTO DE GESTIÓN PATRIMONIAL E INVENTARIO DE BIENES </a:t>
                      </a:r>
                      <a:endParaRPr lang="es-ES" sz="2000" dirty="0">
                        <a:effectLst/>
                        <a:latin typeface="Georgia" panose="02040502050405020303"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152400" algn="l" defTabSz="914400" rtl="0" eaLnBrk="1" latinLnBrk="0" hangingPunct="1"/>
                      <a:r>
                        <a:rPr lang="es-ES" sz="2000" kern="1200" dirty="0">
                          <a:solidFill>
                            <a:schemeClr val="tx1"/>
                          </a:solidFill>
                          <a:effectLst/>
                          <a:latin typeface="+mn-lt"/>
                          <a:ea typeface="+mn-ea"/>
                          <a:cs typeface="+mn-cs"/>
                        </a:rPr>
                        <a:t>Adaptación del Reglamento que regula los criterios para el inventario de los bienes de la UMH :</a:t>
                      </a:r>
                    </a:p>
                    <a:p>
                      <a:pPr marL="0" indent="152400" algn="l" defTabSz="914400" rtl="0" eaLnBrk="1" latinLnBrk="0" hangingPunct="1"/>
                      <a:r>
                        <a:rPr lang="es-ES" sz="2000" kern="1200" dirty="0">
                          <a:solidFill>
                            <a:schemeClr val="tx1"/>
                          </a:solidFill>
                          <a:effectLst/>
                          <a:latin typeface="+mn-lt"/>
                          <a:ea typeface="+mn-ea"/>
                          <a:cs typeface="+mn-cs"/>
                        </a:rPr>
                        <a:t>-Articulo 13:</a:t>
                      </a:r>
                    </a:p>
                    <a:p>
                      <a:pPr marL="0" indent="152400" algn="l" defTabSz="914400" rtl="0" eaLnBrk="1" latinLnBrk="0" hangingPunct="1"/>
                      <a:r>
                        <a:rPr lang="es-ES" sz="2000" kern="1200" dirty="0">
                          <a:solidFill>
                            <a:schemeClr val="tx1"/>
                          </a:solidFill>
                          <a:effectLst/>
                          <a:latin typeface="+mn-lt"/>
                          <a:ea typeface="+mn-ea"/>
                          <a:cs typeface="+mn-cs"/>
                        </a:rPr>
                        <a:t>-Artículo 20: Las adquisiciones de bienes para ser instalados en bienes Inmuebles cuyo importe unitario no  alcance los 300 € (IVA Incluidos), se tratarán como mayor valor del edificio en lugar de inventariarlos separadamente.</a:t>
                      </a:r>
                    </a:p>
                    <a:p>
                      <a:pPr indent="152400"/>
                      <a:endParaRPr lang="es-ES" sz="2000" dirty="0">
                        <a:effectLst/>
                        <a:latin typeface="Georgia" panose="02040502050405020303"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600"/>
                        </a:spcBef>
                        <a:spcAft>
                          <a:spcPts val="600"/>
                        </a:spcAft>
                        <a:buClrTx/>
                        <a:buSzTx/>
                        <a:buFontTx/>
                        <a:buNone/>
                        <a:tabLst>
                          <a:tab pos="450215" algn="l"/>
                        </a:tabLst>
                        <a:defRPr/>
                      </a:pPr>
                      <a:r>
                        <a:rPr lang="es-ES" sz="2000" b="1" kern="1200" baseline="0" dirty="0">
                          <a:solidFill>
                            <a:schemeClr val="tx2">
                              <a:lumMod val="60000"/>
                              <a:lumOff val="40000"/>
                            </a:schemeClr>
                          </a:solidFill>
                          <a:effectLst>
                            <a:outerShdw blurRad="38100" dist="38100" dir="2700000" algn="tl">
                              <a:srgbClr val="000000">
                                <a:alpha val="43137"/>
                              </a:srgbClr>
                            </a:outerShdw>
                          </a:effectLst>
                          <a:latin typeface="+mn-lt"/>
                          <a:ea typeface="Calibri"/>
                          <a:cs typeface="Times New Roman"/>
                          <a:hlinkClick r:id="" action="ppaction://noaction"/>
                        </a:rPr>
                        <a:t>Anexo N-XXVI</a:t>
                      </a: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5741039"/>
                  </a:ext>
                </a:extLst>
              </a:tr>
              <a:tr h="9304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000" kern="1200" dirty="0">
                          <a:solidFill>
                            <a:schemeClr val="tx1"/>
                          </a:solidFill>
                          <a:effectLst/>
                          <a:latin typeface="+mn-lt"/>
                          <a:ea typeface="+mn-ea"/>
                          <a:cs typeface="+mn-cs"/>
                        </a:rPr>
                        <a:t>ANEXO REGLAMENTO DE GESTIÓN BIENES MUEBLES EN DESUSO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s-ES" sz="2000" kern="1200" dirty="0">
                          <a:solidFill>
                            <a:schemeClr val="tx1"/>
                          </a:solidFill>
                          <a:effectLst/>
                          <a:latin typeface="+mn-lt"/>
                          <a:ea typeface="+mn-ea"/>
                          <a:cs typeface="+mn-cs"/>
                        </a:rPr>
                        <a:t>Nuevo Reglamento que permitirá que bienes en Desuso de la UMH, puedan ser destinados a Cesión para Entidades sin ánimo sin lucro, y venta de segunda mano.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ANEXO N-XXVIII</a:t>
                      </a:r>
                      <a:endParaRPr lang="es-ES" sz="2000" dirty="0">
                        <a:effectLst/>
                        <a:latin typeface="Georgia" panose="02040502050405020303"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8460578"/>
                  </a:ext>
                </a:extLst>
              </a:tr>
              <a:tr h="15267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000" kern="1200" dirty="0">
                          <a:solidFill>
                            <a:schemeClr val="tx1"/>
                          </a:solidFill>
                          <a:effectLst/>
                          <a:latin typeface="+mn-lt"/>
                          <a:ea typeface="+mn-ea"/>
                          <a:cs typeface="+mn-cs"/>
                        </a:rPr>
                        <a:t>ANEXO REGLAMENTO PARA EL USO DE LOS VEHÍCULOS PROPIEDAD DE LA UMH.</a:t>
                      </a:r>
                    </a:p>
                    <a:p>
                      <a:pPr algn="l"/>
                      <a:r>
                        <a:rPr lang="es-ES" sz="20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8</a:t>
                      </a:r>
                      <a:endParaRPr lang="es-ES" sz="2000" dirty="0">
                        <a:effectLst/>
                        <a:latin typeface="Georgia" panose="02040502050405020303"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s-ES" sz="2000" kern="1200" dirty="0">
                          <a:solidFill>
                            <a:schemeClr val="tx1"/>
                          </a:solidFill>
                          <a:effectLst/>
                          <a:latin typeface="+mn-lt"/>
                          <a:ea typeface="+mn-ea"/>
                          <a:cs typeface="+mn-cs"/>
                        </a:rPr>
                        <a:t>Nuevo Reglamento que regula el Uso de los Vehículos propiedad de la UMH.</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600"/>
                        </a:spcBef>
                        <a:spcAft>
                          <a:spcPts val="600"/>
                        </a:spcAft>
                        <a:buClrTx/>
                        <a:buSzTx/>
                        <a:buFontTx/>
                        <a:buNone/>
                        <a:tabLst>
                          <a:tab pos="450215" algn="l"/>
                        </a:tabLst>
                        <a:defRPr/>
                      </a:pPr>
                      <a:r>
                        <a:rPr lang="es-ES" sz="2000" b="1" kern="1200" baseline="0" dirty="0">
                          <a:solidFill>
                            <a:schemeClr val="tx2">
                              <a:lumMod val="60000"/>
                              <a:lumOff val="40000"/>
                            </a:schemeClr>
                          </a:solidFill>
                          <a:effectLst>
                            <a:outerShdw blurRad="38100" dist="38100" dir="2700000" algn="tl">
                              <a:srgbClr val="000000">
                                <a:alpha val="43137"/>
                              </a:srgbClr>
                            </a:outerShdw>
                          </a:effectLst>
                          <a:latin typeface="+mn-lt"/>
                          <a:ea typeface="Calibri"/>
                          <a:cs typeface="Times New Roman"/>
                          <a:hlinkClick r:id="" action="ppaction://noaction"/>
                        </a:rPr>
                        <a:t>Anexo N-XXV</a:t>
                      </a: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0876480"/>
                  </a:ext>
                </a:extLst>
              </a:tr>
            </a:tbl>
          </a:graphicData>
        </a:graphic>
      </p:graphicFrame>
      <p:pic>
        <p:nvPicPr>
          <p:cNvPr id="5" name="Imagen 4">
            <a:extLst>
              <a:ext uri="{FF2B5EF4-FFF2-40B4-BE49-F238E27FC236}">
                <a16:creationId xmlns:a16="http://schemas.microsoft.com/office/drawing/2014/main" id="{EB46CD7B-BDA8-4B22-BA35-5A696EFDFE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0" y="0"/>
            <a:ext cx="971600" cy="1145656"/>
          </a:xfrm>
          <a:prstGeom prst="rect">
            <a:avLst/>
          </a:prstGeom>
        </p:spPr>
      </p:pic>
      <p:sp>
        <p:nvSpPr>
          <p:cNvPr id="7" name="Rectángulo 6">
            <a:extLst>
              <a:ext uri="{FF2B5EF4-FFF2-40B4-BE49-F238E27FC236}">
                <a16:creationId xmlns:a16="http://schemas.microsoft.com/office/drawing/2014/main" id="{E9A56B92-D790-4C60-A154-32B254FD6FF5}"/>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Gestión Presupuestaria y Patrimonial</a:t>
            </a:r>
          </a:p>
        </p:txBody>
      </p:sp>
    </p:spTree>
    <p:extLst>
      <p:ext uri="{BB962C8B-B14F-4D97-AF65-F5344CB8AC3E}">
        <p14:creationId xmlns:p14="http://schemas.microsoft.com/office/powerpoint/2010/main" val="2268854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6 Rectángulo">
            <a:extLst>
              <a:ext uri="{FF2B5EF4-FFF2-40B4-BE49-F238E27FC236}">
                <a16:creationId xmlns:a16="http://schemas.microsoft.com/office/drawing/2014/main" id="{7395212D-619A-4747-AD6F-A996073916B7}"/>
              </a:ext>
            </a:extLst>
          </p:cNvPr>
          <p:cNvSpPr/>
          <p:nvPr/>
        </p:nvSpPr>
        <p:spPr>
          <a:xfrm>
            <a:off x="38709" y="0"/>
            <a:ext cx="12069451" cy="584775"/>
          </a:xfrm>
          <a:prstGeom prst="rect">
            <a:avLst/>
          </a:prstGeom>
          <a:solidFill>
            <a:schemeClr val="bg1">
              <a:lumMod val="95000"/>
            </a:schemeClr>
          </a:solidFill>
        </p:spPr>
        <p:txBody>
          <a:bodyPr wrap="square">
            <a:spAutoFit/>
          </a:bodyPr>
          <a:lstStyle/>
          <a:p>
            <a:pPr algn="r"/>
            <a:r>
              <a:rPr lang="es-ES" sz="3200" b="1" i="1" dirty="0">
                <a:ln w="50800"/>
                <a:solidFill>
                  <a:schemeClr val="bg1"/>
                </a:solidFill>
                <a:effectLst>
                  <a:outerShdw blurRad="38100" dist="38100" dir="2700000" algn="tl">
                    <a:srgbClr val="000000">
                      <a:alpha val="43137"/>
                    </a:srgbClr>
                  </a:outerShdw>
                </a:effectLst>
              </a:rPr>
              <a:t>Presupuesto 2023</a:t>
            </a:r>
            <a:endParaRPr lang="es-ES" sz="3200" i="1" dirty="0">
              <a:solidFill>
                <a:schemeClr val="bg1"/>
              </a:solidFill>
              <a:effectLst>
                <a:outerShdw blurRad="38100" dist="38100" dir="2700000" algn="tl">
                  <a:srgbClr val="000000">
                    <a:alpha val="43137"/>
                  </a:srgbClr>
                </a:outerShdw>
              </a:effectLst>
            </a:endParaRPr>
          </a:p>
        </p:txBody>
      </p:sp>
      <p:sp>
        <p:nvSpPr>
          <p:cNvPr id="1026" name="Rectangle 2"/>
          <p:cNvSpPr>
            <a:spLocks noChangeArrowheads="1"/>
          </p:cNvSpPr>
          <p:nvPr/>
        </p:nvSpPr>
        <p:spPr bwMode="auto">
          <a:xfrm>
            <a:off x="1524001" y="-682303"/>
            <a:ext cx="637247" cy="1821807"/>
          </a:xfrm>
          <a:prstGeom prst="rect">
            <a:avLst/>
          </a:prstGeom>
          <a:noFill/>
          <a:ln w="9525">
            <a:noFill/>
            <a:miter lim="800000"/>
            <a:headEnd/>
            <a:tailEnd/>
          </a:ln>
          <a:effectLst/>
        </p:spPr>
        <p:txBody>
          <a:bodyPr vert="horz" wrap="none" lIns="91440" tIns="630039" rIns="539580" bIns="899829" numCol="1" anchor="ctr" anchorCtr="0" compatLnSpc="1">
            <a:prstTxWarp prst="textNoShape">
              <a:avLst/>
            </a:prstTxWarp>
            <a:spAutoFit/>
          </a:bodyPr>
          <a:lstStyle/>
          <a:p>
            <a:endParaRPr lang="es-ES" dirty="0"/>
          </a:p>
        </p:txBody>
      </p:sp>
      <p:sp>
        <p:nvSpPr>
          <p:cNvPr id="1027" name="Rectangle 3"/>
          <p:cNvSpPr>
            <a:spLocks noChangeArrowheads="1"/>
          </p:cNvSpPr>
          <p:nvPr/>
        </p:nvSpPr>
        <p:spPr bwMode="auto">
          <a:xfrm>
            <a:off x="1775520" y="2970824"/>
            <a:ext cx="835292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br>
              <a:rPr lang="es-ES" sz="4000" b="1" dirty="0">
                <a:solidFill>
                  <a:srgbClr val="548DD4"/>
                </a:solidFill>
                <a:latin typeface="Arial" pitchFamily="34" charset="0"/>
                <a:ea typeface="Calibri" pitchFamily="34" charset="0"/>
                <a:cs typeface="Arial" pitchFamily="34" charset="0"/>
              </a:rPr>
            </a:br>
            <a:endParaRPr lang="es-ES" sz="4000" dirty="0">
              <a:latin typeface="Arial" pitchFamily="34" charset="0"/>
              <a:cs typeface="Arial" pitchFamily="34" charset="0"/>
            </a:endParaRPr>
          </a:p>
        </p:txBody>
      </p:sp>
      <p:sp>
        <p:nvSpPr>
          <p:cNvPr id="6" name="5 Rectángulo"/>
          <p:cNvSpPr/>
          <p:nvPr/>
        </p:nvSpPr>
        <p:spPr>
          <a:xfrm>
            <a:off x="2207568" y="2708920"/>
            <a:ext cx="7992888"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4000" b="1" dirty="0">
                <a:solidFill>
                  <a:schemeClr val="tx1">
                    <a:lumMod val="50000"/>
                    <a:lumOff val="50000"/>
                  </a:schemeClr>
                </a:solidFill>
              </a:rPr>
              <a:t>Fichas Explicativas</a:t>
            </a:r>
            <a:endParaRPr lang="es-ES" sz="4000" b="1" dirty="0">
              <a:solidFill>
                <a:schemeClr val="tx2">
                  <a:lumMod val="60000"/>
                  <a:lumOff val="40000"/>
                </a:schemeClr>
              </a:solidFill>
            </a:endParaRPr>
          </a:p>
        </p:txBody>
      </p:sp>
      <p:pic>
        <p:nvPicPr>
          <p:cNvPr id="7" name="Imagen 6">
            <a:extLst>
              <a:ext uri="{FF2B5EF4-FFF2-40B4-BE49-F238E27FC236}">
                <a16:creationId xmlns:a16="http://schemas.microsoft.com/office/drawing/2014/main" id="{690D64A0-931F-470A-940D-D04CCE9D4D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0" y="-4620"/>
            <a:ext cx="1224136" cy="1443432"/>
          </a:xfrm>
          <a:prstGeom prst="rect">
            <a:avLst/>
          </a:prstGeom>
        </p:spPr>
      </p:pic>
      <p:sp>
        <p:nvSpPr>
          <p:cNvPr id="8" name="Rectángulo 7">
            <a:extLst>
              <a:ext uri="{FF2B5EF4-FFF2-40B4-BE49-F238E27FC236}">
                <a16:creationId xmlns:a16="http://schemas.microsoft.com/office/drawing/2014/main" id="{24A6F945-72BA-4822-A530-260EE305402F}"/>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Gestión Presupuestaria y Patrimonial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6 Rectángulo">
            <a:extLst>
              <a:ext uri="{FF2B5EF4-FFF2-40B4-BE49-F238E27FC236}">
                <a16:creationId xmlns:a16="http://schemas.microsoft.com/office/drawing/2014/main" id="{03EB5CC7-496C-4BB2-AF7B-64E55728A536}"/>
              </a:ext>
            </a:extLst>
          </p:cNvPr>
          <p:cNvSpPr/>
          <p:nvPr/>
        </p:nvSpPr>
        <p:spPr>
          <a:xfrm>
            <a:off x="38709" y="0"/>
            <a:ext cx="12069451" cy="584775"/>
          </a:xfrm>
          <a:prstGeom prst="rect">
            <a:avLst/>
          </a:prstGeom>
          <a:solidFill>
            <a:schemeClr val="bg1">
              <a:lumMod val="95000"/>
            </a:schemeClr>
          </a:solidFill>
        </p:spPr>
        <p:txBody>
          <a:bodyPr wrap="square">
            <a:spAutoFit/>
          </a:bodyPr>
          <a:lstStyle/>
          <a:p>
            <a:pPr algn="r"/>
            <a:r>
              <a:rPr lang="es-ES" sz="3200" b="1" i="1" dirty="0">
                <a:ln w="50800"/>
                <a:solidFill>
                  <a:schemeClr val="bg1"/>
                </a:solidFill>
                <a:effectLst>
                  <a:outerShdw blurRad="38100" dist="38100" dir="2700000" algn="tl">
                    <a:srgbClr val="000000">
                      <a:alpha val="43137"/>
                    </a:srgbClr>
                  </a:outerShdw>
                </a:effectLst>
              </a:rPr>
              <a:t>Presupuesto 2023</a:t>
            </a:r>
            <a:endParaRPr lang="es-ES" sz="3200" i="1" dirty="0">
              <a:solidFill>
                <a:schemeClr val="bg1"/>
              </a:solidFill>
              <a:effectLst>
                <a:outerShdw blurRad="38100" dist="38100" dir="2700000" algn="tl">
                  <a:srgbClr val="000000">
                    <a:alpha val="43137"/>
                  </a:srgbClr>
                </a:outerShdw>
              </a:effectLst>
            </a:endParaRPr>
          </a:p>
        </p:txBody>
      </p:sp>
      <p:sp>
        <p:nvSpPr>
          <p:cNvPr id="2" name="1 Título"/>
          <p:cNvSpPr>
            <a:spLocks noGrp="1"/>
          </p:cNvSpPr>
          <p:nvPr>
            <p:ph type="title"/>
          </p:nvPr>
        </p:nvSpPr>
        <p:spPr>
          <a:xfrm>
            <a:off x="1271464" y="478461"/>
            <a:ext cx="9036496" cy="647700"/>
          </a:xfrm>
        </p:spPr>
        <p:txBody>
          <a:bodyPr rtlCol="0">
            <a:noAutofit/>
          </a:bodyPr>
          <a:lstStyle/>
          <a:p>
            <a:pPr>
              <a:defRPr/>
            </a:pPr>
            <a:r>
              <a:rPr lang="es-ES_tradnl" sz="4000" b="1" dirty="0">
                <a:solidFill>
                  <a:schemeClr val="bg1">
                    <a:lumMod val="95000"/>
                  </a:schemeClr>
                </a:solidFill>
                <a:effectLst>
                  <a:outerShdw blurRad="38100" dist="38100" dir="2700000" algn="tl">
                    <a:srgbClr val="000000">
                      <a:alpha val="43137"/>
                    </a:srgbClr>
                  </a:outerShdw>
                </a:effectLst>
                <a:ea typeface="+mn-ea"/>
                <a:cs typeface="+mn-cs"/>
              </a:rPr>
              <a:t>Principales Adaptaciones Normativas: </a:t>
            </a:r>
            <a:endParaRPr lang="es-ES" sz="4000" b="1" dirty="0">
              <a:solidFill>
                <a:schemeClr val="bg1">
                  <a:lumMod val="95000"/>
                </a:schemeClr>
              </a:solidFill>
              <a:effectLst>
                <a:outerShdw blurRad="38100" dist="38100" dir="2700000" algn="tl">
                  <a:srgbClr val="000000">
                    <a:alpha val="43137"/>
                  </a:srgbClr>
                </a:outerShdw>
              </a:effectLst>
              <a:ea typeface="+mn-ea"/>
              <a:cs typeface="+mn-cs"/>
            </a:endParaRPr>
          </a:p>
        </p:txBody>
      </p:sp>
      <p:sp>
        <p:nvSpPr>
          <p:cNvPr id="9" name="8 Rectángulo"/>
          <p:cNvSpPr/>
          <p:nvPr/>
        </p:nvSpPr>
        <p:spPr>
          <a:xfrm>
            <a:off x="1847528" y="1052736"/>
            <a:ext cx="8568952" cy="511256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457200" lvl="2"/>
            <a:r>
              <a:rPr lang="es-ES" sz="7200" b="1" dirty="0">
                <a:ln w="6600">
                  <a:solidFill>
                    <a:schemeClr val="accent2"/>
                  </a:solidFill>
                  <a:prstDash val="solid"/>
                </a:ln>
                <a:solidFill>
                  <a:srgbClr val="FFFFFF"/>
                </a:solidFill>
                <a:effectLst>
                  <a:outerShdw dist="38100" dir="2700000" algn="tl" rotWithShape="0">
                    <a:schemeClr val="accent2"/>
                  </a:outerShdw>
                </a:effectLst>
              </a:rPr>
              <a:t>A) </a:t>
            </a:r>
            <a:r>
              <a:rPr lang="es-ES" sz="6000" b="1" dirty="0">
                <a:solidFill>
                  <a:schemeClr val="bg1">
                    <a:lumMod val="65000"/>
                  </a:schemeClr>
                </a:solidFill>
              </a:rPr>
              <a:t>Bases de ejecución y funcionamiento</a:t>
            </a:r>
          </a:p>
          <a:p>
            <a:pPr lvl="2" indent="-457200">
              <a:buFont typeface="Wingdings" pitchFamily="2" charset="2"/>
              <a:buChar char="ü"/>
            </a:pPr>
            <a:endParaRPr lang="es-ES" sz="2000" b="1" dirty="0">
              <a:solidFill>
                <a:schemeClr val="tx2">
                  <a:lumMod val="60000"/>
                  <a:lumOff val="40000"/>
                </a:schemeClr>
              </a:solidFill>
            </a:endParaRPr>
          </a:p>
        </p:txBody>
      </p:sp>
      <p:pic>
        <p:nvPicPr>
          <p:cNvPr id="7" name="Imagen 6">
            <a:extLst>
              <a:ext uri="{FF2B5EF4-FFF2-40B4-BE49-F238E27FC236}">
                <a16:creationId xmlns:a16="http://schemas.microsoft.com/office/drawing/2014/main" id="{8F8BA4CA-1472-4424-B762-79888AD3AE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0" y="-4620"/>
            <a:ext cx="1224136" cy="1443432"/>
          </a:xfrm>
          <a:prstGeom prst="rect">
            <a:avLst/>
          </a:prstGeom>
        </p:spPr>
      </p:pic>
      <p:sp>
        <p:nvSpPr>
          <p:cNvPr id="10" name="Rectángulo 9">
            <a:extLst>
              <a:ext uri="{FF2B5EF4-FFF2-40B4-BE49-F238E27FC236}">
                <a16:creationId xmlns:a16="http://schemas.microsoft.com/office/drawing/2014/main" id="{BD5A0431-20E7-4A8D-BCFF-2121E4D80E77}"/>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Gestión Presupuestaria y Patrimonial</a:t>
            </a:r>
          </a:p>
        </p:txBody>
      </p:sp>
    </p:spTree>
    <p:extLst>
      <p:ext uri="{BB962C8B-B14F-4D97-AF65-F5344CB8AC3E}">
        <p14:creationId xmlns:p14="http://schemas.microsoft.com/office/powerpoint/2010/main" val="635109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524001" y="-682303"/>
            <a:ext cx="637247" cy="1821807"/>
          </a:xfrm>
          <a:prstGeom prst="rect">
            <a:avLst/>
          </a:prstGeom>
          <a:noFill/>
          <a:ln w="9525">
            <a:noFill/>
            <a:miter lim="800000"/>
            <a:headEnd/>
            <a:tailEnd/>
          </a:ln>
          <a:effectLst/>
        </p:spPr>
        <p:txBody>
          <a:bodyPr vert="horz" wrap="none" lIns="91440" tIns="630039" rIns="539580" bIns="899829" numCol="1" anchor="ctr" anchorCtr="0" compatLnSpc="1">
            <a:prstTxWarp prst="textNoShape">
              <a:avLst/>
            </a:prstTxWarp>
            <a:spAutoFit/>
          </a:bodyPr>
          <a:lstStyle/>
          <a:p>
            <a:endParaRPr lang="es-ES" dirty="0"/>
          </a:p>
        </p:txBody>
      </p:sp>
      <p:sp>
        <p:nvSpPr>
          <p:cNvPr id="16386" name="Rectangle 2"/>
          <p:cNvSpPr>
            <a:spLocks noChangeArrowheads="1"/>
          </p:cNvSpPr>
          <p:nvPr/>
        </p:nvSpPr>
        <p:spPr bwMode="auto">
          <a:xfrm>
            <a:off x="771783" y="116632"/>
            <a:ext cx="9152471" cy="474662"/>
          </a:xfrm>
          <a:prstGeom prst="rect">
            <a:avLst/>
          </a:prstGeom>
          <a:solidFill>
            <a:srgbClr val="FFFFF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2600" dirty="0">
                <a:solidFill>
                  <a:srgbClr val="595959"/>
                </a:solidFill>
                <a:latin typeface="Calibri" pitchFamily="34" charset="0"/>
                <a:cs typeface="Arial" pitchFamily="34" charset="0"/>
              </a:rPr>
              <a:t>Ficha Explicativa Modificación Normativa</a:t>
            </a:r>
            <a:endParaRPr lang="es-ES" dirty="0">
              <a:latin typeface="Arial" pitchFamily="34" charset="0"/>
              <a:cs typeface="Arial" pitchFamily="34" charset="0"/>
            </a:endParaRPr>
          </a:p>
        </p:txBody>
      </p:sp>
      <p:sp>
        <p:nvSpPr>
          <p:cNvPr id="16387" name="Rectangle 3"/>
          <p:cNvSpPr>
            <a:spLocks noChangeArrowheads="1"/>
          </p:cNvSpPr>
          <p:nvPr/>
        </p:nvSpPr>
        <p:spPr bwMode="auto">
          <a:xfrm>
            <a:off x="9924256" y="110010"/>
            <a:ext cx="2267744" cy="474662"/>
          </a:xfrm>
          <a:prstGeom prst="rect">
            <a:avLst/>
          </a:prstGeom>
          <a:solidFill>
            <a:srgbClr val="BFBFB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dirty="0">
                <a:solidFill>
                  <a:schemeClr val="bg1">
                    <a:lumMod val="50000"/>
                  </a:schemeClr>
                </a:solidFill>
                <a:latin typeface="Arial" pitchFamily="34" charset="0"/>
                <a:cs typeface="Arial" pitchFamily="34" charset="0"/>
              </a:rPr>
              <a:t>  </a:t>
            </a:r>
            <a:r>
              <a:rPr lang="es-ES" sz="2600" dirty="0">
                <a:solidFill>
                  <a:srgbClr val="595959"/>
                </a:solidFill>
                <a:latin typeface="Calibri" pitchFamily="34" charset="0"/>
                <a:cs typeface="Arial" pitchFamily="34" charset="0"/>
              </a:rPr>
              <a:t>Artículo 12</a:t>
            </a:r>
          </a:p>
        </p:txBody>
      </p:sp>
      <p:sp>
        <p:nvSpPr>
          <p:cNvPr id="16388" name="Rectangle 4"/>
          <p:cNvSpPr>
            <a:spLocks noChangeArrowheads="1"/>
          </p:cNvSpPr>
          <p:nvPr/>
        </p:nvSpPr>
        <p:spPr bwMode="auto">
          <a:xfrm>
            <a:off x="0" y="816233"/>
            <a:ext cx="10103768" cy="4008773"/>
          </a:xfrm>
          <a:prstGeom prst="rect">
            <a:avLst/>
          </a:prstGeom>
          <a:solidFill>
            <a:srgbClr val="FFFFFF">
              <a:alpha val="92000"/>
            </a:srgbClr>
          </a:solidFill>
          <a:ln w="12700">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2800" b="1" dirty="0">
                <a:solidFill>
                  <a:srgbClr val="595959"/>
                </a:solidFill>
                <a:latin typeface="Calibri" pitchFamily="34" charset="0"/>
                <a:cs typeface="Arial" pitchFamily="34" charset="0"/>
              </a:rPr>
              <a:t>Modificación</a:t>
            </a:r>
          </a:p>
          <a:p>
            <a:r>
              <a:rPr lang="es-ES" sz="1600" dirty="0"/>
              <a:t> </a:t>
            </a:r>
            <a:r>
              <a:rPr lang="es-ES" sz="1400" dirty="0">
                <a:solidFill>
                  <a:schemeClr val="bg1">
                    <a:lumMod val="50000"/>
                  </a:schemeClr>
                </a:solidFill>
                <a:effectLst>
                  <a:outerShdw blurRad="38100" dist="38100" dir="2700000" algn="tl">
                    <a:srgbClr val="000000">
                      <a:alpha val="43137"/>
                    </a:srgbClr>
                  </a:outerShdw>
                </a:effectLst>
              </a:rPr>
              <a:t>ARTÍCULO 12: Incorporaciones de Remanentes de Crédito .</a:t>
            </a:r>
          </a:p>
          <a:p>
            <a:pPr algn="just"/>
            <a:r>
              <a:rPr lang="es-ES" sz="1600" dirty="0"/>
              <a:t>…</a:t>
            </a:r>
          </a:p>
          <a:p>
            <a:pPr algn="just"/>
            <a:endParaRPr lang="es-ES" sz="1600" dirty="0"/>
          </a:p>
          <a:p>
            <a:pPr algn="just"/>
            <a:r>
              <a:rPr lang="es-ES" sz="1800" dirty="0">
                <a:solidFill>
                  <a:srgbClr val="000000"/>
                </a:solidFill>
                <a:effectLst/>
                <a:latin typeface="Calibri" panose="020F0502020204030204" pitchFamily="34" charset="0"/>
                <a:ea typeface="SimSun" panose="02010600030101010101" pitchFamily="2" charset="-122"/>
              </a:rPr>
              <a:t>No obstante, lo previsto en el Artículo 5º sobre el carácter anual de los créditos, podrán incorporarse al Presupuesto corriente los siguientes remanentes de crédito:</a:t>
            </a:r>
            <a:r>
              <a:rPr lang="es-ES" sz="1600" dirty="0"/>
              <a:t> </a:t>
            </a:r>
          </a:p>
          <a:p>
            <a:pPr algn="just"/>
            <a:r>
              <a:rPr lang="es-ES" sz="1600" b="1" dirty="0"/>
              <a:t>…</a:t>
            </a:r>
          </a:p>
          <a:p>
            <a:pPr algn="just"/>
            <a:endParaRPr lang="es-ES" sz="1600" b="1" dirty="0"/>
          </a:p>
          <a:p>
            <a:pPr algn="just"/>
            <a:r>
              <a:rPr lang="es-ES" sz="1600" b="1" dirty="0">
                <a:solidFill>
                  <a:srgbClr val="00B050"/>
                </a:solidFill>
              </a:rPr>
              <a:t>Nuevo apartado:</a:t>
            </a:r>
          </a:p>
          <a:p>
            <a:pPr lvl="0" algn="just"/>
            <a:r>
              <a:rPr lang="es-ES_tradnl" sz="1800" dirty="0">
                <a:solidFill>
                  <a:srgbClr val="00B050"/>
                </a:solidFill>
                <a:effectLst/>
                <a:latin typeface="Calibri" panose="020F0502020204030204" pitchFamily="34" charset="0"/>
                <a:ea typeface="Times New Roman" panose="02020603050405020304" pitchFamily="18" charset="0"/>
              </a:rPr>
              <a:t>i) Remanentes de créditos de los proyectos aprobados</a:t>
            </a:r>
            <a:r>
              <a:rPr lang="es-ES" sz="1800" dirty="0">
                <a:solidFill>
                  <a:srgbClr val="00B050"/>
                </a:solidFill>
                <a:effectLst/>
                <a:latin typeface="Calibri" panose="020F0502020204030204" pitchFamily="34" charset="0"/>
                <a:ea typeface="SimSun" panose="02010600030101010101" pitchFamily="2" charset="-122"/>
                <a:cs typeface="Times New Roman" panose="02020603050405020304" pitchFamily="18" charset="0"/>
              </a:rPr>
              <a:t> </a:t>
            </a:r>
            <a:r>
              <a:rPr lang="es-ES_tradnl" sz="1800" dirty="0">
                <a:solidFill>
                  <a:srgbClr val="00B050"/>
                </a:solidFill>
                <a:effectLst/>
                <a:latin typeface="Calibri" panose="020F0502020204030204" pitchFamily="34" charset="0"/>
                <a:ea typeface="Times New Roman" panose="02020603050405020304" pitchFamily="18" charset="0"/>
              </a:rPr>
              <a:t> en el ámbito del Presupuesto Participativo y que por sus características no hayan podido ser ejecutados en el año de adjudicación.</a:t>
            </a:r>
            <a:endParaRPr lang="es-ES" sz="1800" dirty="0">
              <a:solidFill>
                <a:srgbClr val="00B050"/>
              </a:solidFill>
              <a:effectLst/>
              <a:latin typeface="Times New Roman" panose="02020603050405020304" pitchFamily="18" charset="0"/>
              <a:ea typeface="Times New Roman" panose="02020603050405020304" pitchFamily="18" charset="0"/>
            </a:endParaRPr>
          </a:p>
          <a:p>
            <a:r>
              <a:rPr lang="es-ES" dirty="0">
                <a:solidFill>
                  <a:srgbClr val="FF0000"/>
                </a:solidFill>
              </a:rPr>
              <a:t> 	</a:t>
            </a:r>
            <a:endParaRPr lang="es-ES" sz="1600" dirty="0"/>
          </a:p>
        </p:txBody>
      </p:sp>
      <p:sp>
        <p:nvSpPr>
          <p:cNvPr id="16390" name="Rectangle 6"/>
          <p:cNvSpPr>
            <a:spLocks noChangeArrowheads="1"/>
          </p:cNvSpPr>
          <p:nvPr/>
        </p:nvSpPr>
        <p:spPr bwMode="auto">
          <a:xfrm>
            <a:off x="10103768" y="816233"/>
            <a:ext cx="2088232" cy="5667906"/>
          </a:xfrm>
          <a:prstGeom prst="rect">
            <a:avLst/>
          </a:prstGeom>
          <a:solidFill>
            <a:srgbClr val="FFFFFF"/>
          </a:solidFill>
          <a:ln w="12700">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1400" b="1" dirty="0">
                <a:solidFill>
                  <a:srgbClr val="595959"/>
                </a:solidFill>
                <a:latin typeface="Calibri" pitchFamily="34" charset="0"/>
                <a:cs typeface="Arial" pitchFamily="34" charset="0"/>
              </a:rPr>
              <a:t>Consultas y Dudas Habituales</a:t>
            </a:r>
            <a:endParaRPr lang="es-ES" sz="1400" dirty="0">
              <a:latin typeface="Arial" pitchFamily="34" charset="0"/>
              <a:cs typeface="Arial" pitchFamily="34" charset="0"/>
            </a:endParaRPr>
          </a:p>
        </p:txBody>
      </p:sp>
      <p:sp>
        <p:nvSpPr>
          <p:cNvPr id="11" name="10 Botón de acción: Comienzo">
            <a:hlinkClick r:id="rId3" action="ppaction://hlinksldjump" highlightClick="1"/>
          </p:cNvPr>
          <p:cNvSpPr/>
          <p:nvPr/>
        </p:nvSpPr>
        <p:spPr>
          <a:xfrm>
            <a:off x="10128448" y="6669360"/>
            <a:ext cx="432048" cy="18864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11 Rectángulo"/>
          <p:cNvSpPr/>
          <p:nvPr/>
        </p:nvSpPr>
        <p:spPr>
          <a:xfrm>
            <a:off x="1524000" y="6597352"/>
            <a:ext cx="9144000" cy="260648"/>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Presupuesto 2023</a:t>
            </a:r>
          </a:p>
        </p:txBody>
      </p:sp>
      <p:sp>
        <p:nvSpPr>
          <p:cNvPr id="2" name="Botón de acción: Hacia atrás o Anterior 1">
            <a:hlinkClick r:id="rId3" action="ppaction://hlinksldjump" highlightClick="1"/>
          </p:cNvPr>
          <p:cNvSpPr/>
          <p:nvPr/>
        </p:nvSpPr>
        <p:spPr>
          <a:xfrm>
            <a:off x="9336360" y="125660"/>
            <a:ext cx="587894" cy="45901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angle 5">
            <a:extLst>
              <a:ext uri="{FF2B5EF4-FFF2-40B4-BE49-F238E27FC236}">
                <a16:creationId xmlns:a16="http://schemas.microsoft.com/office/drawing/2014/main" id="{3D7EBA79-04A5-4C25-9C53-D87067AF5FF2}"/>
              </a:ext>
            </a:extLst>
          </p:cNvPr>
          <p:cNvSpPr>
            <a:spLocks noChangeArrowheads="1"/>
          </p:cNvSpPr>
          <p:nvPr/>
        </p:nvSpPr>
        <p:spPr bwMode="auto">
          <a:xfrm>
            <a:off x="-8200" y="4837328"/>
            <a:ext cx="10103768" cy="1646811"/>
          </a:xfrm>
          <a:prstGeom prst="rect">
            <a:avLst/>
          </a:prstGeom>
          <a:solidFill>
            <a:srgbClr val="FFFFFF"/>
          </a:solidFill>
          <a:ln w="12700">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3200" b="1" dirty="0">
                <a:solidFill>
                  <a:srgbClr val="595959"/>
                </a:solidFill>
                <a:latin typeface="Calibri" pitchFamily="34" charset="0"/>
                <a:cs typeface="Arial" pitchFamily="34" charset="0"/>
              </a:rPr>
              <a:t>Efectos sobre la Gestión</a:t>
            </a:r>
          </a:p>
          <a:p>
            <a:pPr>
              <a:spcAft>
                <a:spcPts val="1000"/>
              </a:spcAft>
            </a:pPr>
            <a:r>
              <a:rPr lang="es-ES" sz="2400" dirty="0">
                <a:effectLst/>
                <a:latin typeface="Calibri" panose="020F0502020204030204" pitchFamily="34" charset="0"/>
                <a:ea typeface="SimSun" panose="02010600030101010101" pitchFamily="2" charset="-122"/>
                <a:cs typeface="Times New Roman" panose="02020603050405020304" pitchFamily="18" charset="0"/>
              </a:rPr>
              <a:t>Presupuesto Participativo. Incorporación de lo no ejecutado concedido a un proyecto en el año de concesión. Se incluye Anexo N-XII</a:t>
            </a:r>
            <a:r>
              <a:rPr lang="es-ES" sz="1400" dirty="0">
                <a:effectLst/>
                <a:latin typeface="Calibri" panose="020F0502020204030204" pitchFamily="34" charset="0"/>
                <a:ea typeface="SimSun" panose="02010600030101010101" pitchFamily="2" charset="-122"/>
                <a:cs typeface="Times New Roman" panose="02020603050405020304" pitchFamily="18" charset="0"/>
              </a:rPr>
              <a:t>.</a:t>
            </a:r>
          </a:p>
        </p:txBody>
      </p:sp>
      <p:pic>
        <p:nvPicPr>
          <p:cNvPr id="14" name="Imagen 13">
            <a:extLst>
              <a:ext uri="{FF2B5EF4-FFF2-40B4-BE49-F238E27FC236}">
                <a16:creationId xmlns:a16="http://schemas.microsoft.com/office/drawing/2014/main" id="{261E02FC-9838-4CEF-8B16-1D97A573F0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0" y="-4620"/>
            <a:ext cx="696143" cy="820853"/>
          </a:xfrm>
          <a:prstGeom prst="rect">
            <a:avLst/>
          </a:prstGeom>
        </p:spPr>
      </p:pic>
      <p:sp>
        <p:nvSpPr>
          <p:cNvPr id="16" name="Rectángulo 15">
            <a:extLst>
              <a:ext uri="{FF2B5EF4-FFF2-40B4-BE49-F238E27FC236}">
                <a16:creationId xmlns:a16="http://schemas.microsoft.com/office/drawing/2014/main" id="{FD57DB32-790E-4298-9C35-CA5BD9AB82E6}"/>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Gestión Presupuestaria y Patrimonial</a:t>
            </a:r>
          </a:p>
        </p:txBody>
      </p:sp>
    </p:spTree>
    <p:extLst>
      <p:ext uri="{BB962C8B-B14F-4D97-AF65-F5344CB8AC3E}">
        <p14:creationId xmlns:p14="http://schemas.microsoft.com/office/powerpoint/2010/main" val="1614464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524001" y="-682303"/>
            <a:ext cx="637247" cy="1821807"/>
          </a:xfrm>
          <a:prstGeom prst="rect">
            <a:avLst/>
          </a:prstGeom>
          <a:noFill/>
          <a:ln w="9525">
            <a:noFill/>
            <a:miter lim="800000"/>
            <a:headEnd/>
            <a:tailEnd/>
          </a:ln>
          <a:effectLst/>
        </p:spPr>
        <p:txBody>
          <a:bodyPr vert="horz" wrap="none" lIns="91440" tIns="630039" rIns="539580" bIns="899829" numCol="1" anchor="ctr" anchorCtr="0" compatLnSpc="1">
            <a:prstTxWarp prst="textNoShape">
              <a:avLst/>
            </a:prstTxWarp>
            <a:spAutoFit/>
          </a:bodyPr>
          <a:lstStyle/>
          <a:p>
            <a:endParaRPr lang="es-ES" dirty="0"/>
          </a:p>
        </p:txBody>
      </p:sp>
      <p:sp>
        <p:nvSpPr>
          <p:cNvPr id="16386" name="Rectangle 2"/>
          <p:cNvSpPr>
            <a:spLocks noChangeArrowheads="1"/>
          </p:cNvSpPr>
          <p:nvPr/>
        </p:nvSpPr>
        <p:spPr bwMode="auto">
          <a:xfrm>
            <a:off x="687943" y="116632"/>
            <a:ext cx="9236313" cy="474662"/>
          </a:xfrm>
          <a:prstGeom prst="rect">
            <a:avLst/>
          </a:prstGeom>
          <a:solidFill>
            <a:srgbClr val="FFFFF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2600" dirty="0">
                <a:solidFill>
                  <a:srgbClr val="595959"/>
                </a:solidFill>
                <a:latin typeface="Calibri" pitchFamily="34" charset="0"/>
                <a:cs typeface="Arial" pitchFamily="34" charset="0"/>
              </a:rPr>
              <a:t>Ficha Explicativa Modificación Normativa</a:t>
            </a:r>
            <a:endParaRPr lang="es-ES" dirty="0">
              <a:latin typeface="Arial" pitchFamily="34" charset="0"/>
              <a:cs typeface="Arial" pitchFamily="34" charset="0"/>
            </a:endParaRPr>
          </a:p>
        </p:txBody>
      </p:sp>
      <p:sp>
        <p:nvSpPr>
          <p:cNvPr id="16387" name="Rectangle 3"/>
          <p:cNvSpPr>
            <a:spLocks noChangeArrowheads="1"/>
          </p:cNvSpPr>
          <p:nvPr/>
        </p:nvSpPr>
        <p:spPr bwMode="auto">
          <a:xfrm>
            <a:off x="9951136" y="114479"/>
            <a:ext cx="2267744" cy="474662"/>
          </a:xfrm>
          <a:prstGeom prst="rect">
            <a:avLst/>
          </a:prstGeom>
          <a:solidFill>
            <a:srgbClr val="BFBFB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dirty="0">
                <a:solidFill>
                  <a:schemeClr val="bg1">
                    <a:lumMod val="50000"/>
                  </a:schemeClr>
                </a:solidFill>
                <a:latin typeface="Arial" pitchFamily="34" charset="0"/>
                <a:cs typeface="Arial" pitchFamily="34" charset="0"/>
              </a:rPr>
              <a:t>  </a:t>
            </a:r>
            <a:r>
              <a:rPr lang="es-ES" sz="2600" dirty="0">
                <a:solidFill>
                  <a:srgbClr val="595959"/>
                </a:solidFill>
                <a:latin typeface="Calibri" pitchFamily="34" charset="0"/>
                <a:cs typeface="Arial" pitchFamily="34" charset="0"/>
              </a:rPr>
              <a:t>Artículo 13</a:t>
            </a:r>
          </a:p>
        </p:txBody>
      </p:sp>
      <p:sp>
        <p:nvSpPr>
          <p:cNvPr id="16388" name="Rectangle 4"/>
          <p:cNvSpPr>
            <a:spLocks noChangeArrowheads="1"/>
          </p:cNvSpPr>
          <p:nvPr/>
        </p:nvSpPr>
        <p:spPr bwMode="auto">
          <a:xfrm>
            <a:off x="-8200" y="836711"/>
            <a:ext cx="10136648" cy="4442360"/>
          </a:xfrm>
          <a:prstGeom prst="rect">
            <a:avLst/>
          </a:prstGeom>
          <a:solidFill>
            <a:srgbClr val="FFFFFF">
              <a:alpha val="92000"/>
            </a:srgbClr>
          </a:solidFill>
          <a:ln w="12700">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3600" b="1" dirty="0">
                <a:solidFill>
                  <a:srgbClr val="595959"/>
                </a:solidFill>
                <a:latin typeface="Calibri" pitchFamily="34" charset="0"/>
                <a:cs typeface="Arial" pitchFamily="34" charset="0"/>
              </a:rPr>
              <a:t>Modificación</a:t>
            </a:r>
          </a:p>
          <a:p>
            <a:r>
              <a:rPr lang="es-ES" sz="1600" dirty="0"/>
              <a:t> </a:t>
            </a:r>
            <a:r>
              <a:rPr lang="es-ES" sz="1400" dirty="0">
                <a:solidFill>
                  <a:schemeClr val="bg1">
                    <a:lumMod val="50000"/>
                  </a:schemeClr>
                </a:solidFill>
                <a:effectLst>
                  <a:outerShdw blurRad="38100" dist="38100" dir="2700000" algn="tl">
                    <a:srgbClr val="000000">
                      <a:alpha val="43137"/>
                    </a:srgbClr>
                  </a:outerShdw>
                </a:effectLst>
              </a:rPr>
              <a:t>ARTÍCULO 13: Tramitación y Autorización de las Modificaciones del Presupuesto.</a:t>
            </a:r>
            <a:endParaRPr lang="es-ES" sz="1600" dirty="0"/>
          </a:p>
          <a:p>
            <a:pPr algn="just"/>
            <a:r>
              <a:rPr lang="es-ES" sz="1600" dirty="0"/>
              <a:t>…</a:t>
            </a:r>
          </a:p>
          <a:p>
            <a:pPr algn="just"/>
            <a:r>
              <a:rPr lang="es-ES" sz="1800" dirty="0">
                <a:solidFill>
                  <a:srgbClr val="000000"/>
                </a:solidFill>
                <a:effectLst/>
                <a:latin typeface="Calibri" panose="020F0502020204030204" pitchFamily="34" charset="0"/>
                <a:ea typeface="SimSun" panose="02010600030101010101" pitchFamily="2" charset="-122"/>
              </a:rPr>
              <a:t>Corresponde la aprobación de las modificaciones de crédito que se relacionan seguidamente, a los siguientes Órganos de Gobierno:</a:t>
            </a:r>
          </a:p>
          <a:p>
            <a:pPr algn="just"/>
            <a:r>
              <a:rPr lang="es-ES" dirty="0">
                <a:solidFill>
                  <a:srgbClr val="000000"/>
                </a:solidFill>
                <a:latin typeface="Calibri" panose="020F0502020204030204" pitchFamily="34" charset="0"/>
                <a:ea typeface="SimSun" panose="02010600030101010101" pitchFamily="2" charset="-122"/>
              </a:rPr>
              <a:t>Gerente:</a:t>
            </a:r>
            <a:endParaRPr lang="es-ES" sz="1600" dirty="0"/>
          </a:p>
          <a:p>
            <a:pPr algn="just"/>
            <a:endParaRPr lang="es-ES" sz="1600" b="1" dirty="0">
              <a:solidFill>
                <a:srgbClr val="00B050"/>
              </a:solidFill>
            </a:endParaRPr>
          </a:p>
          <a:p>
            <a:pPr algn="just"/>
            <a:r>
              <a:rPr lang="es-ES" sz="1600" b="1" dirty="0">
                <a:solidFill>
                  <a:srgbClr val="00B050"/>
                </a:solidFill>
              </a:rPr>
              <a:t>…</a:t>
            </a:r>
          </a:p>
          <a:p>
            <a:pPr marL="180340" algn="just">
              <a:lnSpc>
                <a:spcPct val="115000"/>
              </a:lnSpc>
              <a:spcAft>
                <a:spcPts val="1000"/>
              </a:spcAft>
            </a:pPr>
            <a:r>
              <a:rPr lang="es-ES" sz="1800" dirty="0">
                <a:solidFill>
                  <a:srgbClr val="00B050"/>
                </a:solidFill>
                <a:effectLst/>
                <a:latin typeface="Calibri" panose="020F0502020204030204" pitchFamily="34" charset="0"/>
                <a:ea typeface="SimSun" panose="02010600030101010101" pitchFamily="2" charset="-122"/>
                <a:cs typeface="Calibri" panose="020F0502020204030204" pitchFamily="34" charset="0"/>
              </a:rPr>
              <a:t>3-j) Las transferencias de crédito financiadas por créditos de Centros de Gastos Afectados correspondientes a servicios generales (subfunción: 122).</a:t>
            </a:r>
            <a:endParaRPr lang="es-ES" sz="1800" dirty="0">
              <a:solidFill>
                <a:srgbClr val="00B050"/>
              </a:solidFill>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16390" name="Rectangle 6"/>
          <p:cNvSpPr>
            <a:spLocks noChangeArrowheads="1"/>
          </p:cNvSpPr>
          <p:nvPr/>
        </p:nvSpPr>
        <p:spPr bwMode="auto">
          <a:xfrm>
            <a:off x="10103768" y="836711"/>
            <a:ext cx="2088232" cy="5626546"/>
          </a:xfrm>
          <a:prstGeom prst="rect">
            <a:avLst/>
          </a:prstGeom>
          <a:solidFill>
            <a:srgbClr val="FFFFFF"/>
          </a:solidFill>
          <a:ln w="12700">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1400" b="1" dirty="0">
                <a:solidFill>
                  <a:srgbClr val="595959"/>
                </a:solidFill>
                <a:latin typeface="Calibri" pitchFamily="34" charset="0"/>
                <a:cs typeface="Arial" pitchFamily="34" charset="0"/>
              </a:rPr>
              <a:t>Consultas y Dudas Habituales</a:t>
            </a:r>
            <a:endParaRPr lang="es-ES" sz="1400" dirty="0">
              <a:latin typeface="Arial" pitchFamily="34" charset="0"/>
              <a:cs typeface="Arial" pitchFamily="34" charset="0"/>
            </a:endParaRPr>
          </a:p>
        </p:txBody>
      </p:sp>
      <p:sp>
        <p:nvSpPr>
          <p:cNvPr id="11" name="10 Botón de acción: Comienzo">
            <a:hlinkClick r:id="rId3" action="ppaction://hlinksldjump" highlightClick="1"/>
          </p:cNvPr>
          <p:cNvSpPr/>
          <p:nvPr/>
        </p:nvSpPr>
        <p:spPr>
          <a:xfrm>
            <a:off x="10128448" y="6669360"/>
            <a:ext cx="432048" cy="18864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11 Rectángulo"/>
          <p:cNvSpPr/>
          <p:nvPr/>
        </p:nvSpPr>
        <p:spPr>
          <a:xfrm>
            <a:off x="1524000" y="6597352"/>
            <a:ext cx="9144000" cy="260648"/>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Presupuesto 2021</a:t>
            </a:r>
          </a:p>
        </p:txBody>
      </p:sp>
      <p:sp>
        <p:nvSpPr>
          <p:cNvPr id="2" name="Botón de acción: Hacia atrás o Anterior 1">
            <a:hlinkClick r:id="rId3" action="ppaction://hlinksldjump" highlightClick="1"/>
          </p:cNvPr>
          <p:cNvSpPr/>
          <p:nvPr/>
        </p:nvSpPr>
        <p:spPr>
          <a:xfrm>
            <a:off x="9018240" y="116632"/>
            <a:ext cx="906016" cy="47466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angle 5">
            <a:extLst>
              <a:ext uri="{FF2B5EF4-FFF2-40B4-BE49-F238E27FC236}">
                <a16:creationId xmlns:a16="http://schemas.microsoft.com/office/drawing/2014/main" id="{2DD8994C-3A47-486A-A2AB-E15F0E83226A}"/>
              </a:ext>
            </a:extLst>
          </p:cNvPr>
          <p:cNvSpPr>
            <a:spLocks noChangeArrowheads="1"/>
          </p:cNvSpPr>
          <p:nvPr/>
        </p:nvSpPr>
        <p:spPr bwMode="auto">
          <a:xfrm>
            <a:off x="-1" y="5279071"/>
            <a:ext cx="10092737" cy="1130614"/>
          </a:xfrm>
          <a:prstGeom prst="rect">
            <a:avLst/>
          </a:prstGeom>
          <a:solidFill>
            <a:srgbClr val="FFFFFF"/>
          </a:solidFill>
          <a:ln w="12700">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3600" b="1" dirty="0">
                <a:solidFill>
                  <a:srgbClr val="595959"/>
                </a:solidFill>
                <a:latin typeface="Calibri" pitchFamily="34" charset="0"/>
                <a:cs typeface="Arial" pitchFamily="34" charset="0"/>
              </a:rPr>
              <a:t>Efectos sobre la Gestión</a:t>
            </a:r>
          </a:p>
          <a:p>
            <a:pPr marL="171450" indent="-171450" algn="just" fontAlgn="base">
              <a:spcBef>
                <a:spcPct val="0"/>
              </a:spcBef>
              <a:buFont typeface="Wingdings" panose="05000000000000000000" pitchFamily="2" charset="2"/>
              <a:buChar char="ü"/>
            </a:pPr>
            <a:r>
              <a:rPr lang="es-ES" sz="1600" dirty="0">
                <a:solidFill>
                  <a:srgbClr val="595959"/>
                </a:solidFill>
                <a:latin typeface="Calibri" pitchFamily="34" charset="0"/>
                <a:cs typeface="Arial" pitchFamily="34" charset="0"/>
              </a:rPr>
              <a:t>Inclusión de nuevo tipo de modificación presupuestaria que cuya competencia recae en Gerencia.</a:t>
            </a:r>
          </a:p>
        </p:txBody>
      </p:sp>
      <p:pic>
        <p:nvPicPr>
          <p:cNvPr id="14" name="Imagen 13">
            <a:extLst>
              <a:ext uri="{FF2B5EF4-FFF2-40B4-BE49-F238E27FC236}">
                <a16:creationId xmlns:a16="http://schemas.microsoft.com/office/drawing/2014/main" id="{91E179AE-CAD2-4647-B093-989B94BDDC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0" y="-4620"/>
            <a:ext cx="696143" cy="820853"/>
          </a:xfrm>
          <a:prstGeom prst="rect">
            <a:avLst/>
          </a:prstGeom>
        </p:spPr>
      </p:pic>
      <p:sp>
        <p:nvSpPr>
          <p:cNvPr id="16" name="Rectángulo 15">
            <a:extLst>
              <a:ext uri="{FF2B5EF4-FFF2-40B4-BE49-F238E27FC236}">
                <a16:creationId xmlns:a16="http://schemas.microsoft.com/office/drawing/2014/main" id="{4C97E9CD-021D-4B9C-AB72-AA17AC383F66}"/>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Gestión Presupuestaria y Patrimonial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524001" y="-682303"/>
            <a:ext cx="637247" cy="1821807"/>
          </a:xfrm>
          <a:prstGeom prst="rect">
            <a:avLst/>
          </a:prstGeom>
          <a:noFill/>
          <a:ln w="9525">
            <a:noFill/>
            <a:miter lim="800000"/>
            <a:headEnd/>
            <a:tailEnd/>
          </a:ln>
          <a:effectLst/>
        </p:spPr>
        <p:txBody>
          <a:bodyPr vert="horz" wrap="none" lIns="91440" tIns="630039" rIns="539580" bIns="899829" numCol="1" anchor="ctr" anchorCtr="0" compatLnSpc="1">
            <a:prstTxWarp prst="textNoShape">
              <a:avLst/>
            </a:prstTxWarp>
            <a:spAutoFit/>
          </a:bodyPr>
          <a:lstStyle/>
          <a:p>
            <a:endParaRPr lang="es-ES" dirty="0"/>
          </a:p>
        </p:txBody>
      </p:sp>
      <p:sp>
        <p:nvSpPr>
          <p:cNvPr id="16386" name="Rectangle 2"/>
          <p:cNvSpPr>
            <a:spLocks noChangeArrowheads="1"/>
          </p:cNvSpPr>
          <p:nvPr/>
        </p:nvSpPr>
        <p:spPr bwMode="auto">
          <a:xfrm>
            <a:off x="744044" y="116632"/>
            <a:ext cx="9193568" cy="474662"/>
          </a:xfrm>
          <a:prstGeom prst="rect">
            <a:avLst/>
          </a:prstGeom>
          <a:solidFill>
            <a:srgbClr val="FFFFF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2600" dirty="0">
                <a:solidFill>
                  <a:srgbClr val="595959"/>
                </a:solidFill>
                <a:latin typeface="Calibri" pitchFamily="34" charset="0"/>
                <a:cs typeface="Arial" pitchFamily="34" charset="0"/>
              </a:rPr>
              <a:t>Ficha Explicativa Modificación Normativa</a:t>
            </a:r>
            <a:endParaRPr lang="es-ES" dirty="0">
              <a:latin typeface="Arial" pitchFamily="34" charset="0"/>
              <a:cs typeface="Arial" pitchFamily="34" charset="0"/>
            </a:endParaRPr>
          </a:p>
        </p:txBody>
      </p:sp>
      <p:sp>
        <p:nvSpPr>
          <p:cNvPr id="16387" name="Rectangle 3"/>
          <p:cNvSpPr>
            <a:spLocks noChangeArrowheads="1"/>
          </p:cNvSpPr>
          <p:nvPr/>
        </p:nvSpPr>
        <p:spPr bwMode="auto">
          <a:xfrm>
            <a:off x="9937612" y="129735"/>
            <a:ext cx="2267744" cy="474662"/>
          </a:xfrm>
          <a:prstGeom prst="rect">
            <a:avLst/>
          </a:prstGeom>
          <a:solidFill>
            <a:srgbClr val="BFBFB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dirty="0">
                <a:solidFill>
                  <a:schemeClr val="bg1">
                    <a:lumMod val="50000"/>
                  </a:schemeClr>
                </a:solidFill>
                <a:latin typeface="Arial" pitchFamily="34" charset="0"/>
                <a:cs typeface="Arial" pitchFamily="34" charset="0"/>
              </a:rPr>
              <a:t>  </a:t>
            </a:r>
            <a:r>
              <a:rPr lang="es-ES" sz="1600" dirty="0">
                <a:solidFill>
                  <a:srgbClr val="595959"/>
                </a:solidFill>
                <a:latin typeface="Calibri" pitchFamily="34" charset="0"/>
                <a:cs typeface="Arial" pitchFamily="34" charset="0"/>
              </a:rPr>
              <a:t>Artículos 18 y 19</a:t>
            </a:r>
          </a:p>
        </p:txBody>
      </p:sp>
      <p:sp>
        <p:nvSpPr>
          <p:cNvPr id="16388" name="Rectangle 4"/>
          <p:cNvSpPr>
            <a:spLocks noChangeArrowheads="1"/>
          </p:cNvSpPr>
          <p:nvPr/>
        </p:nvSpPr>
        <p:spPr bwMode="auto">
          <a:xfrm>
            <a:off x="24680" y="851284"/>
            <a:ext cx="10079088" cy="3842760"/>
          </a:xfrm>
          <a:prstGeom prst="rect">
            <a:avLst/>
          </a:prstGeom>
          <a:solidFill>
            <a:srgbClr val="FFFFFF">
              <a:alpha val="92000"/>
            </a:srgbClr>
          </a:solidFill>
          <a:ln w="12700">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3600" b="1" dirty="0">
                <a:solidFill>
                  <a:srgbClr val="595959"/>
                </a:solidFill>
                <a:latin typeface="Calibri" pitchFamily="34" charset="0"/>
                <a:cs typeface="Arial" pitchFamily="34" charset="0"/>
              </a:rPr>
              <a:t>Modificación</a:t>
            </a:r>
          </a:p>
          <a:p>
            <a:r>
              <a:rPr lang="es-ES" sz="1400" dirty="0">
                <a:solidFill>
                  <a:schemeClr val="bg1">
                    <a:lumMod val="50000"/>
                  </a:schemeClr>
                </a:solidFill>
                <a:effectLst>
                  <a:outerShdw blurRad="38100" dist="38100" dir="2700000" algn="tl">
                    <a:srgbClr val="000000">
                      <a:alpha val="43137"/>
                    </a:srgbClr>
                  </a:outerShdw>
                </a:effectLst>
              </a:rPr>
              <a:t>ARTÍCULOS 18 y 19: Norma general de tramitación de Gastos.</a:t>
            </a:r>
            <a:endParaRPr lang="es-ES" sz="1600" dirty="0"/>
          </a:p>
          <a:p>
            <a:pPr algn="just"/>
            <a:r>
              <a:rPr lang="es-ES" sz="1600" dirty="0"/>
              <a:t>…</a:t>
            </a:r>
          </a:p>
          <a:p>
            <a:pPr algn="just"/>
            <a:endParaRPr lang="es-ES" sz="1600" dirty="0"/>
          </a:p>
          <a:p>
            <a:pPr algn="just"/>
            <a:r>
              <a:rPr lang="es-ES" sz="1600" dirty="0"/>
              <a:t>Novedad:</a:t>
            </a:r>
          </a:p>
          <a:p>
            <a:pPr algn="just"/>
            <a:endParaRPr lang="es-ES" sz="1600" dirty="0"/>
          </a:p>
          <a:p>
            <a:pPr algn="just"/>
            <a:r>
              <a:rPr lang="es-ES" sz="1600" dirty="0">
                <a:solidFill>
                  <a:srgbClr val="00B050"/>
                </a:solidFill>
              </a:rPr>
              <a:t>Una vez emitido documentos contables “RC”, “A”, “D”, “O” y “AD”, se solicitará por correo electrónico al Servicio de Información Contable, Gestión Económica y Financiera la contabilización del documento contable correspondiente, previa a la firma por el Responsable de la Unidad Orgánica.</a:t>
            </a:r>
          </a:p>
          <a:p>
            <a:pPr algn="just"/>
            <a:endParaRPr lang="es-ES" sz="1600" dirty="0">
              <a:solidFill>
                <a:srgbClr val="00B050"/>
              </a:solidFill>
            </a:endParaRPr>
          </a:p>
          <a:p>
            <a:pPr algn="just"/>
            <a:r>
              <a:rPr lang="es-ES" sz="1600" dirty="0">
                <a:solidFill>
                  <a:srgbClr val="00B050"/>
                </a:solidFill>
              </a:rPr>
              <a:t>Se exceptúa lo anterior, cuando el trámite sea para el documento contable ADO como forma de procedimiento abreviado. (No se modifica a tal fin el artículo 20).</a:t>
            </a:r>
          </a:p>
          <a:p>
            <a:pPr algn="just"/>
            <a:endParaRPr lang="es-ES" sz="1600" dirty="0"/>
          </a:p>
        </p:txBody>
      </p:sp>
      <p:sp>
        <p:nvSpPr>
          <p:cNvPr id="16389" name="Rectangle 5"/>
          <p:cNvSpPr>
            <a:spLocks noChangeArrowheads="1"/>
          </p:cNvSpPr>
          <p:nvPr/>
        </p:nvSpPr>
        <p:spPr bwMode="auto">
          <a:xfrm>
            <a:off x="24680" y="4694044"/>
            <a:ext cx="10103768" cy="1783786"/>
          </a:xfrm>
          <a:prstGeom prst="rect">
            <a:avLst/>
          </a:prstGeom>
          <a:solidFill>
            <a:srgbClr val="FFFFFF"/>
          </a:solidFill>
          <a:ln w="12700">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4400" b="1" dirty="0">
                <a:solidFill>
                  <a:srgbClr val="595959"/>
                </a:solidFill>
                <a:latin typeface="Calibri" pitchFamily="34" charset="0"/>
                <a:cs typeface="Arial" pitchFamily="34" charset="0"/>
              </a:rPr>
              <a:t>Efectos sobre la Gestión</a:t>
            </a:r>
          </a:p>
          <a:p>
            <a:pPr fontAlgn="base">
              <a:spcBef>
                <a:spcPct val="0"/>
              </a:spcBef>
              <a:spcAft>
                <a:spcPts val="1000"/>
              </a:spcAft>
            </a:pPr>
            <a:r>
              <a:rPr lang="es-ES" dirty="0"/>
              <a:t>Documentos contables “RC”, “A”, “D”, “O” y “AD”: se solicitará por correo electrónico al Servicio de Información Contable, Gestión Económica y Financiera la contabilización del documento contable correspondiente, previa a la firma por el Responsable de la Unidad Orgánica.</a:t>
            </a:r>
            <a:endParaRPr lang="es-ES" b="1" dirty="0">
              <a:latin typeface="Calibri" pitchFamily="34" charset="0"/>
              <a:cs typeface="Arial" pitchFamily="34" charset="0"/>
            </a:endParaRPr>
          </a:p>
        </p:txBody>
      </p:sp>
      <p:sp>
        <p:nvSpPr>
          <p:cNvPr id="16390" name="Rectangle 6"/>
          <p:cNvSpPr>
            <a:spLocks noChangeArrowheads="1"/>
          </p:cNvSpPr>
          <p:nvPr/>
        </p:nvSpPr>
        <p:spPr bwMode="auto">
          <a:xfrm>
            <a:off x="10103768" y="851284"/>
            <a:ext cx="2088232" cy="5626546"/>
          </a:xfrm>
          <a:prstGeom prst="rect">
            <a:avLst/>
          </a:prstGeom>
          <a:solidFill>
            <a:srgbClr val="FFFFFF"/>
          </a:solidFill>
          <a:ln w="12700">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1400" b="1" dirty="0">
                <a:solidFill>
                  <a:srgbClr val="595959"/>
                </a:solidFill>
                <a:latin typeface="Calibri" pitchFamily="34" charset="0"/>
                <a:cs typeface="Arial" pitchFamily="34" charset="0"/>
              </a:rPr>
              <a:t>Consultas y Dudas Habituales</a:t>
            </a:r>
            <a:endParaRPr lang="es-ES" sz="1400" dirty="0">
              <a:latin typeface="Arial" pitchFamily="34" charset="0"/>
              <a:cs typeface="Arial" pitchFamily="34" charset="0"/>
            </a:endParaRPr>
          </a:p>
        </p:txBody>
      </p:sp>
      <p:sp>
        <p:nvSpPr>
          <p:cNvPr id="11" name="10 Botón de acción: Comienzo">
            <a:hlinkClick r:id="rId3" action="ppaction://hlinksldjump" highlightClick="1"/>
          </p:cNvPr>
          <p:cNvSpPr/>
          <p:nvPr/>
        </p:nvSpPr>
        <p:spPr>
          <a:xfrm>
            <a:off x="10128448" y="6669360"/>
            <a:ext cx="432048" cy="18864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11 Rectángulo"/>
          <p:cNvSpPr/>
          <p:nvPr/>
        </p:nvSpPr>
        <p:spPr>
          <a:xfrm>
            <a:off x="1524000" y="6597352"/>
            <a:ext cx="9144000" cy="260648"/>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Presupuesto 2023</a:t>
            </a:r>
          </a:p>
        </p:txBody>
      </p:sp>
      <p:sp>
        <p:nvSpPr>
          <p:cNvPr id="2" name="Botón de acción: Hacia atrás o Anterior 1">
            <a:hlinkClick r:id="rId3" action="ppaction://hlinksldjump" highlightClick="1"/>
          </p:cNvPr>
          <p:cNvSpPr/>
          <p:nvPr/>
        </p:nvSpPr>
        <p:spPr>
          <a:xfrm>
            <a:off x="9313141" y="142839"/>
            <a:ext cx="637247" cy="44845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3" name="Imagen 12">
            <a:extLst>
              <a:ext uri="{FF2B5EF4-FFF2-40B4-BE49-F238E27FC236}">
                <a16:creationId xmlns:a16="http://schemas.microsoft.com/office/drawing/2014/main" id="{4F3B9B1F-99D7-4D70-B2F3-D65AA21D3B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0" y="-4620"/>
            <a:ext cx="752244" cy="887004"/>
          </a:xfrm>
          <a:prstGeom prst="rect">
            <a:avLst/>
          </a:prstGeom>
        </p:spPr>
      </p:pic>
      <p:sp>
        <p:nvSpPr>
          <p:cNvPr id="14" name="Rectángulo 13">
            <a:extLst>
              <a:ext uri="{FF2B5EF4-FFF2-40B4-BE49-F238E27FC236}">
                <a16:creationId xmlns:a16="http://schemas.microsoft.com/office/drawing/2014/main" id="{CB22A6D1-D2E4-46BD-8514-9E3E22432C2D}"/>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Gestión Presupuestaria y Patrimonial</a:t>
            </a:r>
          </a:p>
        </p:txBody>
      </p:sp>
    </p:spTree>
    <p:extLst>
      <p:ext uri="{BB962C8B-B14F-4D97-AF65-F5344CB8AC3E}">
        <p14:creationId xmlns:p14="http://schemas.microsoft.com/office/powerpoint/2010/main" val="23105328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540729" y="-382995"/>
            <a:ext cx="637247" cy="1821807"/>
          </a:xfrm>
          <a:prstGeom prst="rect">
            <a:avLst/>
          </a:prstGeom>
          <a:noFill/>
          <a:ln w="9525">
            <a:noFill/>
            <a:miter lim="800000"/>
            <a:headEnd/>
            <a:tailEnd/>
          </a:ln>
          <a:effectLst/>
        </p:spPr>
        <p:txBody>
          <a:bodyPr vert="horz" wrap="none" lIns="91440" tIns="630039" rIns="539580" bIns="899829" numCol="1" anchor="ctr" anchorCtr="0" compatLnSpc="1">
            <a:prstTxWarp prst="textNoShape">
              <a:avLst/>
            </a:prstTxWarp>
            <a:spAutoFit/>
          </a:bodyPr>
          <a:lstStyle/>
          <a:p>
            <a:endParaRPr lang="es-ES" dirty="0"/>
          </a:p>
        </p:txBody>
      </p:sp>
      <p:sp>
        <p:nvSpPr>
          <p:cNvPr id="16386" name="Rectangle 2"/>
          <p:cNvSpPr>
            <a:spLocks noChangeArrowheads="1"/>
          </p:cNvSpPr>
          <p:nvPr/>
        </p:nvSpPr>
        <p:spPr bwMode="auto">
          <a:xfrm>
            <a:off x="2351584" y="116632"/>
            <a:ext cx="6048672" cy="474662"/>
          </a:xfrm>
          <a:prstGeom prst="rect">
            <a:avLst/>
          </a:prstGeom>
          <a:solidFill>
            <a:srgbClr val="FFFFF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2600" dirty="0">
                <a:solidFill>
                  <a:srgbClr val="595959"/>
                </a:solidFill>
                <a:latin typeface="Calibri" pitchFamily="34" charset="0"/>
                <a:cs typeface="Arial" pitchFamily="34" charset="0"/>
              </a:rPr>
              <a:t>Ficha Explicativa Modificación Normativa</a:t>
            </a:r>
            <a:endParaRPr lang="es-ES" dirty="0">
              <a:latin typeface="Arial" pitchFamily="34" charset="0"/>
              <a:cs typeface="Arial" pitchFamily="34" charset="0"/>
            </a:endParaRPr>
          </a:p>
        </p:txBody>
      </p:sp>
      <p:sp>
        <p:nvSpPr>
          <p:cNvPr id="16387" name="Rectangle 3"/>
          <p:cNvSpPr>
            <a:spLocks noChangeArrowheads="1"/>
          </p:cNvSpPr>
          <p:nvPr/>
        </p:nvSpPr>
        <p:spPr bwMode="auto">
          <a:xfrm>
            <a:off x="8400255" y="116632"/>
            <a:ext cx="3654261" cy="474662"/>
          </a:xfrm>
          <a:prstGeom prst="rect">
            <a:avLst/>
          </a:prstGeom>
          <a:solidFill>
            <a:srgbClr val="BFBFB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dirty="0">
                <a:solidFill>
                  <a:schemeClr val="bg1">
                    <a:lumMod val="50000"/>
                  </a:schemeClr>
                </a:solidFill>
                <a:latin typeface="Arial" pitchFamily="34" charset="0"/>
                <a:cs typeface="Arial" pitchFamily="34" charset="0"/>
              </a:rPr>
              <a:t>  </a:t>
            </a:r>
            <a:r>
              <a:rPr lang="es-ES" sz="2600" dirty="0">
                <a:solidFill>
                  <a:srgbClr val="595959"/>
                </a:solidFill>
                <a:latin typeface="Calibri" pitchFamily="34" charset="0"/>
                <a:cs typeface="Arial" pitchFamily="34" charset="0"/>
              </a:rPr>
              <a:t>Artículo 23</a:t>
            </a:r>
          </a:p>
        </p:txBody>
      </p:sp>
      <p:sp>
        <p:nvSpPr>
          <p:cNvPr id="16388" name="Rectangle 4"/>
          <p:cNvSpPr>
            <a:spLocks noChangeArrowheads="1"/>
          </p:cNvSpPr>
          <p:nvPr/>
        </p:nvSpPr>
        <p:spPr bwMode="auto">
          <a:xfrm>
            <a:off x="-17019" y="601216"/>
            <a:ext cx="10785878" cy="5995876"/>
          </a:xfrm>
          <a:prstGeom prst="rect">
            <a:avLst/>
          </a:prstGeom>
          <a:solidFill>
            <a:srgbClr val="FFFFFF">
              <a:alpha val="92000"/>
            </a:srgbClr>
          </a:solidFill>
          <a:ln w="12700">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3600" b="1" dirty="0">
                <a:solidFill>
                  <a:srgbClr val="595959"/>
                </a:solidFill>
                <a:latin typeface="Calibri" pitchFamily="34" charset="0"/>
                <a:cs typeface="Arial" pitchFamily="34" charset="0"/>
              </a:rPr>
              <a:t>Modificación </a:t>
            </a:r>
          </a:p>
          <a:p>
            <a:pPr fontAlgn="base">
              <a:spcBef>
                <a:spcPct val="0"/>
              </a:spcBef>
              <a:spcAft>
                <a:spcPts val="1000"/>
              </a:spcAft>
            </a:pPr>
            <a:r>
              <a:rPr lang="es-ES" sz="1400" dirty="0">
                <a:solidFill>
                  <a:schemeClr val="bg1">
                    <a:lumMod val="50000"/>
                  </a:schemeClr>
                </a:solidFill>
                <a:effectLst>
                  <a:outerShdw blurRad="38100" dist="38100" dir="2700000" algn="tl">
                    <a:srgbClr val="000000">
                      <a:alpha val="43137"/>
                    </a:srgbClr>
                  </a:outerShdw>
                </a:effectLst>
              </a:rPr>
              <a:t>ARTÍCULO 23: Ayudas, Subvenciones y Becas.</a:t>
            </a:r>
            <a:endParaRPr lang="es-ES" sz="1400" dirty="0"/>
          </a:p>
          <a:p>
            <a:pPr algn="just"/>
            <a:r>
              <a:rPr lang="es-ES" sz="1400" dirty="0">
                <a:solidFill>
                  <a:srgbClr val="00B050"/>
                </a:solidFill>
              </a:rPr>
              <a:t>Se adapta de manera integral este artículo, ampliando su aplicación con la nueva normativa de Subvenciones de la Universidad, así como la adaptación de la Normativa PES.</a:t>
            </a:r>
          </a:p>
          <a:p>
            <a:pPr algn="just"/>
            <a:r>
              <a:rPr lang="es-ES" sz="1400" dirty="0">
                <a:solidFill>
                  <a:srgbClr val="00B050"/>
                </a:solidFill>
              </a:rPr>
              <a:t>Destacan los siguiente cambios:</a:t>
            </a:r>
          </a:p>
          <a:p>
            <a:pPr marL="285750" indent="-285750" algn="just">
              <a:buFont typeface="Arial" panose="020B0604020202020204" pitchFamily="34" charset="0"/>
              <a:buChar char="•"/>
            </a:pPr>
            <a:r>
              <a:rPr lang="es-ES" sz="1400" dirty="0">
                <a:solidFill>
                  <a:srgbClr val="00B050"/>
                </a:solidFill>
              </a:rPr>
              <a:t>Concepto: En el PES, así como en la propia Convocatoria, debe  indicarse expresamente el OBJETIVO que se persigue, su indicador y meta; y con carácter previo a la entrega del importe, deberá previamente justificarse: Resultado alcanzado sobre el objetivo fijado, la ejecución del proyecto y la realización de la Actividad.</a:t>
            </a:r>
          </a:p>
          <a:p>
            <a:pPr marL="285750" indent="-285750" algn="just">
              <a:buFont typeface="Arial" panose="020B0604020202020204" pitchFamily="34" charset="0"/>
              <a:buChar char="•"/>
            </a:pPr>
            <a:r>
              <a:rPr lang="es-ES" sz="1400" dirty="0">
                <a:solidFill>
                  <a:srgbClr val="00B050"/>
                </a:solidFill>
              </a:rPr>
              <a:t>Tramitación: </a:t>
            </a:r>
          </a:p>
          <a:p>
            <a:pPr marL="742950" lvl="1" indent="-285750" algn="just">
              <a:buFont typeface="Arial" panose="020B0604020202020204" pitchFamily="34" charset="0"/>
              <a:buChar char="•"/>
            </a:pPr>
            <a:r>
              <a:rPr lang="es-ES" sz="1400" b="1" dirty="0">
                <a:solidFill>
                  <a:srgbClr val="00B050"/>
                </a:solidFill>
                <a:effectLst/>
                <a:latin typeface="Calibri" panose="020F0502020204030204" pitchFamily="34" charset="0"/>
                <a:ea typeface="SimSun" panose="02010600030101010101" pitchFamily="2" charset="-122"/>
                <a:cs typeface="Calibri" panose="020F0502020204030204" pitchFamily="34" charset="0"/>
              </a:rPr>
              <a:t>Concurrencia Competitiva: </a:t>
            </a:r>
            <a:r>
              <a:rPr lang="es-ES" sz="1400" dirty="0">
                <a:solidFill>
                  <a:srgbClr val="00B050"/>
                </a:solidFill>
                <a:effectLst/>
                <a:latin typeface="Calibri" panose="020F0502020204030204" pitchFamily="34" charset="0"/>
                <a:ea typeface="SimSun" panose="02010600030101010101" pitchFamily="2" charset="-122"/>
                <a:cs typeface="Calibri" panose="020F0502020204030204" pitchFamily="34" charset="0"/>
              </a:rPr>
              <a:t>El órgano responsable que, a través de la correspondiente unidad instructora, en su caso, vaya a gestionar una subvención, debe solicitar al Servicio de Modernización y Coordinación Administrativa el trámite de aprobación de la convocatoria. Una vez aprobado el inicio y abierto el expediente de la convocatoria de la subvención, solicitará al Servicio de Gestión Presupuestaria el Código de Subvención y la firma del documente RC. Posteriormente, el Servicio de Modernización remitirá al Servicio Jurídico el expediente para que emita su informe. Siendo favorable solicitará el documento contable “A” y se remitirá al Servicio de Control Interno para su fiscalización. Posteriormente, siendo favorable a firma del Rector y se envía al Servicio de Información Contable, Gestión Económica y Financiera para su contabilización. Se publica la resolución de la convocatoria en el BOUMH. El Servicio de Modernización y Coordinación Administrativa, en el plazo de 3 días hábiles tras la publicación en el BOUMH, registrará la convocatoria en la Base de Datos Nacional de Subvenciones (BDNS) solicitando la publicación en el DOGV y comunicará el código de registro de BDNS a la unidad instructora de la convocatoria.</a:t>
            </a:r>
          </a:p>
          <a:p>
            <a:pPr marL="742950" lvl="1" indent="-285750" algn="just">
              <a:buFont typeface="Arial" panose="020B0604020202020204" pitchFamily="34" charset="0"/>
              <a:buChar char="•"/>
            </a:pPr>
            <a:r>
              <a:rPr lang="es-ES" sz="1400" b="1" dirty="0">
                <a:solidFill>
                  <a:srgbClr val="00B050"/>
                </a:solidFill>
                <a:latin typeface="Calibri" panose="020F0502020204030204" pitchFamily="34" charset="0"/>
                <a:ea typeface="SimSun" panose="02010600030101010101" pitchFamily="2" charset="-122"/>
                <a:cs typeface="Calibri" panose="020F0502020204030204" pitchFamily="34" charset="0"/>
              </a:rPr>
              <a:t>De Concesión Directa</a:t>
            </a:r>
            <a:r>
              <a:rPr lang="es-ES" sz="1400" dirty="0">
                <a:solidFill>
                  <a:srgbClr val="00B050"/>
                </a:solidFill>
                <a:latin typeface="Calibri" panose="020F0502020204030204" pitchFamily="34" charset="0"/>
                <a:ea typeface="SimSun" panose="02010600030101010101" pitchFamily="2" charset="-122"/>
                <a:cs typeface="Calibri" panose="020F0502020204030204" pitchFamily="34" charset="0"/>
              </a:rPr>
              <a:t>: </a:t>
            </a:r>
            <a:r>
              <a:rPr lang="es-ES" sz="1400" dirty="0">
                <a:solidFill>
                  <a:srgbClr val="00B050"/>
                </a:solidFill>
                <a:effectLst/>
                <a:latin typeface="Calibri" panose="020F0502020204030204" pitchFamily="34" charset="0"/>
                <a:ea typeface="SimSun" panose="02010600030101010101" pitchFamily="2" charset="-122"/>
                <a:cs typeface="Calibri" panose="020F0502020204030204" pitchFamily="34" charset="0"/>
              </a:rPr>
              <a:t>Las subvenciones nominativas se instrumentarán a través del correspondiente Convenio, que en ningún caso podrá contener disposiciones propias de los contratos, quedando sometidas igualmente al resto de obligaciones de las subvenciones genéricas. Estos Convenios serán gestionados de acuerdo a lo establecido en la ley 40/2015, de Régimen del Sector Público y en la normativa de convenios de la Universidad Miguel Hernández de Elche. Además, en el Convenio se deberá especificar el código de la línea de subvención correspondiente en el PES. </a:t>
            </a:r>
            <a:endParaRPr lang="es-ES" sz="1400" dirty="0">
              <a:solidFill>
                <a:srgbClr val="00B050"/>
              </a:solidFill>
              <a:effectLst/>
              <a:latin typeface="Calibri" panose="020F0502020204030204" pitchFamily="34" charset="0"/>
              <a:ea typeface="SimSun" panose="02010600030101010101" pitchFamily="2" charset="-122"/>
              <a:cs typeface="Times New Roman" panose="02020603050405020304" pitchFamily="18" charset="0"/>
            </a:endParaRPr>
          </a:p>
          <a:p>
            <a:pPr>
              <a:spcAft>
                <a:spcPts val="1000"/>
              </a:spcAft>
            </a:pPr>
            <a:r>
              <a:rPr lang="es-ES" sz="1400" dirty="0">
                <a:solidFill>
                  <a:srgbClr val="00B050"/>
                </a:solidFill>
                <a:effectLst/>
                <a:latin typeface="Calibri" panose="020F0502020204030204" pitchFamily="34" charset="0"/>
                <a:ea typeface="SimSun" panose="02010600030101010101" pitchFamily="2" charset="-122"/>
                <a:cs typeface="Times New Roman" panose="02020603050405020304" pitchFamily="18" charset="0"/>
              </a:rPr>
              <a:t> </a:t>
            </a:r>
            <a:endParaRPr lang="es-ES" sz="1600" dirty="0">
              <a:solidFill>
                <a:srgbClr val="00B050"/>
              </a:solidFill>
              <a:effectLst/>
              <a:latin typeface="Calibri" panose="020F0502020204030204" pitchFamily="34" charset="0"/>
              <a:ea typeface="SimSun" panose="02010600030101010101" pitchFamily="2" charset="-122"/>
              <a:cs typeface="Calibri" panose="020F0502020204030204" pitchFamily="34" charset="0"/>
            </a:endParaRPr>
          </a:p>
          <a:p>
            <a:pPr lvl="1" algn="just"/>
            <a:br>
              <a:rPr lang="es-ES" sz="1600" dirty="0">
                <a:solidFill>
                  <a:srgbClr val="000000"/>
                </a:solidFill>
                <a:effectLst/>
                <a:latin typeface="Calibri" panose="020F0502020204030204" pitchFamily="34" charset="0"/>
                <a:ea typeface="SimSun" panose="02010600030101010101" pitchFamily="2" charset="-122"/>
                <a:cs typeface="Calibri" panose="020F0502020204030204" pitchFamily="34" charset="0"/>
              </a:rPr>
            </a:br>
            <a:endParaRPr lang="es-ES" sz="1600" dirty="0">
              <a:effectLst/>
              <a:latin typeface="Calibri" panose="020F0502020204030204" pitchFamily="34" charset="0"/>
              <a:ea typeface="SimSun" panose="02010600030101010101" pitchFamily="2" charset="-122"/>
              <a:cs typeface="Times New Roman" panose="02020603050405020304" pitchFamily="18" charset="0"/>
            </a:endParaRPr>
          </a:p>
          <a:p>
            <a:pPr>
              <a:spcAft>
                <a:spcPts val="1000"/>
              </a:spcAft>
            </a:pPr>
            <a:r>
              <a:rPr lang="es-ES" sz="1600" dirty="0">
                <a:effectLst/>
                <a:latin typeface="Calibri" panose="020F0502020204030204" pitchFamily="34" charset="0"/>
                <a:ea typeface="SimSun" panose="02010600030101010101" pitchFamily="2" charset="-122"/>
                <a:cs typeface="Times New Roman" panose="02020603050405020304" pitchFamily="18" charset="0"/>
              </a:rPr>
              <a:t> </a:t>
            </a:r>
            <a:endParaRPr lang="es-ES" sz="1600" dirty="0">
              <a:solidFill>
                <a:srgbClr val="00B050"/>
              </a:solidFill>
            </a:endParaRPr>
          </a:p>
          <a:p>
            <a:pPr algn="just"/>
            <a:endParaRPr lang="es-ES" sz="1600" dirty="0">
              <a:solidFill>
                <a:srgbClr val="00B050"/>
              </a:solidFill>
            </a:endParaRPr>
          </a:p>
          <a:p>
            <a:pPr algn="just"/>
            <a:endParaRPr lang="es-ES" sz="1600" b="1" dirty="0"/>
          </a:p>
        </p:txBody>
      </p:sp>
      <p:sp>
        <p:nvSpPr>
          <p:cNvPr id="16390" name="Rectangle 6"/>
          <p:cNvSpPr>
            <a:spLocks noChangeArrowheads="1"/>
          </p:cNvSpPr>
          <p:nvPr/>
        </p:nvSpPr>
        <p:spPr bwMode="auto">
          <a:xfrm>
            <a:off x="10785878" y="591294"/>
            <a:ext cx="1386920" cy="5995877"/>
          </a:xfrm>
          <a:prstGeom prst="rect">
            <a:avLst/>
          </a:prstGeom>
          <a:solidFill>
            <a:srgbClr val="FFFFFF"/>
          </a:solidFill>
          <a:ln w="12700">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1400" b="1" dirty="0">
                <a:solidFill>
                  <a:srgbClr val="595959"/>
                </a:solidFill>
                <a:latin typeface="Calibri" pitchFamily="34" charset="0"/>
                <a:cs typeface="Arial" pitchFamily="34" charset="0"/>
              </a:rPr>
              <a:t>Consultas y Dudas Habituales</a:t>
            </a:r>
            <a:endParaRPr lang="es-ES" sz="1400" dirty="0">
              <a:latin typeface="Arial" pitchFamily="34" charset="0"/>
              <a:cs typeface="Arial" pitchFamily="34" charset="0"/>
            </a:endParaRPr>
          </a:p>
        </p:txBody>
      </p:sp>
      <p:sp>
        <p:nvSpPr>
          <p:cNvPr id="11" name="10 Botón de acción: Comienzo">
            <a:hlinkClick r:id="rId3" action="ppaction://hlinksldjump" highlightClick="1"/>
          </p:cNvPr>
          <p:cNvSpPr/>
          <p:nvPr/>
        </p:nvSpPr>
        <p:spPr>
          <a:xfrm>
            <a:off x="10128448" y="6669360"/>
            <a:ext cx="432048" cy="18864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11 Rectángulo"/>
          <p:cNvSpPr/>
          <p:nvPr/>
        </p:nvSpPr>
        <p:spPr>
          <a:xfrm>
            <a:off x="1524000" y="6597352"/>
            <a:ext cx="9144000" cy="260648"/>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Presupuesto 2023</a:t>
            </a:r>
          </a:p>
        </p:txBody>
      </p:sp>
      <p:sp>
        <p:nvSpPr>
          <p:cNvPr id="2" name="Botón de acción: Hacia atrás o Anterior 1">
            <a:hlinkClick r:id="rId3" action="ppaction://hlinksldjump" highlightClick="1"/>
          </p:cNvPr>
          <p:cNvSpPr/>
          <p:nvPr/>
        </p:nvSpPr>
        <p:spPr>
          <a:xfrm>
            <a:off x="10128448" y="260648"/>
            <a:ext cx="288032" cy="19655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3" name="Imagen 12">
            <a:extLst>
              <a:ext uri="{FF2B5EF4-FFF2-40B4-BE49-F238E27FC236}">
                <a16:creationId xmlns:a16="http://schemas.microsoft.com/office/drawing/2014/main" id="{BDAC44D6-6FFD-4F46-B94F-249F31B227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0" y="-4619"/>
            <a:ext cx="631592" cy="744738"/>
          </a:xfrm>
          <a:prstGeom prst="rect">
            <a:avLst/>
          </a:prstGeom>
        </p:spPr>
      </p:pic>
      <p:sp>
        <p:nvSpPr>
          <p:cNvPr id="14" name="Rectángulo 13">
            <a:extLst>
              <a:ext uri="{FF2B5EF4-FFF2-40B4-BE49-F238E27FC236}">
                <a16:creationId xmlns:a16="http://schemas.microsoft.com/office/drawing/2014/main" id="{689095EC-45B2-4D99-9713-F553B165659B}"/>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Gestión Presupuestaria y Patrimonial</a:t>
            </a:r>
          </a:p>
        </p:txBody>
      </p:sp>
    </p:spTree>
    <p:extLst>
      <p:ext uri="{BB962C8B-B14F-4D97-AF65-F5344CB8AC3E}">
        <p14:creationId xmlns:p14="http://schemas.microsoft.com/office/powerpoint/2010/main" val="3889946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540729" y="-382995"/>
            <a:ext cx="637247" cy="1821807"/>
          </a:xfrm>
          <a:prstGeom prst="rect">
            <a:avLst/>
          </a:prstGeom>
          <a:noFill/>
          <a:ln w="9525">
            <a:noFill/>
            <a:miter lim="800000"/>
            <a:headEnd/>
            <a:tailEnd/>
          </a:ln>
          <a:effectLst/>
        </p:spPr>
        <p:txBody>
          <a:bodyPr vert="horz" wrap="none" lIns="91440" tIns="630039" rIns="539580" bIns="899829" numCol="1" anchor="ctr" anchorCtr="0" compatLnSpc="1">
            <a:prstTxWarp prst="textNoShape">
              <a:avLst/>
            </a:prstTxWarp>
            <a:spAutoFit/>
          </a:bodyPr>
          <a:lstStyle/>
          <a:p>
            <a:endParaRPr lang="es-ES" dirty="0"/>
          </a:p>
        </p:txBody>
      </p:sp>
      <p:sp>
        <p:nvSpPr>
          <p:cNvPr id="16386" name="Rectangle 2"/>
          <p:cNvSpPr>
            <a:spLocks noChangeArrowheads="1"/>
          </p:cNvSpPr>
          <p:nvPr/>
        </p:nvSpPr>
        <p:spPr bwMode="auto">
          <a:xfrm>
            <a:off x="2351584" y="116632"/>
            <a:ext cx="6048672" cy="474662"/>
          </a:xfrm>
          <a:prstGeom prst="rect">
            <a:avLst/>
          </a:prstGeom>
          <a:solidFill>
            <a:srgbClr val="FFFFF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2600" dirty="0">
                <a:solidFill>
                  <a:srgbClr val="595959"/>
                </a:solidFill>
                <a:latin typeface="Calibri" pitchFamily="34" charset="0"/>
                <a:cs typeface="Arial" pitchFamily="34" charset="0"/>
              </a:rPr>
              <a:t>Ficha Explicativa Modificación Normativa</a:t>
            </a:r>
            <a:endParaRPr lang="es-ES" dirty="0">
              <a:latin typeface="Arial" pitchFamily="34" charset="0"/>
              <a:cs typeface="Arial" pitchFamily="34" charset="0"/>
            </a:endParaRPr>
          </a:p>
        </p:txBody>
      </p:sp>
      <p:sp>
        <p:nvSpPr>
          <p:cNvPr id="16387" name="Rectangle 3"/>
          <p:cNvSpPr>
            <a:spLocks noChangeArrowheads="1"/>
          </p:cNvSpPr>
          <p:nvPr/>
        </p:nvSpPr>
        <p:spPr bwMode="auto">
          <a:xfrm>
            <a:off x="8400255" y="116632"/>
            <a:ext cx="3654261" cy="474662"/>
          </a:xfrm>
          <a:prstGeom prst="rect">
            <a:avLst/>
          </a:prstGeom>
          <a:solidFill>
            <a:srgbClr val="BFBFB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dirty="0">
                <a:solidFill>
                  <a:schemeClr val="bg1">
                    <a:lumMod val="50000"/>
                  </a:schemeClr>
                </a:solidFill>
                <a:latin typeface="Arial" pitchFamily="34" charset="0"/>
                <a:cs typeface="Arial" pitchFamily="34" charset="0"/>
              </a:rPr>
              <a:t>  </a:t>
            </a:r>
            <a:r>
              <a:rPr lang="es-ES" sz="2600" dirty="0">
                <a:solidFill>
                  <a:srgbClr val="595959"/>
                </a:solidFill>
                <a:latin typeface="Calibri" pitchFamily="34" charset="0"/>
                <a:cs typeface="Arial" pitchFamily="34" charset="0"/>
              </a:rPr>
              <a:t>Artículo 23</a:t>
            </a:r>
          </a:p>
        </p:txBody>
      </p:sp>
      <p:sp>
        <p:nvSpPr>
          <p:cNvPr id="16388" name="Rectangle 4"/>
          <p:cNvSpPr>
            <a:spLocks noChangeArrowheads="1"/>
          </p:cNvSpPr>
          <p:nvPr/>
        </p:nvSpPr>
        <p:spPr bwMode="auto">
          <a:xfrm>
            <a:off x="-8200" y="737270"/>
            <a:ext cx="10084565" cy="5860082"/>
          </a:xfrm>
          <a:prstGeom prst="rect">
            <a:avLst/>
          </a:prstGeom>
          <a:solidFill>
            <a:srgbClr val="FFFFFF">
              <a:alpha val="92000"/>
            </a:srgbClr>
          </a:solidFill>
          <a:ln w="12700">
            <a:solidFill>
              <a:srgbClr val="7F7F7F"/>
            </a:solidFill>
            <a:miter lim="800000"/>
            <a:headEnd/>
            <a:tailEnd/>
          </a:ln>
        </p:spPr>
        <p:txBody>
          <a:bodyPr vert="horz" wrap="square" lIns="91440" tIns="45720" rIns="91440" bIns="45720" numCol="1" anchor="t" anchorCtr="0" compatLnSpc="1">
            <a:prstTxWarp prst="textNoShape">
              <a:avLst/>
            </a:prstTxWarp>
          </a:bodyPr>
          <a:lstStyle/>
          <a:p>
            <a:pPr lvl="0" algn="just">
              <a:lnSpc>
                <a:spcPct val="115000"/>
              </a:lnSpc>
              <a:spcBef>
                <a:spcPts val="1000"/>
              </a:spcBef>
              <a:spcAft>
                <a:spcPts val="0"/>
              </a:spcAft>
              <a:buClr>
                <a:srgbClr val="000000"/>
              </a:buClr>
              <a:tabLst>
                <a:tab pos="180340" algn="l"/>
              </a:tabLst>
            </a:pPr>
            <a:r>
              <a:rPr lang="es-ES" sz="1600" b="1" i="1" u="sng" dirty="0">
                <a:solidFill>
                  <a:srgbClr val="00B050"/>
                </a:solidFill>
                <a:effectLst/>
                <a:latin typeface="Calibri" panose="020F0502020204030204" pitchFamily="34" charset="0"/>
                <a:ea typeface="SimSun" panose="02010600030101010101" pitchFamily="2" charset="-122"/>
                <a:cs typeface="Times New Roman" panose="02020603050405020304" pitchFamily="18" charset="0"/>
              </a:rPr>
              <a:t>Obligaciones de las Subvenciones:</a:t>
            </a:r>
            <a:endParaRPr lang="es-ES" sz="1600" b="1" dirty="0">
              <a:solidFill>
                <a:srgbClr val="00B050"/>
              </a:solidFill>
              <a:effectLst/>
              <a:latin typeface="Cambria" panose="02040503050406030204" pitchFamily="18" charset="0"/>
              <a:ea typeface="SimSun" panose="02010600030101010101" pitchFamily="2" charset="-122"/>
              <a:cs typeface="Times New Roman" panose="02020603050405020304" pitchFamily="18" charset="0"/>
            </a:endParaRPr>
          </a:p>
          <a:p>
            <a:pPr algn="just">
              <a:lnSpc>
                <a:spcPct val="115000"/>
              </a:lnSpc>
              <a:spcAft>
                <a:spcPts val="1000"/>
              </a:spcAft>
            </a:pPr>
            <a:r>
              <a:rPr lang="es-ES" sz="1600" dirty="0">
                <a:solidFill>
                  <a:srgbClr val="00B050"/>
                </a:solidFill>
                <a:effectLst/>
                <a:latin typeface="Calibri" panose="020F0502020204030204" pitchFamily="34" charset="0"/>
                <a:ea typeface="SimSun" panose="02010600030101010101" pitchFamily="2" charset="-122"/>
                <a:cs typeface="Calibri" panose="020F0502020204030204" pitchFamily="34" charset="0"/>
              </a:rPr>
              <a:t> </a:t>
            </a:r>
            <a:endParaRPr lang="es-ES" sz="1600" dirty="0">
              <a:solidFill>
                <a:srgbClr val="00B050"/>
              </a:solidFill>
              <a:effectLst/>
              <a:latin typeface="Calibri" panose="020F0502020204030204" pitchFamily="34" charset="0"/>
              <a:ea typeface="SimSun" panose="02010600030101010101" pitchFamily="2" charset="-122"/>
              <a:cs typeface="Times New Roman" panose="02020603050405020304" pitchFamily="18" charset="0"/>
            </a:endParaRPr>
          </a:p>
          <a:p>
            <a:pPr lvl="1" algn="just">
              <a:lnSpc>
                <a:spcPct val="115000"/>
              </a:lnSpc>
              <a:spcAft>
                <a:spcPts val="1000"/>
              </a:spcAft>
            </a:pPr>
            <a:r>
              <a:rPr lang="es-ES" sz="1600" dirty="0">
                <a:solidFill>
                  <a:srgbClr val="00B050"/>
                </a:solidFill>
                <a:effectLst/>
                <a:latin typeface="Calibri" panose="020F0502020204030204" pitchFamily="34" charset="0"/>
                <a:ea typeface="SimSun" panose="02010600030101010101" pitchFamily="2" charset="-122"/>
                <a:cs typeface="Calibri" panose="020F0502020204030204" pitchFamily="34" charset="0"/>
              </a:rPr>
              <a:t>La rendición de la cuenta justificativa de la subvención constituye un acto obligatorio del beneficiario o de la entidad colaboradora, en la que se deben incluir, bajo responsabilidad del declarante, los justificantes de gasto o cualquier otro documento con validez jurídica que permitan acreditar el cumplimiento del objeto de la subvención pública. </a:t>
            </a:r>
          </a:p>
          <a:p>
            <a:pPr lvl="1" algn="just">
              <a:lnSpc>
                <a:spcPct val="115000"/>
              </a:lnSpc>
              <a:spcAft>
                <a:spcPts val="1000"/>
              </a:spcAft>
            </a:pPr>
            <a:r>
              <a:rPr lang="es-ES" sz="1600" dirty="0">
                <a:solidFill>
                  <a:srgbClr val="00B050"/>
                </a:solidFill>
                <a:effectLst/>
                <a:latin typeface="Calibri" panose="020F0502020204030204" pitchFamily="34" charset="0"/>
                <a:ea typeface="SimSun" panose="02010600030101010101" pitchFamily="2" charset="-122"/>
                <a:cs typeface="Calibri" panose="020F0502020204030204" pitchFamily="34" charset="0"/>
              </a:rPr>
              <a:t>La forma de la justificación y el plazo de rendición de la misma vendrán determinados por las correspondientes bases reguladoras de las subvenciones públicas. Su presentación se realizará, como máximo, en el plazo de tres meses desde la finalización del plazo para la realización de la actividad. </a:t>
            </a:r>
          </a:p>
          <a:p>
            <a:pPr lvl="1" algn="just">
              <a:lnSpc>
                <a:spcPct val="115000"/>
              </a:lnSpc>
              <a:spcAft>
                <a:spcPts val="1000"/>
              </a:spcAft>
            </a:pPr>
            <a:endParaRPr lang="es-ES" sz="1600" dirty="0">
              <a:solidFill>
                <a:srgbClr val="00B050"/>
              </a:solidFill>
              <a:latin typeface="Calibri" panose="020F0502020204030204" pitchFamily="34" charset="0"/>
              <a:ea typeface="SimSun" panose="02010600030101010101" pitchFamily="2" charset="-122"/>
              <a:cs typeface="Calibri" panose="020F0502020204030204" pitchFamily="34" charset="0"/>
            </a:endParaRPr>
          </a:p>
          <a:p>
            <a:pPr lvl="1" algn="just">
              <a:lnSpc>
                <a:spcPct val="115000"/>
              </a:lnSpc>
              <a:spcAft>
                <a:spcPts val="1000"/>
              </a:spcAft>
            </a:pPr>
            <a:r>
              <a:rPr lang="es-ES" sz="1600" dirty="0">
                <a:solidFill>
                  <a:srgbClr val="00B050"/>
                </a:solidFill>
                <a:effectLst/>
                <a:latin typeface="Calibri" panose="020F0502020204030204" pitchFamily="34" charset="0"/>
                <a:ea typeface="SimSun" panose="02010600030101010101" pitchFamily="2" charset="-122"/>
                <a:cs typeface="Calibri" panose="020F0502020204030204" pitchFamily="34" charset="0"/>
              </a:rPr>
              <a:t>En caso de estar ante una actividad subvencionada con fondos propios este plazo estará condicionado a lo establecido en las normas de ejecución y funcionamiento vigentes de la universidad.</a:t>
            </a:r>
          </a:p>
          <a:p>
            <a:pPr lvl="1" algn="just">
              <a:lnSpc>
                <a:spcPct val="115000"/>
              </a:lnSpc>
              <a:spcAft>
                <a:spcPts val="1000"/>
              </a:spcAft>
            </a:pPr>
            <a:r>
              <a:rPr lang="es-ES" sz="1600" dirty="0">
                <a:solidFill>
                  <a:srgbClr val="00B050"/>
                </a:solidFill>
                <a:effectLst/>
                <a:latin typeface="Calibri" panose="020F0502020204030204" pitchFamily="34" charset="0"/>
                <a:ea typeface="SimSun" panose="02010600030101010101" pitchFamily="2" charset="-122"/>
                <a:cs typeface="Calibri" panose="020F0502020204030204" pitchFamily="34" charset="0"/>
              </a:rPr>
              <a:t> El incumplimiento de dicha justificación llevará aparejado el decaimiento del derecho a percibir la subvención y, en su caso, el reintegro de cantidades percibidas, en las condiciones previstas en la ley.</a:t>
            </a:r>
            <a:endParaRPr lang="es-ES" sz="1600" dirty="0">
              <a:solidFill>
                <a:srgbClr val="00B050"/>
              </a:solidFill>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16390" name="Rectangle 6"/>
          <p:cNvSpPr>
            <a:spLocks noChangeArrowheads="1"/>
          </p:cNvSpPr>
          <p:nvPr/>
        </p:nvSpPr>
        <p:spPr bwMode="auto">
          <a:xfrm>
            <a:off x="10084566" y="745491"/>
            <a:ext cx="2088232" cy="5841680"/>
          </a:xfrm>
          <a:prstGeom prst="rect">
            <a:avLst/>
          </a:prstGeom>
          <a:solidFill>
            <a:srgbClr val="FFFFFF"/>
          </a:solidFill>
          <a:ln w="12700">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1400" b="1" dirty="0">
                <a:solidFill>
                  <a:srgbClr val="595959"/>
                </a:solidFill>
                <a:latin typeface="Calibri" pitchFamily="34" charset="0"/>
                <a:cs typeface="Arial" pitchFamily="34" charset="0"/>
              </a:rPr>
              <a:t>Consultas y Dudas Habituales</a:t>
            </a:r>
            <a:endParaRPr lang="es-ES" sz="1400" dirty="0">
              <a:latin typeface="Arial" pitchFamily="34" charset="0"/>
              <a:cs typeface="Arial" pitchFamily="34" charset="0"/>
            </a:endParaRPr>
          </a:p>
        </p:txBody>
      </p:sp>
      <p:sp>
        <p:nvSpPr>
          <p:cNvPr id="11" name="10 Botón de acción: Comienzo">
            <a:hlinkClick r:id="rId3" action="ppaction://hlinksldjump" highlightClick="1"/>
          </p:cNvPr>
          <p:cNvSpPr/>
          <p:nvPr/>
        </p:nvSpPr>
        <p:spPr>
          <a:xfrm>
            <a:off x="10128448" y="6669360"/>
            <a:ext cx="432048" cy="18864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11 Rectángulo"/>
          <p:cNvSpPr/>
          <p:nvPr/>
        </p:nvSpPr>
        <p:spPr>
          <a:xfrm>
            <a:off x="1524000" y="6597352"/>
            <a:ext cx="9144000" cy="260648"/>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Presupuesto 2023</a:t>
            </a:r>
          </a:p>
        </p:txBody>
      </p:sp>
      <p:sp>
        <p:nvSpPr>
          <p:cNvPr id="2" name="Botón de acción: Hacia atrás o Anterior 1">
            <a:hlinkClick r:id="rId3" action="ppaction://hlinksldjump" highlightClick="1"/>
          </p:cNvPr>
          <p:cNvSpPr/>
          <p:nvPr/>
        </p:nvSpPr>
        <p:spPr>
          <a:xfrm>
            <a:off x="10128448" y="260648"/>
            <a:ext cx="288032" cy="19655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3" name="Imagen 12">
            <a:extLst>
              <a:ext uri="{FF2B5EF4-FFF2-40B4-BE49-F238E27FC236}">
                <a16:creationId xmlns:a16="http://schemas.microsoft.com/office/drawing/2014/main" id="{BDAC44D6-6FFD-4F46-B94F-249F31B227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0" y="-4620"/>
            <a:ext cx="721748" cy="851045"/>
          </a:xfrm>
          <a:prstGeom prst="rect">
            <a:avLst/>
          </a:prstGeom>
        </p:spPr>
      </p:pic>
      <p:sp>
        <p:nvSpPr>
          <p:cNvPr id="14" name="Rectángulo 13">
            <a:extLst>
              <a:ext uri="{FF2B5EF4-FFF2-40B4-BE49-F238E27FC236}">
                <a16:creationId xmlns:a16="http://schemas.microsoft.com/office/drawing/2014/main" id="{689095EC-45B2-4D99-9713-F553B165659B}"/>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Gestión Presupuestaria y Patrimonial</a:t>
            </a:r>
          </a:p>
        </p:txBody>
      </p:sp>
    </p:spTree>
    <p:extLst>
      <p:ext uri="{BB962C8B-B14F-4D97-AF65-F5344CB8AC3E}">
        <p14:creationId xmlns:p14="http://schemas.microsoft.com/office/powerpoint/2010/main" val="3601603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623392" y="2455047"/>
            <a:ext cx="10657184" cy="3108543"/>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5400" b="1" dirty="0">
                <a:ln w="50800"/>
                <a:solidFill>
                  <a:srgbClr val="FF0000"/>
                </a:solidFill>
              </a:rPr>
              <a:t>1</a:t>
            </a:r>
            <a:r>
              <a:rPr lang="es-ES" sz="5400" b="1" dirty="0">
                <a:ln w="50800"/>
                <a:solidFill>
                  <a:schemeClr val="bg1">
                    <a:lumMod val="50000"/>
                  </a:schemeClr>
                </a:solidFill>
              </a:rPr>
              <a:t>.- Presentación: </a:t>
            </a:r>
          </a:p>
          <a:p>
            <a:pPr algn="ctr"/>
            <a:endParaRPr lang="es-ES" sz="4400" b="1" dirty="0">
              <a:ln w="50800"/>
              <a:solidFill>
                <a:schemeClr val="bg1">
                  <a:lumMod val="50000"/>
                </a:schemeClr>
              </a:solidFill>
            </a:endParaRPr>
          </a:p>
          <a:p>
            <a:pPr algn="ctr"/>
            <a:r>
              <a:rPr lang="es-ES" sz="4400" b="1" dirty="0">
                <a:ln w="50800"/>
                <a:solidFill>
                  <a:schemeClr val="bg1">
                    <a:lumMod val="50000"/>
                  </a:schemeClr>
                </a:solidFill>
              </a:rPr>
              <a:t>Principales Líneas Presupuesto 2023</a:t>
            </a:r>
          </a:p>
          <a:p>
            <a:pPr algn="ctr"/>
            <a:r>
              <a:rPr lang="es-ES" sz="5400" b="1" dirty="0">
                <a:ln w="50800"/>
                <a:solidFill>
                  <a:schemeClr val="bg1">
                    <a:lumMod val="50000"/>
                  </a:schemeClr>
                </a:solidFill>
              </a:rPr>
              <a:t> </a:t>
            </a:r>
            <a:endParaRPr lang="es-ES" sz="5400" b="1" dirty="0">
              <a:ln w="50800"/>
              <a:solidFill>
                <a:schemeClr val="tx2">
                  <a:lumMod val="40000"/>
                  <a:lumOff val="60000"/>
                </a:schemeClr>
              </a:solidFill>
            </a:endParaRPr>
          </a:p>
        </p:txBody>
      </p:sp>
      <p:sp>
        <p:nvSpPr>
          <p:cNvPr id="5" name="Rectángulo 4">
            <a:extLst>
              <a:ext uri="{FF2B5EF4-FFF2-40B4-BE49-F238E27FC236}">
                <a16:creationId xmlns:a16="http://schemas.microsoft.com/office/drawing/2014/main" id="{2AEF99FE-57B5-4B03-AE01-2B46BF4347BF}"/>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Gestión Presupuestaria y Patrimonial</a:t>
            </a:r>
          </a:p>
        </p:txBody>
      </p:sp>
      <p:sp>
        <p:nvSpPr>
          <p:cNvPr id="7" name="6 Rectángulo">
            <a:extLst>
              <a:ext uri="{FF2B5EF4-FFF2-40B4-BE49-F238E27FC236}">
                <a16:creationId xmlns:a16="http://schemas.microsoft.com/office/drawing/2014/main" id="{3F0015B4-B358-4A6F-BB40-0363713585A9}"/>
              </a:ext>
            </a:extLst>
          </p:cNvPr>
          <p:cNvSpPr/>
          <p:nvPr/>
        </p:nvSpPr>
        <p:spPr>
          <a:xfrm>
            <a:off x="0" y="11087"/>
            <a:ext cx="12192000" cy="584775"/>
          </a:xfrm>
          <a:prstGeom prst="rect">
            <a:avLst/>
          </a:prstGeom>
          <a:solidFill>
            <a:schemeClr val="bg1">
              <a:lumMod val="95000"/>
            </a:schemeClr>
          </a:solidFill>
        </p:spPr>
        <p:txBody>
          <a:bodyPr wrap="square">
            <a:spAutoFit/>
          </a:bodyPr>
          <a:lstStyle/>
          <a:p>
            <a:pPr algn="r"/>
            <a:r>
              <a:rPr lang="es-ES" sz="3200" b="1" i="1" dirty="0">
                <a:ln w="50800"/>
                <a:solidFill>
                  <a:schemeClr val="bg1"/>
                </a:solidFill>
                <a:effectLst>
                  <a:outerShdw blurRad="38100" dist="38100" dir="2700000" algn="tl">
                    <a:srgbClr val="000000">
                      <a:alpha val="43137"/>
                    </a:srgbClr>
                  </a:outerShdw>
                </a:effectLst>
              </a:rPr>
              <a:t>Presupuesto 2023</a:t>
            </a:r>
            <a:endParaRPr lang="es-ES" sz="3200" i="1" dirty="0">
              <a:solidFill>
                <a:schemeClr val="bg1"/>
              </a:solidFill>
              <a:effectLst>
                <a:outerShdw blurRad="38100" dist="38100" dir="2700000" algn="tl">
                  <a:srgbClr val="000000">
                    <a:alpha val="43137"/>
                  </a:srgbClr>
                </a:outerShdw>
              </a:effectLst>
            </a:endParaRP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1904" y="739376"/>
            <a:ext cx="1440160" cy="1698156"/>
          </a:xfrm>
          <a:prstGeom prst="rect">
            <a:avLst/>
          </a:prstGeom>
        </p:spPr>
      </p:pic>
      <p:sp>
        <p:nvSpPr>
          <p:cNvPr id="8" name="CuadroTexto 7">
            <a:extLst>
              <a:ext uri="{FF2B5EF4-FFF2-40B4-BE49-F238E27FC236}">
                <a16:creationId xmlns:a16="http://schemas.microsoft.com/office/drawing/2014/main" id="{B4D70F80-21EE-47B3-9222-CCA0D3D3DBA4}"/>
              </a:ext>
            </a:extLst>
          </p:cNvPr>
          <p:cNvSpPr txBox="1"/>
          <p:nvPr/>
        </p:nvSpPr>
        <p:spPr>
          <a:xfrm>
            <a:off x="2854221" y="6228020"/>
            <a:ext cx="6195526" cy="369332"/>
          </a:xfrm>
          <a:prstGeom prst="rect">
            <a:avLst/>
          </a:prstGeom>
          <a:noFill/>
        </p:spPr>
        <p:txBody>
          <a:bodyPr wrap="square">
            <a:spAutoFit/>
          </a:bodyPr>
          <a:lstStyle/>
          <a:p>
            <a:pPr lvl="0" algn="ctr" eaLnBrk="0" fontAlgn="base" hangingPunct="0">
              <a:spcBef>
                <a:spcPct val="0"/>
              </a:spcBef>
              <a:spcAft>
                <a:spcPct val="0"/>
              </a:spcAft>
            </a:pPr>
            <a:r>
              <a:rPr lang="es-ES" sz="1800" b="1" dirty="0">
                <a:solidFill>
                  <a:srgbClr val="FF0000"/>
                </a:solidFill>
                <a:effectLst>
                  <a:outerShdw blurRad="38100" dist="38100" dir="2700000" algn="tl">
                    <a:srgbClr val="000000">
                      <a:alpha val="43137"/>
                    </a:srgbClr>
                  </a:outerShdw>
                </a:effectLst>
                <a:latin typeface="Arial" pitchFamily="34" charset="0"/>
                <a:ea typeface="Calibri" pitchFamily="34" charset="0"/>
                <a:cs typeface="Arial" pitchFamily="34" charset="0"/>
              </a:rPr>
              <a:t>Presupuesto 2023</a:t>
            </a:r>
          </a:p>
        </p:txBody>
      </p:sp>
    </p:spTree>
    <p:extLst>
      <p:ext uri="{BB962C8B-B14F-4D97-AF65-F5344CB8AC3E}">
        <p14:creationId xmlns:p14="http://schemas.microsoft.com/office/powerpoint/2010/main" val="21131443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540729" y="-382995"/>
            <a:ext cx="637247" cy="1821807"/>
          </a:xfrm>
          <a:prstGeom prst="rect">
            <a:avLst/>
          </a:prstGeom>
          <a:noFill/>
          <a:ln w="9525">
            <a:noFill/>
            <a:miter lim="800000"/>
            <a:headEnd/>
            <a:tailEnd/>
          </a:ln>
          <a:effectLst/>
        </p:spPr>
        <p:txBody>
          <a:bodyPr vert="horz" wrap="none" lIns="91440" tIns="630039" rIns="539580" bIns="899829" numCol="1" anchor="ctr" anchorCtr="0" compatLnSpc="1">
            <a:prstTxWarp prst="textNoShape">
              <a:avLst/>
            </a:prstTxWarp>
            <a:spAutoFit/>
          </a:bodyPr>
          <a:lstStyle/>
          <a:p>
            <a:endParaRPr lang="es-ES" dirty="0"/>
          </a:p>
        </p:txBody>
      </p:sp>
      <p:sp>
        <p:nvSpPr>
          <p:cNvPr id="16386" name="Rectangle 2"/>
          <p:cNvSpPr>
            <a:spLocks noChangeArrowheads="1"/>
          </p:cNvSpPr>
          <p:nvPr/>
        </p:nvSpPr>
        <p:spPr bwMode="auto">
          <a:xfrm>
            <a:off x="2351584" y="116632"/>
            <a:ext cx="6048672" cy="474662"/>
          </a:xfrm>
          <a:prstGeom prst="rect">
            <a:avLst/>
          </a:prstGeom>
          <a:solidFill>
            <a:srgbClr val="FFFFF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2600" dirty="0">
                <a:solidFill>
                  <a:srgbClr val="595959"/>
                </a:solidFill>
                <a:latin typeface="Calibri" pitchFamily="34" charset="0"/>
                <a:cs typeface="Arial" pitchFamily="34" charset="0"/>
              </a:rPr>
              <a:t>Ficha Explicativa Modificación Normativa</a:t>
            </a:r>
            <a:endParaRPr lang="es-ES" dirty="0">
              <a:latin typeface="Arial" pitchFamily="34" charset="0"/>
              <a:cs typeface="Arial" pitchFamily="34" charset="0"/>
            </a:endParaRPr>
          </a:p>
        </p:txBody>
      </p:sp>
      <p:sp>
        <p:nvSpPr>
          <p:cNvPr id="16387" name="Rectangle 3"/>
          <p:cNvSpPr>
            <a:spLocks noChangeArrowheads="1"/>
          </p:cNvSpPr>
          <p:nvPr/>
        </p:nvSpPr>
        <p:spPr bwMode="auto">
          <a:xfrm>
            <a:off x="8400255" y="116632"/>
            <a:ext cx="3654261" cy="474662"/>
          </a:xfrm>
          <a:prstGeom prst="rect">
            <a:avLst/>
          </a:prstGeom>
          <a:solidFill>
            <a:srgbClr val="BFBFB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dirty="0">
                <a:solidFill>
                  <a:schemeClr val="bg1">
                    <a:lumMod val="50000"/>
                  </a:schemeClr>
                </a:solidFill>
                <a:latin typeface="Arial" pitchFamily="34" charset="0"/>
                <a:cs typeface="Arial" pitchFamily="34" charset="0"/>
              </a:rPr>
              <a:t>  </a:t>
            </a:r>
            <a:r>
              <a:rPr lang="es-ES" sz="2600" dirty="0">
                <a:solidFill>
                  <a:srgbClr val="595959"/>
                </a:solidFill>
                <a:latin typeface="Calibri" pitchFamily="34" charset="0"/>
                <a:cs typeface="Arial" pitchFamily="34" charset="0"/>
              </a:rPr>
              <a:t>Artículo 23</a:t>
            </a:r>
          </a:p>
        </p:txBody>
      </p:sp>
      <p:sp>
        <p:nvSpPr>
          <p:cNvPr id="16388" name="Rectangle 4"/>
          <p:cNvSpPr>
            <a:spLocks noChangeArrowheads="1"/>
          </p:cNvSpPr>
          <p:nvPr/>
        </p:nvSpPr>
        <p:spPr bwMode="auto">
          <a:xfrm>
            <a:off x="0" y="994841"/>
            <a:ext cx="10084565" cy="5592330"/>
          </a:xfrm>
          <a:prstGeom prst="rect">
            <a:avLst/>
          </a:prstGeom>
          <a:solidFill>
            <a:srgbClr val="FFFFFF">
              <a:alpha val="92000"/>
            </a:srgbClr>
          </a:solidFill>
          <a:ln w="12700">
            <a:solidFill>
              <a:srgbClr val="7F7F7F"/>
            </a:solidFill>
            <a:miter lim="800000"/>
            <a:headEnd/>
            <a:tailEnd/>
          </a:ln>
        </p:spPr>
        <p:txBody>
          <a:bodyPr vert="horz" wrap="square" lIns="91440" tIns="45720" rIns="91440" bIns="45720" numCol="1" anchor="t" anchorCtr="0" compatLnSpc="1">
            <a:prstTxWarp prst="textNoShape">
              <a:avLst/>
            </a:prstTxWarp>
          </a:bodyPr>
          <a:lstStyle/>
          <a:p>
            <a:pPr lvl="0" algn="just">
              <a:lnSpc>
                <a:spcPct val="115000"/>
              </a:lnSpc>
              <a:spcBef>
                <a:spcPts val="1000"/>
              </a:spcBef>
              <a:spcAft>
                <a:spcPts val="0"/>
              </a:spcAft>
              <a:buClr>
                <a:srgbClr val="000000"/>
              </a:buClr>
              <a:tabLst>
                <a:tab pos="180340" algn="l"/>
              </a:tabLst>
            </a:pPr>
            <a:r>
              <a:rPr lang="es-ES" sz="1600" b="1" i="1" u="sng" dirty="0">
                <a:solidFill>
                  <a:srgbClr val="00B050"/>
                </a:solidFill>
                <a:effectLst/>
                <a:latin typeface="Calibri" panose="020F0502020204030204" pitchFamily="34" charset="0"/>
                <a:ea typeface="SimSun" panose="02010600030101010101" pitchFamily="2" charset="-122"/>
                <a:cs typeface="Times New Roman" panose="02020603050405020304" pitchFamily="18" charset="0"/>
              </a:rPr>
              <a:t>Gestión Presupuestaria: FASES de GESTIÓN </a:t>
            </a:r>
          </a:p>
          <a:p>
            <a:pPr lvl="0" algn="just">
              <a:lnSpc>
                <a:spcPct val="115000"/>
              </a:lnSpc>
              <a:spcBef>
                <a:spcPts val="1000"/>
              </a:spcBef>
              <a:spcAft>
                <a:spcPts val="0"/>
              </a:spcAft>
              <a:buClr>
                <a:srgbClr val="000000"/>
              </a:buClr>
              <a:tabLst>
                <a:tab pos="180340" algn="l"/>
              </a:tabLst>
            </a:pPr>
            <a:endParaRPr lang="es-ES" sz="1600" b="1" dirty="0">
              <a:solidFill>
                <a:srgbClr val="00B050"/>
              </a:solidFill>
              <a:effectLst/>
              <a:latin typeface="Cambria" panose="02040503050406030204" pitchFamily="18" charset="0"/>
              <a:ea typeface="SimSun" panose="02010600030101010101" pitchFamily="2" charset="-122"/>
              <a:cs typeface="Times New Roman" panose="02020603050405020304" pitchFamily="18" charset="0"/>
            </a:endParaRPr>
          </a:p>
          <a:p>
            <a:pPr lvl="1" algn="just">
              <a:lnSpc>
                <a:spcPct val="115000"/>
              </a:lnSpc>
              <a:spcAft>
                <a:spcPts val="1000"/>
              </a:spcAft>
            </a:pPr>
            <a:r>
              <a:rPr lang="es-ES" sz="1600" dirty="0">
                <a:solidFill>
                  <a:srgbClr val="00B050"/>
                </a:solidFill>
                <a:effectLst/>
                <a:latin typeface="Calibri" panose="020F0502020204030204" pitchFamily="34" charset="0"/>
                <a:ea typeface="SimSun" panose="02010600030101010101" pitchFamily="2" charset="-122"/>
                <a:cs typeface="Calibri" panose="020F0502020204030204" pitchFamily="34" charset="0"/>
              </a:rPr>
              <a:t> </a:t>
            </a:r>
            <a:r>
              <a:rPr lang="es-ES" sz="1400" dirty="0">
                <a:solidFill>
                  <a:srgbClr val="00B050"/>
                </a:solidFill>
                <a:effectLst/>
                <a:latin typeface="Calibri" panose="020F0502020204030204" pitchFamily="34" charset="0"/>
                <a:ea typeface="SimSun" panose="02010600030101010101" pitchFamily="2" charset="-122"/>
                <a:cs typeface="Calibri" panose="020F0502020204030204" pitchFamily="34" charset="0"/>
              </a:rPr>
              <a:t>Incoada la apertura del correspondiente expediente, se </a:t>
            </a:r>
            <a:r>
              <a:rPr lang="es-ES" sz="1400" b="1" dirty="0">
                <a:solidFill>
                  <a:srgbClr val="00B050"/>
                </a:solidFill>
                <a:effectLst/>
                <a:latin typeface="Calibri" panose="020F0502020204030204" pitchFamily="34" charset="0"/>
                <a:ea typeface="SimSun" panose="02010600030101010101" pitchFamily="2" charset="-122"/>
                <a:cs typeface="Calibri" panose="020F0502020204030204" pitchFamily="34" charset="0"/>
              </a:rPr>
              <a:t>Incorporará documento contable “RC”</a:t>
            </a:r>
            <a:r>
              <a:rPr lang="es-ES" sz="1400" dirty="0">
                <a:solidFill>
                  <a:srgbClr val="00B050"/>
                </a:solidFill>
                <a:effectLst/>
                <a:latin typeface="Calibri" panose="020F0502020204030204" pitchFamily="34" charset="0"/>
                <a:ea typeface="SimSun" panose="02010600030101010101" pitchFamily="2" charset="-122"/>
                <a:cs typeface="Calibri" panose="020F0502020204030204" pitchFamily="34" charset="0"/>
              </a:rPr>
              <a:t> de certificación de existencia de crédito con cargo a los créditos de la U.O. correspondiente, tanto en las distribuciones de dotaciones de capítulo II (redistribución interna), como en las financiadas con capítulo IV/VII.</a:t>
            </a:r>
            <a:endParaRPr lang="es-ES" sz="1400" dirty="0">
              <a:solidFill>
                <a:srgbClr val="00B050"/>
              </a:solidFill>
              <a:latin typeface="Calibri" panose="020F0502020204030204" pitchFamily="34" charset="0"/>
              <a:ea typeface="SimSun" panose="02010600030101010101" pitchFamily="2" charset="-122"/>
            </a:endParaRPr>
          </a:p>
          <a:p>
            <a:pPr lvl="1" algn="just">
              <a:lnSpc>
                <a:spcPct val="115000"/>
              </a:lnSpc>
              <a:spcAft>
                <a:spcPts val="1000"/>
              </a:spcAft>
            </a:pPr>
            <a:r>
              <a:rPr lang="es-ES" sz="1400" dirty="0">
                <a:solidFill>
                  <a:srgbClr val="00B050"/>
                </a:solidFill>
                <a:effectLst/>
                <a:latin typeface="Calibri" panose="020F0502020204030204" pitchFamily="34" charset="0"/>
                <a:ea typeface="SimSun" panose="02010600030101010101" pitchFamily="2" charset="-122"/>
                <a:cs typeface="Calibri" panose="020F0502020204030204" pitchFamily="34" charset="0"/>
              </a:rPr>
              <a:t>Una vez dictada resolución de aprobación del Expediente, y en su caso con carácter previo a la publicación de Convocatoria, se confeccionará </a:t>
            </a:r>
            <a:r>
              <a:rPr lang="es-ES" sz="1400" b="1" dirty="0">
                <a:solidFill>
                  <a:srgbClr val="00B050"/>
                </a:solidFill>
                <a:effectLst/>
                <a:latin typeface="Calibri" panose="020F0502020204030204" pitchFamily="34" charset="0"/>
                <a:ea typeface="SimSun" panose="02010600030101010101" pitchFamily="2" charset="-122"/>
                <a:cs typeface="Calibri" panose="020F0502020204030204" pitchFamily="34" charset="0"/>
              </a:rPr>
              <a:t>documento contable “A”</a:t>
            </a:r>
            <a:r>
              <a:rPr lang="es-ES" sz="1400" dirty="0">
                <a:solidFill>
                  <a:srgbClr val="00B050"/>
                </a:solidFill>
                <a:effectLst/>
                <a:latin typeface="Calibri" panose="020F0502020204030204" pitchFamily="34" charset="0"/>
                <a:ea typeface="SimSun" panose="02010600030101010101" pitchFamily="2" charset="-122"/>
                <a:cs typeface="Calibri" panose="020F0502020204030204" pitchFamily="34" charset="0"/>
              </a:rPr>
              <a:t> de autorización del gasto, para las subvenciones financiadas con capítulo IV/VII. </a:t>
            </a:r>
            <a:endParaRPr lang="es-ES" sz="1400" dirty="0">
              <a:solidFill>
                <a:srgbClr val="00B050"/>
              </a:solidFill>
              <a:latin typeface="Calibri" panose="020F0502020204030204" pitchFamily="34" charset="0"/>
              <a:ea typeface="SimSun" panose="02010600030101010101" pitchFamily="2" charset="-122"/>
            </a:endParaRPr>
          </a:p>
          <a:p>
            <a:pPr lvl="1" algn="just"/>
            <a:r>
              <a:rPr lang="es-ES" sz="1400" dirty="0">
                <a:solidFill>
                  <a:srgbClr val="00B050"/>
                </a:solidFill>
                <a:effectLst/>
                <a:latin typeface="Calibri" panose="020F0502020204030204" pitchFamily="34" charset="0"/>
                <a:ea typeface="SimSun" panose="02010600030101010101" pitchFamily="2" charset="-122"/>
                <a:cs typeface="Calibri" panose="020F0502020204030204" pitchFamily="34" charset="0"/>
              </a:rPr>
              <a:t>Formalizado el Contrato o Concedida la Beca; procederá la emisión de </a:t>
            </a:r>
            <a:r>
              <a:rPr lang="es-ES" sz="1400" b="1" dirty="0">
                <a:solidFill>
                  <a:srgbClr val="00B050"/>
                </a:solidFill>
                <a:effectLst/>
                <a:latin typeface="Calibri" panose="020F0502020204030204" pitchFamily="34" charset="0"/>
                <a:ea typeface="SimSun" panose="02010600030101010101" pitchFamily="2" charset="-122"/>
                <a:cs typeface="Calibri" panose="020F0502020204030204" pitchFamily="34" charset="0"/>
              </a:rPr>
              <a:t>documento contable “D”,</a:t>
            </a:r>
            <a:r>
              <a:rPr lang="es-ES" sz="1400" dirty="0">
                <a:solidFill>
                  <a:srgbClr val="00B050"/>
                </a:solidFill>
                <a:effectLst/>
                <a:latin typeface="Calibri" panose="020F0502020204030204" pitchFamily="34" charset="0"/>
                <a:ea typeface="SimSun" panose="02010600030101010101" pitchFamily="2" charset="-122"/>
                <a:cs typeface="Calibri" panose="020F0502020204030204" pitchFamily="34" charset="0"/>
              </a:rPr>
              <a:t> para subvenciones financiadas con capítulo IV/VII. </a:t>
            </a:r>
            <a:endParaRPr lang="es-ES" sz="1400" dirty="0">
              <a:solidFill>
                <a:srgbClr val="00B050"/>
              </a:solidFill>
              <a:effectLst/>
              <a:latin typeface="Calibri" panose="020F0502020204030204" pitchFamily="34" charset="0"/>
              <a:ea typeface="Calibri" panose="020F0502020204030204" pitchFamily="34" charset="0"/>
            </a:endParaRPr>
          </a:p>
          <a:p>
            <a:pPr marL="800100" lvl="1" indent="-342900" algn="just">
              <a:buFont typeface="Symbol" panose="05050102010706020507" pitchFamily="18" charset="2"/>
              <a:buChar char=""/>
              <a:tabLst>
                <a:tab pos="180340" algn="l"/>
                <a:tab pos="270510" algn="l"/>
              </a:tabLst>
            </a:pPr>
            <a:r>
              <a:rPr lang="es-ES" sz="1400" dirty="0">
                <a:solidFill>
                  <a:srgbClr val="00B050"/>
                </a:solidFill>
                <a:effectLst/>
                <a:latin typeface="Calibri" panose="020F0502020204030204" pitchFamily="34" charset="0"/>
                <a:ea typeface="SimSun" panose="02010600030101010101" pitchFamily="2" charset="-122"/>
                <a:cs typeface="Calibri" panose="020F0502020204030204" pitchFamily="34" charset="0"/>
              </a:rPr>
              <a:t>En el caso de Beca, se remitirá documento contable a RRHH para su contabilidad. </a:t>
            </a:r>
            <a:endParaRPr lang="es-ES" sz="1400" dirty="0">
              <a:solidFill>
                <a:srgbClr val="00B050"/>
              </a:solidFill>
              <a:effectLst/>
              <a:latin typeface="Calibri" panose="020F0502020204030204" pitchFamily="34" charset="0"/>
              <a:ea typeface="Calibri" panose="020F0502020204030204" pitchFamily="34" charset="0"/>
            </a:endParaRPr>
          </a:p>
          <a:p>
            <a:pPr marL="800100" lvl="1" indent="-342900" algn="just">
              <a:buFont typeface="Symbol" panose="05050102010706020507" pitchFamily="18" charset="2"/>
              <a:buChar char=""/>
              <a:tabLst>
                <a:tab pos="180340" algn="l"/>
                <a:tab pos="270510" algn="l"/>
              </a:tabLst>
            </a:pPr>
            <a:r>
              <a:rPr lang="es-ES" sz="1400" dirty="0">
                <a:solidFill>
                  <a:srgbClr val="00B050"/>
                </a:solidFill>
                <a:effectLst/>
                <a:latin typeface="Calibri" panose="020F0502020204030204" pitchFamily="34" charset="0"/>
                <a:ea typeface="SimSun" panose="02010600030101010101" pitchFamily="2" charset="-122"/>
                <a:cs typeface="Calibri" panose="020F0502020204030204" pitchFamily="34" charset="0"/>
              </a:rPr>
              <a:t>Con respecto a las distribuciones de dotaciones de capítulo II (redistribución interna), se deberá aportar Expediente de Reserva de Crédito junto a la </a:t>
            </a:r>
            <a:r>
              <a:rPr lang="es-ES" sz="1400" b="1" dirty="0">
                <a:solidFill>
                  <a:srgbClr val="00B050"/>
                </a:solidFill>
                <a:effectLst/>
                <a:latin typeface="Calibri" panose="020F0502020204030204" pitchFamily="34" charset="0"/>
                <a:ea typeface="SimSun" panose="02010600030101010101" pitchFamily="2" charset="-122"/>
                <a:cs typeface="Calibri" panose="020F0502020204030204" pitchFamily="34" charset="0"/>
              </a:rPr>
              <a:t>propuesta de modificación presupuestaria de concesión</a:t>
            </a:r>
            <a:r>
              <a:rPr lang="es-ES" sz="1400" dirty="0">
                <a:solidFill>
                  <a:srgbClr val="00B050"/>
                </a:solidFill>
                <a:effectLst/>
                <a:latin typeface="Calibri" panose="020F0502020204030204" pitchFamily="34" charset="0"/>
                <a:ea typeface="SimSun" panose="02010600030101010101" pitchFamily="2" charset="-122"/>
                <a:cs typeface="Calibri" panose="020F0502020204030204" pitchFamily="34" charset="0"/>
              </a:rPr>
              <a:t>. </a:t>
            </a:r>
            <a:endParaRPr lang="es-ES" sz="1400" dirty="0">
              <a:solidFill>
                <a:srgbClr val="00B050"/>
              </a:solidFill>
              <a:effectLst/>
              <a:latin typeface="Calibri" panose="020F0502020204030204" pitchFamily="34" charset="0"/>
              <a:ea typeface="Calibri" panose="020F0502020204030204" pitchFamily="34" charset="0"/>
            </a:endParaRPr>
          </a:p>
          <a:p>
            <a:pPr marL="800100" lvl="1" indent="-342900" algn="just">
              <a:buFont typeface="Symbol" panose="05050102010706020507" pitchFamily="18" charset="2"/>
              <a:buChar char=""/>
              <a:tabLst>
                <a:tab pos="180340" algn="l"/>
                <a:tab pos="270510" algn="l"/>
              </a:tabLst>
            </a:pPr>
            <a:r>
              <a:rPr lang="es-ES" sz="1400" dirty="0">
                <a:solidFill>
                  <a:srgbClr val="00B050"/>
                </a:solidFill>
                <a:effectLst/>
                <a:latin typeface="Calibri" panose="020F0502020204030204" pitchFamily="34" charset="0"/>
                <a:ea typeface="SimSun" panose="02010600030101010101" pitchFamily="2" charset="-122"/>
                <a:cs typeface="Calibri" panose="020F0502020204030204" pitchFamily="34" charset="0"/>
              </a:rPr>
              <a:t>En el supuesto de la formalización de convenios nominativos, se acumularán las fases de autorización y disposición, tramitándose a través del </a:t>
            </a:r>
            <a:r>
              <a:rPr lang="es-ES" sz="1400" b="1" dirty="0">
                <a:solidFill>
                  <a:srgbClr val="00B050"/>
                </a:solidFill>
                <a:effectLst/>
                <a:latin typeface="Calibri" panose="020F0502020204030204" pitchFamily="34" charset="0"/>
                <a:ea typeface="SimSun" panose="02010600030101010101" pitchFamily="2" charset="-122"/>
                <a:cs typeface="Calibri" panose="020F0502020204030204" pitchFamily="34" charset="0"/>
              </a:rPr>
              <a:t>procedimiento abreviado “AD”.</a:t>
            </a:r>
            <a:endParaRPr lang="es-ES" sz="1400" dirty="0">
              <a:solidFill>
                <a:srgbClr val="00B050"/>
              </a:solidFill>
              <a:effectLst/>
              <a:latin typeface="Calibri" panose="020F0502020204030204" pitchFamily="34" charset="0"/>
              <a:ea typeface="Calibri" panose="020F0502020204030204" pitchFamily="34" charset="0"/>
            </a:endParaRPr>
          </a:p>
          <a:p>
            <a:pPr marL="914400" lvl="1" algn="just">
              <a:lnSpc>
                <a:spcPct val="115000"/>
              </a:lnSpc>
              <a:spcAft>
                <a:spcPts val="1000"/>
              </a:spcAft>
              <a:tabLst>
                <a:tab pos="180340" algn="l"/>
                <a:tab pos="450215" algn="l"/>
              </a:tabLst>
            </a:pPr>
            <a:r>
              <a:rPr lang="es-ES" sz="1400" dirty="0">
                <a:solidFill>
                  <a:srgbClr val="00B050"/>
                </a:solidFill>
                <a:effectLst/>
                <a:latin typeface="Calibri" panose="020F0502020204030204" pitchFamily="34" charset="0"/>
                <a:ea typeface="SimSun" panose="02010600030101010101" pitchFamily="2" charset="-122"/>
                <a:cs typeface="Calibri" panose="020F0502020204030204" pitchFamily="34" charset="0"/>
              </a:rPr>
              <a:t> </a:t>
            </a:r>
            <a:endParaRPr lang="es-ES" sz="1400" dirty="0">
              <a:solidFill>
                <a:srgbClr val="00B050"/>
              </a:solidFill>
              <a:effectLst/>
              <a:latin typeface="Calibri" panose="020F0502020204030204" pitchFamily="34" charset="0"/>
              <a:ea typeface="Calibri" panose="020F0502020204030204" pitchFamily="34" charset="0"/>
            </a:endParaRPr>
          </a:p>
          <a:p>
            <a:pPr lvl="1"/>
            <a:r>
              <a:rPr lang="es-ES" sz="1400" dirty="0">
                <a:solidFill>
                  <a:srgbClr val="00B050"/>
                </a:solidFill>
                <a:effectLst/>
                <a:latin typeface="Calibri" panose="020F0502020204030204" pitchFamily="34" charset="0"/>
                <a:ea typeface="SimSun" panose="02010600030101010101" pitchFamily="2" charset="-122"/>
              </a:rPr>
              <a:t>Reconocimiento de la Obligación (</a:t>
            </a:r>
            <a:r>
              <a:rPr lang="es-ES" sz="1400" b="1" dirty="0">
                <a:solidFill>
                  <a:srgbClr val="00B050"/>
                </a:solidFill>
                <a:effectLst/>
                <a:latin typeface="Calibri" panose="020F0502020204030204" pitchFamily="34" charset="0"/>
                <a:ea typeface="SimSun" panose="02010600030101010101" pitchFamily="2" charset="-122"/>
              </a:rPr>
              <a:t>Fase “O”</a:t>
            </a:r>
            <a:r>
              <a:rPr lang="es-ES" sz="1400" dirty="0">
                <a:solidFill>
                  <a:srgbClr val="00B050"/>
                </a:solidFill>
                <a:effectLst/>
                <a:latin typeface="Calibri" panose="020F0502020204030204" pitchFamily="34" charset="0"/>
                <a:ea typeface="SimSun" panose="02010600030101010101" pitchFamily="2" charset="-122"/>
              </a:rPr>
              <a:t> del gasto): Una vez justificada la realización de la actividad de conformidad, o mensualmente en el caso de Becarios, se realizará documento contable “O”, de reconocimiento de obligaciones</a:t>
            </a:r>
            <a:r>
              <a:rPr lang="es-ES" dirty="0">
                <a:effectLst/>
                <a:latin typeface="Calibri" panose="020F0502020204030204" pitchFamily="34" charset="0"/>
                <a:ea typeface="SimSun" panose="02010600030101010101" pitchFamily="2" charset="-122"/>
              </a:rPr>
              <a:t>.</a:t>
            </a:r>
            <a:endParaRPr lang="es-ES" sz="1600" dirty="0">
              <a:solidFill>
                <a:srgbClr val="00B050"/>
              </a:solidFill>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16390" name="Rectangle 6"/>
          <p:cNvSpPr>
            <a:spLocks noChangeArrowheads="1"/>
          </p:cNvSpPr>
          <p:nvPr/>
        </p:nvSpPr>
        <p:spPr bwMode="auto">
          <a:xfrm>
            <a:off x="10084566" y="745491"/>
            <a:ext cx="2088232" cy="5841680"/>
          </a:xfrm>
          <a:prstGeom prst="rect">
            <a:avLst/>
          </a:prstGeom>
          <a:solidFill>
            <a:srgbClr val="FFFFFF"/>
          </a:solidFill>
          <a:ln w="12700">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1400" b="1" dirty="0">
                <a:solidFill>
                  <a:srgbClr val="595959"/>
                </a:solidFill>
                <a:latin typeface="Calibri" pitchFamily="34" charset="0"/>
                <a:cs typeface="Arial" pitchFamily="34" charset="0"/>
              </a:rPr>
              <a:t>Consultas y Dudas Habituales</a:t>
            </a:r>
            <a:endParaRPr lang="es-ES" sz="1400" dirty="0">
              <a:latin typeface="Arial" pitchFamily="34" charset="0"/>
              <a:cs typeface="Arial" pitchFamily="34" charset="0"/>
            </a:endParaRPr>
          </a:p>
        </p:txBody>
      </p:sp>
      <p:sp>
        <p:nvSpPr>
          <p:cNvPr id="11" name="10 Botón de acción: Comienzo">
            <a:hlinkClick r:id="rId3" action="ppaction://hlinksldjump" highlightClick="1"/>
          </p:cNvPr>
          <p:cNvSpPr/>
          <p:nvPr/>
        </p:nvSpPr>
        <p:spPr>
          <a:xfrm>
            <a:off x="10128448" y="6669360"/>
            <a:ext cx="432048" cy="18864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11 Rectángulo"/>
          <p:cNvSpPr/>
          <p:nvPr/>
        </p:nvSpPr>
        <p:spPr>
          <a:xfrm>
            <a:off x="1524000" y="6597352"/>
            <a:ext cx="9144000" cy="260648"/>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Presupuesto 2023</a:t>
            </a:r>
          </a:p>
        </p:txBody>
      </p:sp>
      <p:sp>
        <p:nvSpPr>
          <p:cNvPr id="2" name="Botón de acción: Hacia atrás o Anterior 1">
            <a:hlinkClick r:id="rId3" action="ppaction://hlinksldjump" highlightClick="1"/>
          </p:cNvPr>
          <p:cNvSpPr/>
          <p:nvPr/>
        </p:nvSpPr>
        <p:spPr>
          <a:xfrm>
            <a:off x="10128448" y="260648"/>
            <a:ext cx="288032" cy="19655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3" name="Imagen 12">
            <a:extLst>
              <a:ext uri="{FF2B5EF4-FFF2-40B4-BE49-F238E27FC236}">
                <a16:creationId xmlns:a16="http://schemas.microsoft.com/office/drawing/2014/main" id="{BDAC44D6-6FFD-4F46-B94F-249F31B227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0" y="-4620"/>
            <a:ext cx="847616" cy="999461"/>
          </a:xfrm>
          <a:prstGeom prst="rect">
            <a:avLst/>
          </a:prstGeom>
        </p:spPr>
      </p:pic>
      <p:sp>
        <p:nvSpPr>
          <p:cNvPr id="14" name="Rectángulo 13">
            <a:extLst>
              <a:ext uri="{FF2B5EF4-FFF2-40B4-BE49-F238E27FC236}">
                <a16:creationId xmlns:a16="http://schemas.microsoft.com/office/drawing/2014/main" id="{689095EC-45B2-4D99-9713-F553B165659B}"/>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Gestión Presupuestaria y Patrimonial</a:t>
            </a:r>
          </a:p>
        </p:txBody>
      </p:sp>
    </p:spTree>
    <p:extLst>
      <p:ext uri="{BB962C8B-B14F-4D97-AF65-F5344CB8AC3E}">
        <p14:creationId xmlns:p14="http://schemas.microsoft.com/office/powerpoint/2010/main" val="29949550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540729" y="-382995"/>
            <a:ext cx="637247" cy="1821807"/>
          </a:xfrm>
          <a:prstGeom prst="rect">
            <a:avLst/>
          </a:prstGeom>
          <a:noFill/>
          <a:ln w="9525">
            <a:noFill/>
            <a:miter lim="800000"/>
            <a:headEnd/>
            <a:tailEnd/>
          </a:ln>
          <a:effectLst/>
        </p:spPr>
        <p:txBody>
          <a:bodyPr vert="horz" wrap="none" lIns="91440" tIns="630039" rIns="539580" bIns="899829" numCol="1" anchor="ctr" anchorCtr="0" compatLnSpc="1">
            <a:prstTxWarp prst="textNoShape">
              <a:avLst/>
            </a:prstTxWarp>
            <a:spAutoFit/>
          </a:bodyPr>
          <a:lstStyle/>
          <a:p>
            <a:endParaRPr lang="es-ES" dirty="0"/>
          </a:p>
        </p:txBody>
      </p:sp>
      <p:sp>
        <p:nvSpPr>
          <p:cNvPr id="16386" name="Rectangle 2"/>
          <p:cNvSpPr>
            <a:spLocks noChangeArrowheads="1"/>
          </p:cNvSpPr>
          <p:nvPr/>
        </p:nvSpPr>
        <p:spPr bwMode="auto">
          <a:xfrm>
            <a:off x="2351584" y="116632"/>
            <a:ext cx="6048672" cy="474662"/>
          </a:xfrm>
          <a:prstGeom prst="rect">
            <a:avLst/>
          </a:prstGeom>
          <a:solidFill>
            <a:srgbClr val="FFFFF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2600" dirty="0">
                <a:solidFill>
                  <a:srgbClr val="595959"/>
                </a:solidFill>
                <a:latin typeface="Calibri" pitchFamily="34" charset="0"/>
                <a:cs typeface="Arial" pitchFamily="34" charset="0"/>
              </a:rPr>
              <a:t>Ficha Explicativa Modificación Normativa</a:t>
            </a:r>
            <a:endParaRPr lang="es-ES" dirty="0">
              <a:latin typeface="Arial" pitchFamily="34" charset="0"/>
              <a:cs typeface="Arial" pitchFamily="34" charset="0"/>
            </a:endParaRPr>
          </a:p>
        </p:txBody>
      </p:sp>
      <p:sp>
        <p:nvSpPr>
          <p:cNvPr id="16387" name="Rectangle 3"/>
          <p:cNvSpPr>
            <a:spLocks noChangeArrowheads="1"/>
          </p:cNvSpPr>
          <p:nvPr/>
        </p:nvSpPr>
        <p:spPr bwMode="auto">
          <a:xfrm>
            <a:off x="8400255" y="116632"/>
            <a:ext cx="3654261" cy="474662"/>
          </a:xfrm>
          <a:prstGeom prst="rect">
            <a:avLst/>
          </a:prstGeom>
          <a:solidFill>
            <a:srgbClr val="BFBFB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dirty="0">
                <a:solidFill>
                  <a:schemeClr val="bg1">
                    <a:lumMod val="50000"/>
                  </a:schemeClr>
                </a:solidFill>
                <a:latin typeface="Arial" pitchFamily="34" charset="0"/>
                <a:cs typeface="Arial" pitchFamily="34" charset="0"/>
              </a:rPr>
              <a:t>  </a:t>
            </a:r>
            <a:r>
              <a:rPr lang="es-ES" sz="2600" dirty="0">
                <a:solidFill>
                  <a:srgbClr val="595959"/>
                </a:solidFill>
                <a:latin typeface="Calibri" pitchFamily="34" charset="0"/>
                <a:cs typeface="Arial" pitchFamily="34" charset="0"/>
              </a:rPr>
              <a:t>Artículo 23</a:t>
            </a:r>
          </a:p>
        </p:txBody>
      </p:sp>
      <p:sp>
        <p:nvSpPr>
          <p:cNvPr id="16388" name="Rectangle 4"/>
          <p:cNvSpPr>
            <a:spLocks noChangeArrowheads="1"/>
          </p:cNvSpPr>
          <p:nvPr/>
        </p:nvSpPr>
        <p:spPr bwMode="auto">
          <a:xfrm>
            <a:off x="0" y="745491"/>
            <a:ext cx="10084565" cy="4246450"/>
          </a:xfrm>
          <a:prstGeom prst="rect">
            <a:avLst/>
          </a:prstGeom>
          <a:solidFill>
            <a:srgbClr val="FFFFFF">
              <a:alpha val="92000"/>
            </a:srgbClr>
          </a:solidFill>
          <a:ln w="12700">
            <a:solidFill>
              <a:srgbClr val="7F7F7F"/>
            </a:solidFill>
            <a:miter lim="800000"/>
            <a:headEnd/>
            <a:tailEnd/>
          </a:ln>
        </p:spPr>
        <p:txBody>
          <a:bodyPr vert="horz" wrap="square" lIns="91440" tIns="45720" rIns="91440" bIns="45720" numCol="1" anchor="t" anchorCtr="0" compatLnSpc="1">
            <a:prstTxWarp prst="textNoShape">
              <a:avLst/>
            </a:prstTxWarp>
          </a:bodyPr>
          <a:lstStyle/>
          <a:p>
            <a:pPr lvl="0" algn="just">
              <a:lnSpc>
                <a:spcPct val="115000"/>
              </a:lnSpc>
              <a:spcBef>
                <a:spcPts val="1000"/>
              </a:spcBef>
              <a:spcAft>
                <a:spcPts val="0"/>
              </a:spcAft>
              <a:buClr>
                <a:srgbClr val="000000"/>
              </a:buClr>
              <a:tabLst>
                <a:tab pos="180340" algn="l"/>
              </a:tabLst>
            </a:pPr>
            <a:r>
              <a:rPr lang="es-ES" sz="1600" dirty="0">
                <a:solidFill>
                  <a:srgbClr val="00B050"/>
                </a:solidFill>
                <a:effectLst/>
                <a:latin typeface="Calibri" panose="020F0502020204030204" pitchFamily="34" charset="0"/>
                <a:ea typeface="SimSun" panose="02010600030101010101" pitchFamily="2" charset="-122"/>
                <a:cs typeface="Calibri" panose="020F0502020204030204" pitchFamily="34" charset="0"/>
              </a:rPr>
              <a:t> </a:t>
            </a:r>
            <a:r>
              <a:rPr lang="es-ES" sz="1800" b="1" i="1" u="sng" dirty="0">
                <a:solidFill>
                  <a:srgbClr val="00B050"/>
                </a:solidFill>
                <a:effectLst/>
                <a:latin typeface="Calibri" panose="020F0502020204030204" pitchFamily="34" charset="0"/>
                <a:ea typeface="SimSun" panose="02010600030101010101" pitchFamily="2" charset="-122"/>
                <a:cs typeface="Times New Roman" panose="02020603050405020304" pitchFamily="18" charset="0"/>
              </a:rPr>
              <a:t>Reintegro y control de subvenciones</a:t>
            </a:r>
            <a:endParaRPr lang="es-ES" sz="1400" b="1" i="1" u="sng" dirty="0">
              <a:solidFill>
                <a:srgbClr val="00B050"/>
              </a:solidFill>
              <a:latin typeface="Calibri" panose="020F0502020204030204" pitchFamily="34" charset="0"/>
              <a:ea typeface="SimSun" panose="02010600030101010101" pitchFamily="2" charset="-122"/>
              <a:cs typeface="Times New Roman" panose="02020603050405020304" pitchFamily="18" charset="0"/>
            </a:endParaRPr>
          </a:p>
          <a:p>
            <a:pPr marR="107315" algn="just">
              <a:lnSpc>
                <a:spcPct val="115000"/>
              </a:lnSpc>
              <a:spcAft>
                <a:spcPts val="1000"/>
              </a:spcAft>
            </a:pPr>
            <a:r>
              <a:rPr lang="es-ES" dirty="0">
                <a:solidFill>
                  <a:srgbClr val="00B050"/>
                </a:solidFill>
                <a:effectLst/>
                <a:latin typeface="Calibri" panose="020F0502020204030204" pitchFamily="34" charset="0"/>
                <a:ea typeface="SimSun" panose="02010600030101010101" pitchFamily="2" charset="-122"/>
                <a:cs typeface="Calibri" panose="020F0502020204030204" pitchFamily="34" charset="0"/>
              </a:rPr>
              <a:t>El beneficiario deberá cumplir todos y cada uno de los objetivos, actividades, y proyectos, adoptar los comportamientos que fundamentaron la concesión de la subvención y cumplir los compromisos asumidos con motivo de la misma.  En otro caso procederá el reintegro total o parcial más los correspondientes intereses de demora, atendiendo a los criterios establecidos en las bases reguladoras de la subvención.</a:t>
            </a:r>
            <a:endParaRPr lang="es-ES" dirty="0">
              <a:solidFill>
                <a:srgbClr val="00B050"/>
              </a:solidFill>
              <a:effectLst/>
              <a:latin typeface="Calibri" panose="020F0502020204030204" pitchFamily="34" charset="0"/>
              <a:ea typeface="SimSun" panose="02010600030101010101" pitchFamily="2" charset="-122"/>
              <a:cs typeface="Times New Roman" panose="02020603050405020304" pitchFamily="18" charset="0"/>
            </a:endParaRPr>
          </a:p>
          <a:p>
            <a:pPr marR="107315" algn="just">
              <a:lnSpc>
                <a:spcPct val="115000"/>
              </a:lnSpc>
              <a:spcAft>
                <a:spcPts val="1000"/>
              </a:spcAft>
            </a:pPr>
            <a:r>
              <a:rPr lang="es-ES" dirty="0">
                <a:solidFill>
                  <a:srgbClr val="00B050"/>
                </a:solidFill>
                <a:effectLst/>
                <a:latin typeface="Calibri" panose="020F0502020204030204" pitchFamily="34" charset="0"/>
                <a:ea typeface="SimSun" panose="02010600030101010101" pitchFamily="2" charset="-122"/>
                <a:cs typeface="Calibri" panose="020F0502020204030204" pitchFamily="34" charset="0"/>
              </a:rPr>
              <a:t>La falta de presentación de la justificación en el plazo establecido, el incumplimiento de alguno de los requisitos y condiciones de adjudicación de la subvención llevará consigo el decaimiento del derecho y, en su caso, la exigencia del reintegro de todo o parte del importe de una ayuda percibida por el beneficiario.  </a:t>
            </a:r>
            <a:endParaRPr lang="es-ES" dirty="0">
              <a:solidFill>
                <a:srgbClr val="00B050"/>
              </a:solidFill>
              <a:effectLst/>
              <a:latin typeface="Calibri" panose="020F0502020204030204" pitchFamily="34" charset="0"/>
              <a:ea typeface="SimSun" panose="02010600030101010101" pitchFamily="2" charset="-122"/>
              <a:cs typeface="Times New Roman" panose="02020603050405020304" pitchFamily="18" charset="0"/>
            </a:endParaRPr>
          </a:p>
          <a:p>
            <a:pPr marR="107315" algn="just">
              <a:lnSpc>
                <a:spcPct val="115000"/>
              </a:lnSpc>
              <a:spcAft>
                <a:spcPts val="1000"/>
              </a:spcAft>
            </a:pPr>
            <a:r>
              <a:rPr lang="es-ES" dirty="0">
                <a:solidFill>
                  <a:srgbClr val="00B050"/>
                </a:solidFill>
                <a:effectLst/>
                <a:latin typeface="Calibri" panose="020F0502020204030204" pitchFamily="34" charset="0"/>
                <a:ea typeface="SimSun" panose="02010600030101010101" pitchFamily="2" charset="-122"/>
                <a:cs typeface="Calibri" panose="020F0502020204030204" pitchFamily="34" charset="0"/>
              </a:rPr>
              <a:t>El beneficiario podrá realizar la devolución voluntaria de todo o parte del importe de la subvención a favor del órgano concedente.</a:t>
            </a:r>
            <a:endParaRPr lang="es-ES" dirty="0">
              <a:solidFill>
                <a:srgbClr val="00B050"/>
              </a:solidFill>
              <a:effectLst/>
              <a:latin typeface="Calibri" panose="020F0502020204030204" pitchFamily="34" charset="0"/>
              <a:ea typeface="SimSun" panose="02010600030101010101" pitchFamily="2" charset="-122"/>
              <a:cs typeface="Times New Roman" panose="02020603050405020304" pitchFamily="18" charset="0"/>
            </a:endParaRPr>
          </a:p>
          <a:p>
            <a:pPr lvl="0" algn="just">
              <a:lnSpc>
                <a:spcPct val="115000"/>
              </a:lnSpc>
              <a:spcBef>
                <a:spcPts val="1000"/>
              </a:spcBef>
              <a:spcAft>
                <a:spcPts val="0"/>
              </a:spcAft>
              <a:buClr>
                <a:srgbClr val="000000"/>
              </a:buClr>
              <a:tabLst>
                <a:tab pos="180340" algn="l"/>
              </a:tabLst>
            </a:pPr>
            <a:endParaRPr lang="es-ES" sz="1800" b="1" dirty="0">
              <a:solidFill>
                <a:srgbClr val="243F60"/>
              </a:solidFill>
              <a:effectLst/>
              <a:latin typeface="Cambria" panose="02040503050406030204" pitchFamily="18" charset="0"/>
              <a:ea typeface="SimSun" panose="02010600030101010101" pitchFamily="2" charset="-122"/>
              <a:cs typeface="Times New Roman" panose="02020603050405020304" pitchFamily="18" charset="0"/>
            </a:endParaRPr>
          </a:p>
        </p:txBody>
      </p:sp>
      <p:sp>
        <p:nvSpPr>
          <p:cNvPr id="16390" name="Rectangle 6"/>
          <p:cNvSpPr>
            <a:spLocks noChangeArrowheads="1"/>
          </p:cNvSpPr>
          <p:nvPr/>
        </p:nvSpPr>
        <p:spPr bwMode="auto">
          <a:xfrm>
            <a:off x="10084566" y="745491"/>
            <a:ext cx="2088232" cy="5841680"/>
          </a:xfrm>
          <a:prstGeom prst="rect">
            <a:avLst/>
          </a:prstGeom>
          <a:solidFill>
            <a:srgbClr val="FFFFFF"/>
          </a:solidFill>
          <a:ln w="12700">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1400" b="1" dirty="0">
                <a:solidFill>
                  <a:srgbClr val="595959"/>
                </a:solidFill>
                <a:latin typeface="Calibri" pitchFamily="34" charset="0"/>
                <a:cs typeface="Arial" pitchFamily="34" charset="0"/>
              </a:rPr>
              <a:t>Consultas y Dudas Habituales</a:t>
            </a:r>
            <a:endParaRPr lang="es-ES" sz="1400" dirty="0">
              <a:latin typeface="Arial" pitchFamily="34" charset="0"/>
              <a:cs typeface="Arial" pitchFamily="34" charset="0"/>
            </a:endParaRPr>
          </a:p>
        </p:txBody>
      </p:sp>
      <p:sp>
        <p:nvSpPr>
          <p:cNvPr id="11" name="10 Botón de acción: Comienzo">
            <a:hlinkClick r:id="rId3" action="ppaction://hlinksldjump" highlightClick="1"/>
          </p:cNvPr>
          <p:cNvSpPr/>
          <p:nvPr/>
        </p:nvSpPr>
        <p:spPr>
          <a:xfrm>
            <a:off x="10128448" y="6669360"/>
            <a:ext cx="432048" cy="18864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11 Rectángulo"/>
          <p:cNvSpPr/>
          <p:nvPr/>
        </p:nvSpPr>
        <p:spPr>
          <a:xfrm>
            <a:off x="1524000" y="6597352"/>
            <a:ext cx="9144000" cy="260648"/>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Presupuesto 2023</a:t>
            </a:r>
          </a:p>
        </p:txBody>
      </p:sp>
      <p:sp>
        <p:nvSpPr>
          <p:cNvPr id="2" name="Botón de acción: Hacia atrás o Anterior 1">
            <a:hlinkClick r:id="rId3" action="ppaction://hlinksldjump" highlightClick="1"/>
          </p:cNvPr>
          <p:cNvSpPr/>
          <p:nvPr/>
        </p:nvSpPr>
        <p:spPr>
          <a:xfrm>
            <a:off x="10128448" y="260648"/>
            <a:ext cx="288032" cy="19655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3" name="Imagen 12">
            <a:extLst>
              <a:ext uri="{FF2B5EF4-FFF2-40B4-BE49-F238E27FC236}">
                <a16:creationId xmlns:a16="http://schemas.microsoft.com/office/drawing/2014/main" id="{BDAC44D6-6FFD-4F46-B94F-249F31B227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0" y="-4620"/>
            <a:ext cx="721748" cy="851045"/>
          </a:xfrm>
          <a:prstGeom prst="rect">
            <a:avLst/>
          </a:prstGeom>
        </p:spPr>
      </p:pic>
      <p:sp>
        <p:nvSpPr>
          <p:cNvPr id="14" name="Rectángulo 13">
            <a:extLst>
              <a:ext uri="{FF2B5EF4-FFF2-40B4-BE49-F238E27FC236}">
                <a16:creationId xmlns:a16="http://schemas.microsoft.com/office/drawing/2014/main" id="{689095EC-45B2-4D99-9713-F553B165659B}"/>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Gestión Presupuestaria y Patrimonial</a:t>
            </a:r>
          </a:p>
        </p:txBody>
      </p:sp>
      <p:sp>
        <p:nvSpPr>
          <p:cNvPr id="15" name="CuadroTexto 14">
            <a:extLst>
              <a:ext uri="{FF2B5EF4-FFF2-40B4-BE49-F238E27FC236}">
                <a16:creationId xmlns:a16="http://schemas.microsoft.com/office/drawing/2014/main" id="{ECF81CEC-0CBB-4FAC-987A-A7E39CF6A349}"/>
              </a:ext>
            </a:extLst>
          </p:cNvPr>
          <p:cNvSpPr txBox="1"/>
          <p:nvPr/>
        </p:nvSpPr>
        <p:spPr>
          <a:xfrm>
            <a:off x="0" y="4991941"/>
            <a:ext cx="10084565" cy="1615827"/>
          </a:xfrm>
          <a:prstGeom prst="rect">
            <a:avLst/>
          </a:prstGeom>
          <a:ln w="3175"/>
        </p:spPr>
        <p:style>
          <a:lnRef idx="2">
            <a:schemeClr val="dk1"/>
          </a:lnRef>
          <a:fillRef idx="1">
            <a:schemeClr val="lt1"/>
          </a:fillRef>
          <a:effectRef idx="0">
            <a:schemeClr val="dk1"/>
          </a:effectRef>
          <a:fontRef idx="minor">
            <a:schemeClr val="dk1"/>
          </a:fontRef>
        </p:style>
        <p:txBody>
          <a:bodyPr wrap="square">
            <a:spAutoFit/>
          </a:bodyPr>
          <a:lstStyle/>
          <a:p>
            <a:pPr fontAlgn="base">
              <a:spcBef>
                <a:spcPct val="0"/>
              </a:spcBef>
              <a:spcAft>
                <a:spcPts val="1000"/>
              </a:spcAft>
            </a:pPr>
            <a:r>
              <a:rPr lang="es-ES" sz="2000" b="1" dirty="0">
                <a:solidFill>
                  <a:srgbClr val="595959"/>
                </a:solidFill>
                <a:latin typeface="Calibri" pitchFamily="34" charset="0"/>
                <a:cs typeface="Arial" pitchFamily="34" charset="0"/>
              </a:rPr>
              <a:t>Efectos sobre la Gestión</a:t>
            </a:r>
          </a:p>
          <a:p>
            <a:pPr marL="285750" indent="-285750" fontAlgn="base">
              <a:spcBef>
                <a:spcPct val="0"/>
              </a:spcBef>
              <a:spcAft>
                <a:spcPts val="1000"/>
              </a:spcAft>
              <a:buFont typeface="Wingdings" panose="05000000000000000000" pitchFamily="2" charset="2"/>
              <a:buChar char="q"/>
            </a:pPr>
            <a:r>
              <a:rPr lang="es-ES" sz="1800" b="1" dirty="0">
                <a:solidFill>
                  <a:srgbClr val="595959"/>
                </a:solidFill>
                <a:latin typeface="Calibri" pitchFamily="34" charset="0"/>
                <a:cs typeface="Arial" pitchFamily="34" charset="0"/>
              </a:rPr>
              <a:t>Cumplimiento Gestión de Subvenciones BDNS.</a:t>
            </a:r>
          </a:p>
          <a:p>
            <a:pPr marL="285750" indent="-285750" fontAlgn="base">
              <a:spcBef>
                <a:spcPct val="0"/>
              </a:spcBef>
              <a:spcAft>
                <a:spcPts val="1000"/>
              </a:spcAft>
              <a:buFont typeface="Wingdings" panose="05000000000000000000" pitchFamily="2" charset="2"/>
              <a:buChar char="q"/>
            </a:pPr>
            <a:r>
              <a:rPr lang="es-ES" sz="1800" b="1" dirty="0">
                <a:solidFill>
                  <a:srgbClr val="595959"/>
                </a:solidFill>
                <a:latin typeface="Calibri" pitchFamily="34" charset="0"/>
                <a:cs typeface="Arial" pitchFamily="34" charset="0"/>
              </a:rPr>
              <a:t>Publicidad Concesión y Resolución.</a:t>
            </a:r>
          </a:p>
          <a:p>
            <a:pPr marL="285750" indent="-285750" fontAlgn="base">
              <a:spcBef>
                <a:spcPct val="0"/>
              </a:spcBef>
              <a:spcAft>
                <a:spcPts val="1000"/>
              </a:spcAft>
              <a:buFont typeface="Wingdings" panose="05000000000000000000" pitchFamily="2" charset="2"/>
              <a:buChar char="q"/>
            </a:pPr>
            <a:r>
              <a:rPr lang="es-ES" sz="1800" b="1" dirty="0">
                <a:solidFill>
                  <a:srgbClr val="595959"/>
                </a:solidFill>
                <a:latin typeface="Calibri" pitchFamily="34" charset="0"/>
                <a:cs typeface="Arial" pitchFamily="34" charset="0"/>
              </a:rPr>
              <a:t>Control Gestión Actos Administrativos con las Fases Gestión Gastos</a:t>
            </a:r>
          </a:p>
        </p:txBody>
      </p:sp>
    </p:spTree>
    <p:extLst>
      <p:ext uri="{BB962C8B-B14F-4D97-AF65-F5344CB8AC3E}">
        <p14:creationId xmlns:p14="http://schemas.microsoft.com/office/powerpoint/2010/main" val="15489886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524001" y="-682303"/>
            <a:ext cx="637247" cy="1821807"/>
          </a:xfrm>
          <a:prstGeom prst="rect">
            <a:avLst/>
          </a:prstGeom>
          <a:noFill/>
          <a:ln w="9525">
            <a:noFill/>
            <a:miter lim="800000"/>
            <a:headEnd/>
            <a:tailEnd/>
          </a:ln>
          <a:effectLst/>
        </p:spPr>
        <p:txBody>
          <a:bodyPr vert="horz" wrap="none" lIns="91440" tIns="630039" rIns="539580" bIns="899829" numCol="1" anchor="ctr" anchorCtr="0" compatLnSpc="1">
            <a:prstTxWarp prst="textNoShape">
              <a:avLst/>
            </a:prstTxWarp>
            <a:spAutoFit/>
          </a:bodyPr>
          <a:lstStyle/>
          <a:p>
            <a:endParaRPr lang="es-ES" dirty="0"/>
          </a:p>
        </p:txBody>
      </p:sp>
      <p:sp>
        <p:nvSpPr>
          <p:cNvPr id="16386" name="Rectangle 2"/>
          <p:cNvSpPr>
            <a:spLocks noChangeArrowheads="1"/>
          </p:cNvSpPr>
          <p:nvPr/>
        </p:nvSpPr>
        <p:spPr bwMode="auto">
          <a:xfrm>
            <a:off x="767408" y="116632"/>
            <a:ext cx="9156848" cy="474662"/>
          </a:xfrm>
          <a:prstGeom prst="rect">
            <a:avLst/>
          </a:prstGeom>
          <a:solidFill>
            <a:srgbClr val="FFFFF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2600" dirty="0">
                <a:solidFill>
                  <a:srgbClr val="595959"/>
                </a:solidFill>
                <a:latin typeface="Calibri" pitchFamily="34" charset="0"/>
                <a:cs typeface="Arial" pitchFamily="34" charset="0"/>
              </a:rPr>
              <a:t>Ficha Explicativa Modificación Normativa</a:t>
            </a:r>
            <a:endParaRPr lang="es-ES" dirty="0">
              <a:latin typeface="Arial" pitchFamily="34" charset="0"/>
              <a:cs typeface="Arial" pitchFamily="34" charset="0"/>
            </a:endParaRPr>
          </a:p>
        </p:txBody>
      </p:sp>
      <p:sp>
        <p:nvSpPr>
          <p:cNvPr id="16387" name="Rectangle 3"/>
          <p:cNvSpPr>
            <a:spLocks noChangeArrowheads="1"/>
          </p:cNvSpPr>
          <p:nvPr/>
        </p:nvSpPr>
        <p:spPr bwMode="auto">
          <a:xfrm>
            <a:off x="9924256" y="116632"/>
            <a:ext cx="2267744" cy="474662"/>
          </a:xfrm>
          <a:prstGeom prst="rect">
            <a:avLst/>
          </a:prstGeom>
          <a:solidFill>
            <a:srgbClr val="BFBFB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dirty="0">
                <a:solidFill>
                  <a:schemeClr val="bg1">
                    <a:lumMod val="50000"/>
                  </a:schemeClr>
                </a:solidFill>
                <a:latin typeface="Arial" pitchFamily="34" charset="0"/>
                <a:cs typeface="Arial" pitchFamily="34" charset="0"/>
              </a:rPr>
              <a:t>  </a:t>
            </a:r>
            <a:r>
              <a:rPr lang="es-ES" sz="2600" dirty="0">
                <a:solidFill>
                  <a:srgbClr val="595959"/>
                </a:solidFill>
                <a:latin typeface="Calibri" pitchFamily="34" charset="0"/>
                <a:cs typeface="Arial" pitchFamily="34" charset="0"/>
              </a:rPr>
              <a:t>Artículo 34</a:t>
            </a:r>
          </a:p>
        </p:txBody>
      </p:sp>
      <p:sp>
        <p:nvSpPr>
          <p:cNvPr id="16388" name="Rectangle 4"/>
          <p:cNvSpPr>
            <a:spLocks noChangeArrowheads="1"/>
          </p:cNvSpPr>
          <p:nvPr/>
        </p:nvSpPr>
        <p:spPr bwMode="auto">
          <a:xfrm>
            <a:off x="0" y="816233"/>
            <a:ext cx="10103768" cy="4933156"/>
          </a:xfrm>
          <a:prstGeom prst="rect">
            <a:avLst/>
          </a:prstGeom>
          <a:solidFill>
            <a:srgbClr val="FFFFFF">
              <a:alpha val="92000"/>
            </a:srgbClr>
          </a:solidFill>
          <a:ln w="12700">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3200" b="1" dirty="0">
                <a:solidFill>
                  <a:srgbClr val="595959"/>
                </a:solidFill>
                <a:latin typeface="Calibri" pitchFamily="34" charset="0"/>
                <a:cs typeface="Arial" pitchFamily="34" charset="0"/>
              </a:rPr>
              <a:t>Modificación</a:t>
            </a:r>
          </a:p>
          <a:p>
            <a:r>
              <a:rPr lang="es-ES" sz="1400" dirty="0">
                <a:solidFill>
                  <a:schemeClr val="bg1">
                    <a:lumMod val="50000"/>
                  </a:schemeClr>
                </a:solidFill>
                <a:effectLst>
                  <a:outerShdw blurRad="38100" dist="38100" dir="2700000" algn="tl">
                    <a:srgbClr val="000000">
                      <a:alpha val="43137"/>
                    </a:srgbClr>
                  </a:outerShdw>
                </a:effectLst>
              </a:rPr>
              <a:t>ARTÍCULO 34: Norma General de Tramitación de Ingresos.</a:t>
            </a:r>
          </a:p>
          <a:p>
            <a:endParaRPr lang="es-ES" sz="1400" dirty="0">
              <a:solidFill>
                <a:schemeClr val="bg1">
                  <a:lumMod val="50000"/>
                </a:schemeClr>
              </a:solidFill>
              <a:effectLst>
                <a:outerShdw blurRad="38100" dist="38100" dir="2700000" algn="tl">
                  <a:srgbClr val="000000">
                    <a:alpha val="43137"/>
                  </a:srgbClr>
                </a:outerShdw>
              </a:effectLst>
            </a:endParaRPr>
          </a:p>
          <a:p>
            <a:r>
              <a:rPr lang="es-ES" sz="2000"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Se incluye un nuevo supuesto de ingresos recibidos, para reconocer las subvenciones directas otorgadas mediante Resolución (en lugar de convenio), que viene a ser una práctica nueva de la GVA.</a:t>
            </a:r>
          </a:p>
          <a:p>
            <a:endParaRPr lang="es-ES" sz="1400" dirty="0">
              <a:solidFill>
                <a:srgbClr val="000000"/>
              </a:solidFill>
              <a:latin typeface="Calibri" panose="020F0502020204030204" pitchFamily="34" charset="0"/>
              <a:ea typeface="SimSun" panose="02010600030101010101" pitchFamily="2" charset="-122"/>
              <a:cs typeface="Calibri" panose="020F0502020204030204" pitchFamily="34" charset="0"/>
            </a:endParaRPr>
          </a:p>
          <a:p>
            <a:endParaRPr lang="es-ES" sz="1400" dirty="0">
              <a:solidFill>
                <a:schemeClr val="bg1">
                  <a:lumMod val="50000"/>
                </a:schemeClr>
              </a:solidFill>
              <a:effectLst>
                <a:outerShdw blurRad="38100" dist="38100" dir="2700000" algn="tl">
                  <a:srgbClr val="000000">
                    <a:alpha val="43137"/>
                  </a:srgbClr>
                </a:outerShdw>
              </a:effectLst>
            </a:endParaRPr>
          </a:p>
          <a:p>
            <a:r>
              <a:rPr lang="es-ES" sz="1600" dirty="0">
                <a:solidFill>
                  <a:srgbClr val="00B050"/>
                </a:solidFill>
              </a:rPr>
              <a:t>… </a:t>
            </a:r>
          </a:p>
          <a:p>
            <a:pPr algn="just">
              <a:lnSpc>
                <a:spcPct val="115000"/>
              </a:lnSpc>
              <a:spcAft>
                <a:spcPts val="1000"/>
              </a:spcAft>
            </a:pPr>
            <a:r>
              <a:rPr lang="es-ES" sz="1800" dirty="0">
                <a:solidFill>
                  <a:srgbClr val="00B050"/>
                </a:solidFill>
                <a:effectLst/>
                <a:latin typeface="Calibri" panose="020F0502020204030204" pitchFamily="34" charset="0"/>
                <a:ea typeface="SimSun" panose="02010600030101010101" pitchFamily="2" charset="-122"/>
                <a:cs typeface="Calibri" panose="020F0502020204030204" pitchFamily="34" charset="0"/>
              </a:rPr>
              <a:t>En cuanto a los ingresos recibidos mediante subvención directa por Resolución de un organismo público externo, se estará a lo establecido en el Título Quinto de estas Bases.</a:t>
            </a:r>
            <a:r>
              <a:rPr lang="es-ES" sz="1800" dirty="0">
                <a:solidFill>
                  <a:srgbClr val="00B050"/>
                </a:solidFill>
                <a:effectLst/>
                <a:latin typeface="Calibri" panose="020F0502020204030204" pitchFamily="34" charset="0"/>
                <a:ea typeface="SimSun" panose="02010600030101010101" pitchFamily="2" charset="-122"/>
                <a:cs typeface="Times New Roman" panose="02020603050405020304" pitchFamily="18" charset="0"/>
              </a:rPr>
              <a:t>  </a:t>
            </a:r>
            <a:endParaRPr lang="es-ES" sz="1600" dirty="0"/>
          </a:p>
        </p:txBody>
      </p:sp>
      <p:sp>
        <p:nvSpPr>
          <p:cNvPr id="16390" name="Rectangle 6"/>
          <p:cNvSpPr>
            <a:spLocks noChangeArrowheads="1"/>
          </p:cNvSpPr>
          <p:nvPr/>
        </p:nvSpPr>
        <p:spPr bwMode="auto">
          <a:xfrm>
            <a:off x="10103768" y="816232"/>
            <a:ext cx="2088232" cy="5781119"/>
          </a:xfrm>
          <a:prstGeom prst="rect">
            <a:avLst/>
          </a:prstGeom>
          <a:solidFill>
            <a:srgbClr val="FFFFFF"/>
          </a:solidFill>
          <a:ln w="12700">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1400" b="1" dirty="0">
                <a:solidFill>
                  <a:srgbClr val="595959"/>
                </a:solidFill>
                <a:latin typeface="Calibri" pitchFamily="34" charset="0"/>
                <a:cs typeface="Arial" pitchFamily="34" charset="0"/>
              </a:rPr>
              <a:t>Consultas y Dudas Habituales</a:t>
            </a:r>
            <a:endParaRPr lang="es-ES" sz="1400" dirty="0">
              <a:latin typeface="Arial" pitchFamily="34" charset="0"/>
              <a:cs typeface="Arial" pitchFamily="34" charset="0"/>
            </a:endParaRPr>
          </a:p>
        </p:txBody>
      </p:sp>
      <p:sp>
        <p:nvSpPr>
          <p:cNvPr id="11" name="10 Botón de acción: Comienzo">
            <a:hlinkClick r:id="rId3" action="ppaction://hlinksldjump" highlightClick="1"/>
          </p:cNvPr>
          <p:cNvSpPr/>
          <p:nvPr/>
        </p:nvSpPr>
        <p:spPr>
          <a:xfrm>
            <a:off x="10128448" y="6669360"/>
            <a:ext cx="432048" cy="18864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11 Rectángulo"/>
          <p:cNvSpPr/>
          <p:nvPr/>
        </p:nvSpPr>
        <p:spPr>
          <a:xfrm>
            <a:off x="1524000" y="6597352"/>
            <a:ext cx="9144000" cy="260648"/>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Presupuesto 2023</a:t>
            </a:r>
          </a:p>
        </p:txBody>
      </p:sp>
      <p:sp>
        <p:nvSpPr>
          <p:cNvPr id="2" name="Botón de acción: Hacia atrás o Anterior 1">
            <a:hlinkClick r:id="rId3" action="ppaction://hlinksldjump" highlightClick="1"/>
          </p:cNvPr>
          <p:cNvSpPr/>
          <p:nvPr/>
        </p:nvSpPr>
        <p:spPr>
          <a:xfrm>
            <a:off x="9408368" y="157410"/>
            <a:ext cx="515888" cy="433883"/>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4" name="Imagen 13">
            <a:extLst>
              <a:ext uri="{FF2B5EF4-FFF2-40B4-BE49-F238E27FC236}">
                <a16:creationId xmlns:a16="http://schemas.microsoft.com/office/drawing/2014/main" id="{ED072850-93D1-4C8C-8015-CE1910629E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0" y="-4620"/>
            <a:ext cx="775608" cy="914553"/>
          </a:xfrm>
          <a:prstGeom prst="rect">
            <a:avLst/>
          </a:prstGeom>
        </p:spPr>
      </p:pic>
      <p:sp>
        <p:nvSpPr>
          <p:cNvPr id="16" name="Rectángulo 15">
            <a:extLst>
              <a:ext uri="{FF2B5EF4-FFF2-40B4-BE49-F238E27FC236}">
                <a16:creationId xmlns:a16="http://schemas.microsoft.com/office/drawing/2014/main" id="{885DAB12-BFD3-4D8F-B6C7-C3FC3D2DC724}"/>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Gestión Presupuestaria y Patrimonial</a:t>
            </a:r>
          </a:p>
        </p:txBody>
      </p:sp>
      <p:sp>
        <p:nvSpPr>
          <p:cNvPr id="13" name="CuadroTexto 12">
            <a:extLst>
              <a:ext uri="{FF2B5EF4-FFF2-40B4-BE49-F238E27FC236}">
                <a16:creationId xmlns:a16="http://schemas.microsoft.com/office/drawing/2014/main" id="{55C87BA2-6672-404C-9F5D-796E0F575349}"/>
              </a:ext>
            </a:extLst>
          </p:cNvPr>
          <p:cNvSpPr txBox="1"/>
          <p:nvPr/>
        </p:nvSpPr>
        <p:spPr>
          <a:xfrm>
            <a:off x="9602" y="5749390"/>
            <a:ext cx="10084565" cy="805349"/>
          </a:xfrm>
          <a:prstGeom prst="rect">
            <a:avLst/>
          </a:prstGeom>
          <a:ln w="3175"/>
        </p:spPr>
        <p:style>
          <a:lnRef idx="2">
            <a:schemeClr val="dk1"/>
          </a:lnRef>
          <a:fillRef idx="1">
            <a:schemeClr val="lt1"/>
          </a:fillRef>
          <a:effectRef idx="0">
            <a:schemeClr val="dk1"/>
          </a:effectRef>
          <a:fontRef idx="minor">
            <a:schemeClr val="dk1"/>
          </a:fontRef>
        </p:style>
        <p:txBody>
          <a:bodyPr wrap="square">
            <a:spAutoFit/>
          </a:bodyPr>
          <a:lstStyle/>
          <a:p>
            <a:pPr fontAlgn="base">
              <a:spcBef>
                <a:spcPct val="0"/>
              </a:spcBef>
              <a:spcAft>
                <a:spcPts val="1000"/>
              </a:spcAft>
            </a:pPr>
            <a:r>
              <a:rPr lang="es-ES" sz="2000" b="1" dirty="0">
                <a:solidFill>
                  <a:srgbClr val="595959"/>
                </a:solidFill>
                <a:latin typeface="Calibri" pitchFamily="34" charset="0"/>
                <a:cs typeface="Arial" pitchFamily="34" charset="0"/>
              </a:rPr>
              <a:t>Efectos sobre la Gestión</a:t>
            </a:r>
          </a:p>
          <a:p>
            <a:pPr marL="285750" indent="-285750" fontAlgn="base">
              <a:spcBef>
                <a:spcPct val="0"/>
              </a:spcBef>
              <a:spcAft>
                <a:spcPts val="1000"/>
              </a:spcAft>
              <a:buFont typeface="Wingdings" panose="05000000000000000000" pitchFamily="2" charset="2"/>
              <a:buChar char="q"/>
            </a:pPr>
            <a:r>
              <a:rPr lang="es-ES" sz="1800" b="1" dirty="0">
                <a:solidFill>
                  <a:srgbClr val="595959"/>
                </a:solidFill>
                <a:latin typeface="Calibri" pitchFamily="34" charset="0"/>
                <a:cs typeface="Arial" pitchFamily="34" charset="0"/>
              </a:rPr>
              <a:t>Adaptar la Normativa propia de la UMH a una nueva forma de otorgar subvenciones por la GVA.</a:t>
            </a:r>
          </a:p>
        </p:txBody>
      </p:sp>
    </p:spTree>
    <p:extLst>
      <p:ext uri="{BB962C8B-B14F-4D97-AF65-F5344CB8AC3E}">
        <p14:creationId xmlns:p14="http://schemas.microsoft.com/office/powerpoint/2010/main" val="11422906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524001" y="-682303"/>
            <a:ext cx="637247" cy="1821807"/>
          </a:xfrm>
          <a:prstGeom prst="rect">
            <a:avLst/>
          </a:prstGeom>
          <a:noFill/>
          <a:ln w="9525">
            <a:noFill/>
            <a:miter lim="800000"/>
            <a:headEnd/>
            <a:tailEnd/>
          </a:ln>
          <a:effectLst/>
        </p:spPr>
        <p:txBody>
          <a:bodyPr vert="horz" wrap="none" lIns="91440" tIns="630039" rIns="539580" bIns="899829" numCol="1" anchor="ctr" anchorCtr="0" compatLnSpc="1">
            <a:prstTxWarp prst="textNoShape">
              <a:avLst/>
            </a:prstTxWarp>
            <a:spAutoFit/>
          </a:bodyPr>
          <a:lstStyle/>
          <a:p>
            <a:endParaRPr lang="es-ES" dirty="0"/>
          </a:p>
        </p:txBody>
      </p:sp>
      <p:sp>
        <p:nvSpPr>
          <p:cNvPr id="16386" name="Rectangle 2"/>
          <p:cNvSpPr>
            <a:spLocks noChangeArrowheads="1"/>
          </p:cNvSpPr>
          <p:nvPr/>
        </p:nvSpPr>
        <p:spPr bwMode="auto">
          <a:xfrm>
            <a:off x="986997" y="134756"/>
            <a:ext cx="8964486" cy="474662"/>
          </a:xfrm>
          <a:prstGeom prst="rect">
            <a:avLst/>
          </a:prstGeom>
          <a:solidFill>
            <a:srgbClr val="FFFFF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2600" dirty="0">
                <a:solidFill>
                  <a:srgbClr val="595959"/>
                </a:solidFill>
                <a:latin typeface="Calibri" pitchFamily="34" charset="0"/>
                <a:cs typeface="Arial" pitchFamily="34" charset="0"/>
              </a:rPr>
              <a:t>Ficha Explicativa Modificación Normativa</a:t>
            </a:r>
            <a:endParaRPr lang="es-ES" dirty="0">
              <a:latin typeface="Arial" pitchFamily="34" charset="0"/>
              <a:cs typeface="Arial" pitchFamily="34" charset="0"/>
            </a:endParaRPr>
          </a:p>
        </p:txBody>
      </p:sp>
      <p:sp>
        <p:nvSpPr>
          <p:cNvPr id="16387" name="Rectangle 3"/>
          <p:cNvSpPr>
            <a:spLocks noChangeArrowheads="1"/>
          </p:cNvSpPr>
          <p:nvPr/>
        </p:nvSpPr>
        <p:spPr bwMode="auto">
          <a:xfrm>
            <a:off x="9924256" y="121593"/>
            <a:ext cx="2267744" cy="474662"/>
          </a:xfrm>
          <a:prstGeom prst="rect">
            <a:avLst/>
          </a:prstGeom>
          <a:solidFill>
            <a:srgbClr val="BFBFB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dirty="0">
                <a:solidFill>
                  <a:schemeClr val="bg1">
                    <a:lumMod val="50000"/>
                  </a:schemeClr>
                </a:solidFill>
                <a:latin typeface="Arial" pitchFamily="34" charset="0"/>
                <a:cs typeface="Arial" pitchFamily="34" charset="0"/>
              </a:rPr>
              <a:t>  </a:t>
            </a:r>
            <a:r>
              <a:rPr lang="es-ES" sz="2600" dirty="0">
                <a:solidFill>
                  <a:srgbClr val="595959"/>
                </a:solidFill>
                <a:latin typeface="Calibri" pitchFamily="34" charset="0"/>
                <a:cs typeface="Arial" pitchFamily="34" charset="0"/>
              </a:rPr>
              <a:t>Artículo 35</a:t>
            </a:r>
          </a:p>
        </p:txBody>
      </p:sp>
      <p:sp>
        <p:nvSpPr>
          <p:cNvPr id="16388" name="Rectangle 4"/>
          <p:cNvSpPr>
            <a:spLocks noChangeArrowheads="1"/>
          </p:cNvSpPr>
          <p:nvPr/>
        </p:nvSpPr>
        <p:spPr bwMode="auto">
          <a:xfrm>
            <a:off x="0" y="816235"/>
            <a:ext cx="10103768" cy="4484974"/>
          </a:xfrm>
          <a:prstGeom prst="rect">
            <a:avLst/>
          </a:prstGeom>
          <a:solidFill>
            <a:srgbClr val="FFFFFF">
              <a:alpha val="92000"/>
            </a:srgbClr>
          </a:solidFill>
          <a:ln w="12700">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1600" b="1" dirty="0">
                <a:solidFill>
                  <a:srgbClr val="595959"/>
                </a:solidFill>
                <a:latin typeface="Calibri" pitchFamily="34" charset="0"/>
                <a:cs typeface="Arial" pitchFamily="34" charset="0"/>
              </a:rPr>
              <a:t>Modificación</a:t>
            </a:r>
          </a:p>
          <a:p>
            <a:r>
              <a:rPr lang="es-ES" sz="1600" dirty="0"/>
              <a:t> </a:t>
            </a:r>
            <a:r>
              <a:rPr lang="es-ES" sz="1400" dirty="0">
                <a:solidFill>
                  <a:schemeClr val="bg1">
                    <a:lumMod val="50000"/>
                  </a:schemeClr>
                </a:solidFill>
                <a:effectLst>
                  <a:outerShdw blurRad="38100" dist="38100" dir="2700000" algn="tl">
                    <a:srgbClr val="000000">
                      <a:alpha val="43137"/>
                    </a:srgbClr>
                  </a:outerShdw>
                </a:effectLst>
              </a:rPr>
              <a:t>ARTÍCULO 35: Enajenación de Bienes. </a:t>
            </a:r>
          </a:p>
          <a:p>
            <a:endParaRPr lang="es-ES" sz="1400" dirty="0">
              <a:solidFill>
                <a:schemeClr val="bg1">
                  <a:lumMod val="50000"/>
                </a:schemeClr>
              </a:solidFill>
              <a:effectLst>
                <a:outerShdw blurRad="38100" dist="38100" dir="2700000" algn="tl">
                  <a:srgbClr val="000000">
                    <a:alpha val="43137"/>
                  </a:srgbClr>
                </a:outerShdw>
              </a:effectLst>
            </a:endParaRPr>
          </a:p>
          <a:p>
            <a:r>
              <a:rPr lang="es-ES" sz="1600" dirty="0"/>
              <a:t>Se modifica este artículo según el nuevo Reglamento de Gestión de Bienes Muebles en desuso.</a:t>
            </a:r>
          </a:p>
          <a:p>
            <a:endParaRPr lang="es-ES" sz="1600" dirty="0"/>
          </a:p>
          <a:p>
            <a:r>
              <a:rPr lang="es-ES" sz="1600" dirty="0"/>
              <a:t>….</a:t>
            </a:r>
          </a:p>
          <a:p>
            <a:pPr algn="just">
              <a:lnSpc>
                <a:spcPct val="115000"/>
              </a:lnSpc>
              <a:spcAft>
                <a:spcPts val="1000"/>
              </a:spcAft>
            </a:pPr>
            <a:r>
              <a:rPr lang="es-ES" sz="1600" dirty="0">
                <a:solidFill>
                  <a:srgbClr val="00B050"/>
                </a:solidFill>
                <a:effectLst/>
                <a:latin typeface="Calibri" panose="020F0502020204030204" pitchFamily="34" charset="0"/>
                <a:ea typeface="SimSun" panose="02010600030101010101" pitchFamily="2" charset="-122"/>
                <a:cs typeface="Calibri" panose="020F0502020204030204" pitchFamily="34" charset="0"/>
              </a:rPr>
              <a:t>La enajenación y adjudicación directa de los bienes muebles obsoletos o deteriorados por el uso, cuyo valor no supere 6.000,00 Euros por unidad, será autorizada por la Gerencia, por delegación del Rector. </a:t>
            </a:r>
            <a:endParaRPr lang="es-ES" sz="1600" dirty="0">
              <a:solidFill>
                <a:srgbClr val="00B050"/>
              </a:solidFill>
              <a:effectLst/>
              <a:latin typeface="Calibri" panose="020F0502020204030204" pitchFamily="34" charset="0"/>
              <a:ea typeface="SimSun" panose="02010600030101010101" pitchFamily="2" charset="-122"/>
              <a:cs typeface="Times New Roman" panose="02020603050405020304" pitchFamily="18" charset="0"/>
            </a:endParaRPr>
          </a:p>
          <a:p>
            <a:pPr algn="just">
              <a:lnSpc>
                <a:spcPct val="115000"/>
              </a:lnSpc>
              <a:spcAft>
                <a:spcPts val="1000"/>
              </a:spcAft>
            </a:pPr>
            <a:r>
              <a:rPr lang="es-ES" sz="1600" dirty="0">
                <a:solidFill>
                  <a:srgbClr val="00B050"/>
                </a:solidFill>
                <a:effectLst/>
                <a:latin typeface="Calibri" panose="020F0502020204030204" pitchFamily="34" charset="0"/>
                <a:ea typeface="SimSun" panose="02010600030101010101" pitchFamily="2" charset="-122"/>
                <a:cs typeface="Calibri" panose="020F0502020204030204" pitchFamily="34" charset="0"/>
              </a:rPr>
              <a:t>La enajenación y adjudicación directa de los bienes muebles obsoletos o deteriorados cuyo valor supere 6.000,00 euros, será autorizada por el Consejo de Gobierno.</a:t>
            </a:r>
            <a:r>
              <a:rPr lang="es-ES" sz="1600" dirty="0">
                <a:solidFill>
                  <a:srgbClr val="00B050"/>
                </a:solidFill>
                <a:effectLst/>
                <a:latin typeface="Calibri" panose="020F0502020204030204" pitchFamily="34" charset="0"/>
                <a:ea typeface="SimSun" panose="02010600030101010101" pitchFamily="2" charset="-122"/>
                <a:cs typeface="Times New Roman" panose="02020603050405020304" pitchFamily="18" charset="0"/>
              </a:rPr>
              <a:t> </a:t>
            </a:r>
            <a:r>
              <a:rPr lang="es-ES" sz="1600" dirty="0">
                <a:effectLst/>
                <a:latin typeface="Calibri" panose="020F0502020204030204" pitchFamily="34" charset="0"/>
                <a:ea typeface="SimSun" panose="02010600030101010101" pitchFamily="2" charset="-122"/>
                <a:cs typeface="Times New Roman" panose="02020603050405020304" pitchFamily="18" charset="0"/>
              </a:rPr>
              <a:t> </a:t>
            </a:r>
          </a:p>
          <a:p>
            <a:pPr>
              <a:spcAft>
                <a:spcPts val="1000"/>
              </a:spcAft>
            </a:pPr>
            <a:r>
              <a:rPr lang="es-ES" sz="1800" dirty="0">
                <a:effectLst/>
                <a:latin typeface="Calibri" panose="020F0502020204030204" pitchFamily="34" charset="0"/>
                <a:ea typeface="SimSun" panose="02010600030101010101" pitchFamily="2" charset="-122"/>
                <a:cs typeface="Times New Roman" panose="02020603050405020304" pitchFamily="18" charset="0"/>
              </a:rPr>
              <a:t>  </a:t>
            </a:r>
            <a:endParaRPr lang="es-ES" sz="1600" dirty="0"/>
          </a:p>
          <a:p>
            <a:pPr algn="just"/>
            <a:endParaRPr lang="es-ES" sz="1600" dirty="0"/>
          </a:p>
          <a:p>
            <a:pPr algn="just"/>
            <a:endParaRPr lang="es-ES" sz="1600" b="1" dirty="0"/>
          </a:p>
        </p:txBody>
      </p:sp>
      <p:sp>
        <p:nvSpPr>
          <p:cNvPr id="16390" name="Rectangle 6"/>
          <p:cNvSpPr>
            <a:spLocks noChangeArrowheads="1"/>
          </p:cNvSpPr>
          <p:nvPr/>
        </p:nvSpPr>
        <p:spPr bwMode="auto">
          <a:xfrm>
            <a:off x="10103768" y="836711"/>
            <a:ext cx="2088232" cy="5718027"/>
          </a:xfrm>
          <a:prstGeom prst="rect">
            <a:avLst/>
          </a:prstGeom>
          <a:solidFill>
            <a:srgbClr val="FFFFFF"/>
          </a:solidFill>
          <a:ln w="12700">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1400" b="1" dirty="0">
                <a:solidFill>
                  <a:srgbClr val="595959"/>
                </a:solidFill>
                <a:latin typeface="Calibri" pitchFamily="34" charset="0"/>
                <a:cs typeface="Arial" pitchFamily="34" charset="0"/>
              </a:rPr>
              <a:t>Consultas y Dudas Habituales</a:t>
            </a:r>
            <a:endParaRPr lang="es-ES" sz="1400" dirty="0">
              <a:latin typeface="Arial" pitchFamily="34" charset="0"/>
              <a:cs typeface="Arial" pitchFamily="34" charset="0"/>
            </a:endParaRPr>
          </a:p>
        </p:txBody>
      </p:sp>
      <p:sp>
        <p:nvSpPr>
          <p:cNvPr id="11" name="10 Botón de acción: Comienzo">
            <a:hlinkClick r:id="rId3" action="ppaction://hlinksldjump" highlightClick="1"/>
          </p:cNvPr>
          <p:cNvSpPr/>
          <p:nvPr/>
        </p:nvSpPr>
        <p:spPr>
          <a:xfrm>
            <a:off x="10128448" y="6669360"/>
            <a:ext cx="432048" cy="18864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11 Rectángulo"/>
          <p:cNvSpPr/>
          <p:nvPr/>
        </p:nvSpPr>
        <p:spPr>
          <a:xfrm>
            <a:off x="1524000" y="6597352"/>
            <a:ext cx="9144000" cy="260648"/>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Presupuesto 2023</a:t>
            </a:r>
          </a:p>
        </p:txBody>
      </p:sp>
      <p:sp>
        <p:nvSpPr>
          <p:cNvPr id="2" name="Botón de acción: Hacia atrás o Anterior 1">
            <a:hlinkClick r:id="rId3" action="ppaction://hlinksldjump" highlightClick="1"/>
          </p:cNvPr>
          <p:cNvSpPr/>
          <p:nvPr/>
        </p:nvSpPr>
        <p:spPr>
          <a:xfrm>
            <a:off x="9284983" y="117109"/>
            <a:ext cx="637247" cy="47466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4" name="Imagen 13">
            <a:extLst>
              <a:ext uri="{FF2B5EF4-FFF2-40B4-BE49-F238E27FC236}">
                <a16:creationId xmlns:a16="http://schemas.microsoft.com/office/drawing/2014/main" id="{54005CD0-CFCB-42F7-BD14-66E560E6BD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0" y="-4620"/>
            <a:ext cx="775608" cy="914553"/>
          </a:xfrm>
          <a:prstGeom prst="rect">
            <a:avLst/>
          </a:prstGeom>
        </p:spPr>
      </p:pic>
      <p:sp>
        <p:nvSpPr>
          <p:cNvPr id="16" name="Rectángulo 15">
            <a:extLst>
              <a:ext uri="{FF2B5EF4-FFF2-40B4-BE49-F238E27FC236}">
                <a16:creationId xmlns:a16="http://schemas.microsoft.com/office/drawing/2014/main" id="{260867F6-FD10-4DA0-985E-BC3AAE598495}"/>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Gestión Presupuestaria y Patrimonial</a:t>
            </a:r>
          </a:p>
        </p:txBody>
      </p:sp>
      <p:sp>
        <p:nvSpPr>
          <p:cNvPr id="15" name="CuadroTexto 14">
            <a:extLst>
              <a:ext uri="{FF2B5EF4-FFF2-40B4-BE49-F238E27FC236}">
                <a16:creationId xmlns:a16="http://schemas.microsoft.com/office/drawing/2014/main" id="{123C0753-86E6-455F-B93B-EA89E504DE9B}"/>
              </a:ext>
            </a:extLst>
          </p:cNvPr>
          <p:cNvSpPr txBox="1"/>
          <p:nvPr/>
        </p:nvSpPr>
        <p:spPr>
          <a:xfrm>
            <a:off x="-9071" y="5301209"/>
            <a:ext cx="10084565" cy="1267014"/>
          </a:xfrm>
          <a:prstGeom prst="rect">
            <a:avLst/>
          </a:prstGeom>
          <a:ln w="3175"/>
        </p:spPr>
        <p:style>
          <a:lnRef idx="2">
            <a:schemeClr val="dk1"/>
          </a:lnRef>
          <a:fillRef idx="1">
            <a:schemeClr val="lt1"/>
          </a:fillRef>
          <a:effectRef idx="0">
            <a:schemeClr val="dk1"/>
          </a:effectRef>
          <a:fontRef idx="minor">
            <a:schemeClr val="dk1"/>
          </a:fontRef>
        </p:style>
        <p:txBody>
          <a:bodyPr wrap="square">
            <a:spAutoFit/>
          </a:bodyPr>
          <a:lstStyle/>
          <a:p>
            <a:pPr fontAlgn="base">
              <a:spcBef>
                <a:spcPct val="0"/>
              </a:spcBef>
              <a:spcAft>
                <a:spcPts val="1000"/>
              </a:spcAft>
            </a:pPr>
            <a:r>
              <a:rPr lang="es-ES" sz="3200" b="1" dirty="0">
                <a:solidFill>
                  <a:srgbClr val="595959"/>
                </a:solidFill>
                <a:latin typeface="Calibri" pitchFamily="34" charset="0"/>
                <a:cs typeface="Arial" pitchFamily="34" charset="0"/>
              </a:rPr>
              <a:t>Efectos sobre la Gestión</a:t>
            </a:r>
          </a:p>
          <a:p>
            <a:pPr marL="285750" indent="-285750" fontAlgn="base">
              <a:spcBef>
                <a:spcPct val="0"/>
              </a:spcBef>
              <a:spcAft>
                <a:spcPts val="1000"/>
              </a:spcAft>
              <a:buFont typeface="Wingdings" panose="05000000000000000000" pitchFamily="2" charset="2"/>
              <a:buChar char="q"/>
            </a:pPr>
            <a:r>
              <a:rPr lang="es-ES" sz="1800" b="1" dirty="0">
                <a:solidFill>
                  <a:srgbClr val="595959"/>
                </a:solidFill>
                <a:latin typeface="Calibri" pitchFamily="34" charset="0"/>
                <a:cs typeface="Arial" pitchFamily="34" charset="0"/>
              </a:rPr>
              <a:t>Por criterios de agilidad en la gestión de los bienes muebles de importes que no superen los 6.000,00 euros, se facilita la puesta en marcha de la nueva normativa de gestión de bienes en desuso..</a:t>
            </a:r>
          </a:p>
        </p:txBody>
      </p:sp>
    </p:spTree>
    <p:extLst>
      <p:ext uri="{BB962C8B-B14F-4D97-AF65-F5344CB8AC3E}">
        <p14:creationId xmlns:p14="http://schemas.microsoft.com/office/powerpoint/2010/main" val="30551826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6 Rectángulo">
            <a:extLst>
              <a:ext uri="{FF2B5EF4-FFF2-40B4-BE49-F238E27FC236}">
                <a16:creationId xmlns:a16="http://schemas.microsoft.com/office/drawing/2014/main" id="{EB7B1723-AD43-4BF0-A59E-192B0EF0BB00}"/>
              </a:ext>
            </a:extLst>
          </p:cNvPr>
          <p:cNvSpPr/>
          <p:nvPr/>
        </p:nvSpPr>
        <p:spPr>
          <a:xfrm>
            <a:off x="38709" y="0"/>
            <a:ext cx="12069451" cy="584775"/>
          </a:xfrm>
          <a:prstGeom prst="rect">
            <a:avLst/>
          </a:prstGeom>
          <a:solidFill>
            <a:schemeClr val="bg1">
              <a:lumMod val="95000"/>
            </a:schemeClr>
          </a:solidFill>
        </p:spPr>
        <p:txBody>
          <a:bodyPr wrap="square">
            <a:spAutoFit/>
          </a:bodyPr>
          <a:lstStyle/>
          <a:p>
            <a:pPr algn="r"/>
            <a:r>
              <a:rPr lang="es-ES" sz="3200" b="1" i="1" dirty="0">
                <a:ln w="50800"/>
                <a:solidFill>
                  <a:schemeClr val="bg1"/>
                </a:solidFill>
                <a:effectLst>
                  <a:outerShdw blurRad="38100" dist="38100" dir="2700000" algn="tl">
                    <a:srgbClr val="000000">
                      <a:alpha val="43137"/>
                    </a:srgbClr>
                  </a:outerShdw>
                </a:effectLst>
              </a:rPr>
              <a:t>Presupuesto 2023</a:t>
            </a:r>
            <a:endParaRPr lang="es-ES" sz="3200" i="1" dirty="0">
              <a:solidFill>
                <a:schemeClr val="bg1"/>
              </a:solidFill>
              <a:effectLst>
                <a:outerShdw blurRad="38100" dist="38100" dir="2700000" algn="tl">
                  <a:srgbClr val="000000">
                    <a:alpha val="43137"/>
                  </a:srgbClr>
                </a:outerShdw>
              </a:effectLst>
            </a:endParaRPr>
          </a:p>
        </p:txBody>
      </p:sp>
      <p:sp>
        <p:nvSpPr>
          <p:cNvPr id="2" name="1 Título"/>
          <p:cNvSpPr>
            <a:spLocks noGrp="1"/>
          </p:cNvSpPr>
          <p:nvPr>
            <p:ph type="title"/>
          </p:nvPr>
        </p:nvSpPr>
        <p:spPr>
          <a:xfrm>
            <a:off x="1271464" y="478461"/>
            <a:ext cx="9036496" cy="647700"/>
          </a:xfrm>
        </p:spPr>
        <p:txBody>
          <a:bodyPr rtlCol="0">
            <a:noAutofit/>
          </a:bodyPr>
          <a:lstStyle/>
          <a:p>
            <a:pPr>
              <a:defRPr/>
            </a:pPr>
            <a:r>
              <a:rPr lang="es-ES_tradnl" sz="4000" b="1" dirty="0">
                <a:solidFill>
                  <a:schemeClr val="bg1">
                    <a:lumMod val="95000"/>
                  </a:schemeClr>
                </a:solidFill>
                <a:effectLst>
                  <a:outerShdw blurRad="38100" dist="38100" dir="2700000" algn="tl">
                    <a:srgbClr val="000000">
                      <a:alpha val="43137"/>
                    </a:srgbClr>
                  </a:outerShdw>
                </a:effectLst>
                <a:ea typeface="+mn-ea"/>
                <a:cs typeface="+mn-cs"/>
              </a:rPr>
              <a:t>Principales Adaptaciones Normativas: </a:t>
            </a:r>
            <a:endParaRPr lang="es-ES" sz="4000" b="1" dirty="0">
              <a:solidFill>
                <a:schemeClr val="bg1">
                  <a:lumMod val="95000"/>
                </a:schemeClr>
              </a:solidFill>
              <a:effectLst>
                <a:outerShdw blurRad="38100" dist="38100" dir="2700000" algn="tl">
                  <a:srgbClr val="000000">
                    <a:alpha val="43137"/>
                  </a:srgbClr>
                </a:outerShdw>
              </a:effectLst>
              <a:ea typeface="+mn-ea"/>
              <a:cs typeface="+mn-cs"/>
            </a:endParaRPr>
          </a:p>
        </p:txBody>
      </p:sp>
      <p:sp>
        <p:nvSpPr>
          <p:cNvPr id="9" name="8 Rectángulo"/>
          <p:cNvSpPr/>
          <p:nvPr/>
        </p:nvSpPr>
        <p:spPr>
          <a:xfrm>
            <a:off x="1847528" y="1052736"/>
            <a:ext cx="8568952" cy="511256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457200" lvl="2"/>
            <a:r>
              <a:rPr lang="es-ES" sz="7200" b="1" dirty="0">
                <a:ln w="6600">
                  <a:solidFill>
                    <a:schemeClr val="accent2"/>
                  </a:solidFill>
                  <a:prstDash val="solid"/>
                </a:ln>
                <a:solidFill>
                  <a:srgbClr val="FFFFFF"/>
                </a:solidFill>
                <a:effectLst>
                  <a:outerShdw dist="38100" dir="2700000" algn="tl" rotWithShape="0">
                    <a:schemeClr val="accent2"/>
                  </a:outerShdw>
                </a:effectLst>
              </a:rPr>
              <a:t>B) </a:t>
            </a:r>
            <a:r>
              <a:rPr lang="es-ES" sz="6600" b="1" dirty="0">
                <a:solidFill>
                  <a:schemeClr val="bg1">
                    <a:lumMod val="65000"/>
                  </a:schemeClr>
                </a:solidFill>
              </a:rPr>
              <a:t>Anexos</a:t>
            </a:r>
          </a:p>
          <a:p>
            <a:pPr lvl="2" indent="-457200">
              <a:buFont typeface="Wingdings" pitchFamily="2" charset="2"/>
              <a:buChar char="ü"/>
            </a:pPr>
            <a:endParaRPr lang="es-ES" sz="2000" b="1" dirty="0">
              <a:solidFill>
                <a:schemeClr val="tx2">
                  <a:lumMod val="60000"/>
                  <a:lumOff val="40000"/>
                </a:schemeClr>
              </a:solidFill>
            </a:endParaRPr>
          </a:p>
        </p:txBody>
      </p:sp>
      <p:sp>
        <p:nvSpPr>
          <p:cNvPr id="11" name="Rectángulo 10"/>
          <p:cNvSpPr/>
          <p:nvPr/>
        </p:nvSpPr>
        <p:spPr>
          <a:xfrm>
            <a:off x="1524000" y="6632487"/>
            <a:ext cx="9108504" cy="225513"/>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GERENCIA .- Servicio de Gestión Presupuestaria y Patrimonial</a:t>
            </a:r>
          </a:p>
        </p:txBody>
      </p:sp>
      <p:pic>
        <p:nvPicPr>
          <p:cNvPr id="12" name="Imagen 11">
            <a:extLst>
              <a:ext uri="{FF2B5EF4-FFF2-40B4-BE49-F238E27FC236}">
                <a16:creationId xmlns:a16="http://schemas.microsoft.com/office/drawing/2014/main" id="{507E1387-E1F7-4701-AC23-41792B7F16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0" y="-4620"/>
            <a:ext cx="1224136" cy="1443432"/>
          </a:xfrm>
          <a:prstGeom prst="rect">
            <a:avLst/>
          </a:prstGeom>
        </p:spPr>
      </p:pic>
      <p:sp>
        <p:nvSpPr>
          <p:cNvPr id="13" name="Rectángulo 12">
            <a:extLst>
              <a:ext uri="{FF2B5EF4-FFF2-40B4-BE49-F238E27FC236}">
                <a16:creationId xmlns:a16="http://schemas.microsoft.com/office/drawing/2014/main" id="{B5B38B2E-0BCE-4829-9C54-0803C2D4D972}"/>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Gestión Presupuestaria y Patrimonial</a:t>
            </a:r>
          </a:p>
        </p:txBody>
      </p:sp>
    </p:spTree>
    <p:extLst>
      <p:ext uri="{BB962C8B-B14F-4D97-AF65-F5344CB8AC3E}">
        <p14:creationId xmlns:p14="http://schemas.microsoft.com/office/powerpoint/2010/main" val="37139972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524001" y="-682303"/>
            <a:ext cx="637247" cy="1821807"/>
          </a:xfrm>
          <a:prstGeom prst="rect">
            <a:avLst/>
          </a:prstGeom>
          <a:noFill/>
          <a:ln w="9525">
            <a:noFill/>
            <a:miter lim="800000"/>
            <a:headEnd/>
            <a:tailEnd/>
          </a:ln>
          <a:effectLst/>
        </p:spPr>
        <p:txBody>
          <a:bodyPr vert="horz" wrap="none" lIns="91440" tIns="630039" rIns="539580" bIns="899829" numCol="1" anchor="ctr" anchorCtr="0" compatLnSpc="1">
            <a:prstTxWarp prst="textNoShape">
              <a:avLst/>
            </a:prstTxWarp>
            <a:spAutoFit/>
          </a:bodyPr>
          <a:lstStyle/>
          <a:p>
            <a:endParaRPr lang="es-ES" dirty="0"/>
          </a:p>
        </p:txBody>
      </p:sp>
      <p:sp>
        <p:nvSpPr>
          <p:cNvPr id="16386" name="Rectangle 2"/>
          <p:cNvSpPr>
            <a:spLocks noChangeArrowheads="1"/>
          </p:cNvSpPr>
          <p:nvPr/>
        </p:nvSpPr>
        <p:spPr bwMode="auto">
          <a:xfrm>
            <a:off x="767407" y="116632"/>
            <a:ext cx="9099503" cy="474662"/>
          </a:xfrm>
          <a:prstGeom prst="rect">
            <a:avLst/>
          </a:prstGeom>
          <a:solidFill>
            <a:srgbClr val="FFFFF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2600" dirty="0">
                <a:solidFill>
                  <a:srgbClr val="595959"/>
                </a:solidFill>
                <a:latin typeface="Calibri" pitchFamily="34" charset="0"/>
                <a:cs typeface="Arial" pitchFamily="34" charset="0"/>
              </a:rPr>
              <a:t>Ficha Explicativa Modificación Normativa</a:t>
            </a:r>
            <a:endParaRPr lang="es-ES" dirty="0">
              <a:latin typeface="Arial" pitchFamily="34" charset="0"/>
              <a:cs typeface="Arial" pitchFamily="34" charset="0"/>
            </a:endParaRPr>
          </a:p>
        </p:txBody>
      </p:sp>
      <p:sp>
        <p:nvSpPr>
          <p:cNvPr id="16387" name="Rectangle 3"/>
          <p:cNvSpPr>
            <a:spLocks noChangeArrowheads="1"/>
          </p:cNvSpPr>
          <p:nvPr/>
        </p:nvSpPr>
        <p:spPr bwMode="auto">
          <a:xfrm>
            <a:off x="9891083" y="116632"/>
            <a:ext cx="2267744" cy="474662"/>
          </a:xfrm>
          <a:prstGeom prst="rect">
            <a:avLst/>
          </a:prstGeom>
          <a:solidFill>
            <a:srgbClr val="BFBFB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dirty="0">
                <a:solidFill>
                  <a:schemeClr val="bg1">
                    <a:lumMod val="50000"/>
                  </a:schemeClr>
                </a:solidFill>
                <a:latin typeface="Arial" pitchFamily="34" charset="0"/>
                <a:cs typeface="Arial" pitchFamily="34" charset="0"/>
              </a:rPr>
              <a:t>  </a:t>
            </a:r>
            <a:r>
              <a:rPr lang="es-ES" sz="2600" dirty="0">
                <a:solidFill>
                  <a:srgbClr val="595959"/>
                </a:solidFill>
                <a:latin typeface="Calibri" pitchFamily="34" charset="0"/>
                <a:cs typeface="Arial" pitchFamily="34" charset="0"/>
              </a:rPr>
              <a:t>Anexo B-I</a:t>
            </a:r>
          </a:p>
        </p:txBody>
      </p:sp>
      <p:sp>
        <p:nvSpPr>
          <p:cNvPr id="16388" name="Rectangle 4"/>
          <p:cNvSpPr>
            <a:spLocks noChangeArrowheads="1"/>
          </p:cNvSpPr>
          <p:nvPr/>
        </p:nvSpPr>
        <p:spPr bwMode="auto">
          <a:xfrm>
            <a:off x="-1" y="961123"/>
            <a:ext cx="10070595" cy="4601568"/>
          </a:xfrm>
          <a:prstGeom prst="rect">
            <a:avLst/>
          </a:prstGeom>
          <a:solidFill>
            <a:srgbClr val="FFFFFF">
              <a:alpha val="92000"/>
            </a:srgbClr>
          </a:solidFill>
          <a:ln w="12700">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2400" b="1" dirty="0">
                <a:solidFill>
                  <a:srgbClr val="595959"/>
                </a:solidFill>
                <a:latin typeface="Calibri" pitchFamily="34" charset="0"/>
                <a:cs typeface="Arial" pitchFamily="34" charset="0"/>
              </a:rPr>
              <a:t>Modificación</a:t>
            </a:r>
          </a:p>
          <a:p>
            <a:r>
              <a:rPr lang="es-ES" sz="1400" dirty="0">
                <a:solidFill>
                  <a:schemeClr val="bg1">
                    <a:lumMod val="50000"/>
                  </a:schemeClr>
                </a:solidFill>
                <a:effectLst>
                  <a:outerShdw blurRad="38100" dist="38100" dir="2700000" algn="tl">
                    <a:srgbClr val="000000">
                      <a:alpha val="43137"/>
                    </a:srgbClr>
                  </a:outerShdw>
                </a:effectLst>
              </a:rPr>
              <a:t>ANEXO B-I: ESTRUCTURA DEL PRESUPUESTO DE INGRESOS Y GASTOS: POR CAPÍTULO</a:t>
            </a:r>
            <a:endParaRPr lang="es-ES" sz="1600" dirty="0"/>
          </a:p>
          <a:p>
            <a:pPr algn="just"/>
            <a:r>
              <a:rPr lang="es-ES" sz="1400" dirty="0"/>
              <a:t>…</a:t>
            </a:r>
          </a:p>
          <a:p>
            <a:pPr algn="just"/>
            <a:endParaRPr lang="es-ES" sz="1400" dirty="0"/>
          </a:p>
          <a:p>
            <a:pPr algn="just"/>
            <a:r>
              <a:rPr lang="es-ES" sz="1400" b="1" dirty="0"/>
              <a:t>Se actualizan algunas económicas de gastos e ingreso, así como se adaptan las descripciones de las mismas, según la procedencia y adaptando a los nuevos organismos.</a:t>
            </a:r>
          </a:p>
          <a:p>
            <a:pPr algn="just"/>
            <a:endParaRPr lang="es-ES" sz="1400" b="1" dirty="0">
              <a:solidFill>
                <a:srgbClr val="00B050"/>
              </a:solidFill>
            </a:endParaRPr>
          </a:p>
          <a:p>
            <a:pPr algn="just"/>
            <a:r>
              <a:rPr lang="es-ES" sz="1400" b="1" dirty="0">
                <a:solidFill>
                  <a:srgbClr val="00B050"/>
                </a:solidFill>
              </a:rPr>
              <a:t>Estas son algunas de ellas:</a:t>
            </a:r>
          </a:p>
          <a:p>
            <a:pPr algn="just"/>
            <a:r>
              <a:rPr lang="es-ES" sz="1400" dirty="0">
                <a:solidFill>
                  <a:srgbClr val="00B050"/>
                </a:solidFill>
              </a:rPr>
              <a:t>…</a:t>
            </a:r>
          </a:p>
          <a:p>
            <a:pPr algn="just"/>
            <a:r>
              <a:rPr lang="es-ES" sz="1400" dirty="0">
                <a:solidFill>
                  <a:srgbClr val="00B050"/>
                </a:solidFill>
              </a:rPr>
              <a:t>31111: Escuelas de Verano y Aula Junior .</a:t>
            </a:r>
          </a:p>
          <a:p>
            <a:pPr algn="just"/>
            <a:r>
              <a:rPr lang="es-ES" sz="1400" dirty="0">
                <a:solidFill>
                  <a:srgbClr val="00B050"/>
                </a:solidFill>
              </a:rPr>
              <a:t>31120:Programas Lingüísticos.</a:t>
            </a:r>
          </a:p>
          <a:p>
            <a:pPr algn="just"/>
            <a:r>
              <a:rPr lang="es-ES" sz="1400" dirty="0">
                <a:solidFill>
                  <a:srgbClr val="00B050"/>
                </a:solidFill>
              </a:rPr>
              <a:t>31122: Programas Lingüísticos: Inscripción de cursos.</a:t>
            </a:r>
          </a:p>
          <a:p>
            <a:pPr algn="just"/>
            <a:r>
              <a:rPr lang="es-ES" sz="1400" dirty="0">
                <a:solidFill>
                  <a:srgbClr val="00B050"/>
                </a:solidFill>
              </a:rPr>
              <a:t>31132: Cursos de Preparación al Ingreso.</a:t>
            </a:r>
          </a:p>
          <a:p>
            <a:pPr algn="just"/>
            <a:r>
              <a:rPr lang="es-ES" sz="1400" dirty="0">
                <a:solidFill>
                  <a:srgbClr val="00B050"/>
                </a:solidFill>
              </a:rPr>
              <a:t>40106:  Ayudas a la contratación: Juan de la Cierva.</a:t>
            </a:r>
          </a:p>
          <a:p>
            <a:pPr algn="just"/>
            <a:r>
              <a:rPr lang="es-ES" sz="1400" dirty="0">
                <a:solidFill>
                  <a:srgbClr val="00B050"/>
                </a:solidFill>
              </a:rPr>
              <a:t>40115: Estancias Breves Investigación: FPU y FPI MECD.</a:t>
            </a:r>
          </a:p>
          <a:p>
            <a:pPr algn="just"/>
            <a:r>
              <a:rPr lang="es-ES" sz="1400" dirty="0">
                <a:solidFill>
                  <a:srgbClr val="00B050"/>
                </a:solidFill>
              </a:rPr>
              <a:t>45112: Subvención  Adicional por Objetivos. </a:t>
            </a:r>
          </a:p>
          <a:p>
            <a:pPr algn="just"/>
            <a:endParaRPr lang="es-ES" sz="1400" dirty="0">
              <a:solidFill>
                <a:srgbClr val="00B050"/>
              </a:solidFill>
            </a:endParaRPr>
          </a:p>
          <a:p>
            <a:pPr algn="just"/>
            <a:endParaRPr lang="es-ES" sz="1600" dirty="0">
              <a:solidFill>
                <a:srgbClr val="00B050"/>
              </a:solidFill>
            </a:endParaRPr>
          </a:p>
        </p:txBody>
      </p:sp>
      <p:sp>
        <p:nvSpPr>
          <p:cNvPr id="16389" name="Rectangle 5"/>
          <p:cNvSpPr>
            <a:spLocks noChangeArrowheads="1"/>
          </p:cNvSpPr>
          <p:nvPr/>
        </p:nvSpPr>
        <p:spPr bwMode="auto">
          <a:xfrm>
            <a:off x="-8201" y="5562691"/>
            <a:ext cx="10070595" cy="900566"/>
          </a:xfrm>
          <a:prstGeom prst="rect">
            <a:avLst/>
          </a:prstGeom>
          <a:solidFill>
            <a:srgbClr val="FFFFFF"/>
          </a:solidFill>
          <a:ln w="12700">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2800" b="1" dirty="0">
                <a:solidFill>
                  <a:srgbClr val="595959"/>
                </a:solidFill>
                <a:latin typeface="Calibri" pitchFamily="34" charset="0"/>
                <a:cs typeface="Arial" pitchFamily="34" charset="0"/>
              </a:rPr>
              <a:t>Efectos sobre la Gestión</a:t>
            </a:r>
          </a:p>
          <a:p>
            <a:pPr marL="171450" indent="-171450" algn="just" fontAlgn="base">
              <a:spcBef>
                <a:spcPct val="0"/>
              </a:spcBef>
              <a:spcAft>
                <a:spcPts val="1000"/>
              </a:spcAft>
              <a:buFont typeface="Wingdings" panose="05000000000000000000" pitchFamily="2" charset="2"/>
              <a:buChar char="ü"/>
            </a:pPr>
            <a:r>
              <a:rPr lang="es-ES" sz="1600" dirty="0">
                <a:solidFill>
                  <a:srgbClr val="595959"/>
                </a:solidFill>
                <a:latin typeface="Calibri" pitchFamily="34" charset="0"/>
                <a:cs typeface="Arial" pitchFamily="34" charset="0"/>
              </a:rPr>
              <a:t>Actualización de económicas de gastos e ingresos</a:t>
            </a:r>
          </a:p>
        </p:txBody>
      </p:sp>
      <p:sp>
        <p:nvSpPr>
          <p:cNvPr id="16390" name="Rectangle 6"/>
          <p:cNvSpPr>
            <a:spLocks noChangeArrowheads="1"/>
          </p:cNvSpPr>
          <p:nvPr/>
        </p:nvSpPr>
        <p:spPr bwMode="auto">
          <a:xfrm>
            <a:off x="10070595" y="961122"/>
            <a:ext cx="2088232" cy="5502135"/>
          </a:xfrm>
          <a:prstGeom prst="rect">
            <a:avLst/>
          </a:prstGeom>
          <a:solidFill>
            <a:srgbClr val="FFFFFF"/>
          </a:solidFill>
          <a:ln w="12700">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1400" b="1" dirty="0">
                <a:solidFill>
                  <a:srgbClr val="595959"/>
                </a:solidFill>
                <a:latin typeface="Calibri" pitchFamily="34" charset="0"/>
                <a:cs typeface="Arial" pitchFamily="34" charset="0"/>
              </a:rPr>
              <a:t>Consultas y Dudas Habituales</a:t>
            </a:r>
            <a:endParaRPr lang="es-ES" sz="1400" dirty="0">
              <a:latin typeface="Arial" pitchFamily="34" charset="0"/>
              <a:cs typeface="Arial" pitchFamily="34" charset="0"/>
            </a:endParaRPr>
          </a:p>
        </p:txBody>
      </p:sp>
      <p:sp>
        <p:nvSpPr>
          <p:cNvPr id="11" name="10 Botón de acción: Comienzo">
            <a:hlinkClick r:id="rId3" action="ppaction://hlinksldjump" highlightClick="1"/>
          </p:cNvPr>
          <p:cNvSpPr/>
          <p:nvPr/>
        </p:nvSpPr>
        <p:spPr>
          <a:xfrm>
            <a:off x="10128448" y="6669360"/>
            <a:ext cx="432048" cy="18864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11 Rectángulo"/>
          <p:cNvSpPr/>
          <p:nvPr/>
        </p:nvSpPr>
        <p:spPr>
          <a:xfrm>
            <a:off x="1524000" y="6597352"/>
            <a:ext cx="9144000" cy="260648"/>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Presupuesto 2023</a:t>
            </a:r>
          </a:p>
        </p:txBody>
      </p:sp>
      <p:sp>
        <p:nvSpPr>
          <p:cNvPr id="2" name="Botón de acción: Hacia atrás o Anterior 1">
            <a:hlinkClick r:id="rId3" action="ppaction://hlinksldjump" highlightClick="1"/>
          </p:cNvPr>
          <p:cNvSpPr/>
          <p:nvPr/>
        </p:nvSpPr>
        <p:spPr>
          <a:xfrm>
            <a:off x="9300356" y="157706"/>
            <a:ext cx="566554" cy="43358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3" name="Imagen 12">
            <a:extLst>
              <a:ext uri="{FF2B5EF4-FFF2-40B4-BE49-F238E27FC236}">
                <a16:creationId xmlns:a16="http://schemas.microsoft.com/office/drawing/2014/main" id="{819E53CA-B081-4E00-817B-EEEAA6AC0A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0" y="-4620"/>
            <a:ext cx="775608" cy="914553"/>
          </a:xfrm>
          <a:prstGeom prst="rect">
            <a:avLst/>
          </a:prstGeom>
        </p:spPr>
      </p:pic>
      <p:sp>
        <p:nvSpPr>
          <p:cNvPr id="14" name="Rectángulo 13">
            <a:extLst>
              <a:ext uri="{FF2B5EF4-FFF2-40B4-BE49-F238E27FC236}">
                <a16:creationId xmlns:a16="http://schemas.microsoft.com/office/drawing/2014/main" id="{03E12CD9-E52D-4596-8FAD-ACC4FABF7F46}"/>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Gestión Presupuestaria y Patrimonial</a:t>
            </a:r>
          </a:p>
        </p:txBody>
      </p:sp>
    </p:spTree>
    <p:extLst>
      <p:ext uri="{BB962C8B-B14F-4D97-AF65-F5344CB8AC3E}">
        <p14:creationId xmlns:p14="http://schemas.microsoft.com/office/powerpoint/2010/main" val="13358717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524001" y="-682303"/>
            <a:ext cx="637247" cy="1821807"/>
          </a:xfrm>
          <a:prstGeom prst="rect">
            <a:avLst/>
          </a:prstGeom>
          <a:noFill/>
          <a:ln w="9525">
            <a:noFill/>
            <a:miter lim="800000"/>
            <a:headEnd/>
            <a:tailEnd/>
          </a:ln>
          <a:effectLst/>
        </p:spPr>
        <p:txBody>
          <a:bodyPr vert="horz" wrap="none" lIns="91440" tIns="630039" rIns="539580" bIns="899829" numCol="1" anchor="ctr" anchorCtr="0" compatLnSpc="1">
            <a:prstTxWarp prst="textNoShape">
              <a:avLst/>
            </a:prstTxWarp>
            <a:spAutoFit/>
          </a:bodyPr>
          <a:lstStyle/>
          <a:p>
            <a:endParaRPr lang="es-ES" dirty="0"/>
          </a:p>
        </p:txBody>
      </p:sp>
      <p:sp>
        <p:nvSpPr>
          <p:cNvPr id="16386" name="Rectangle 2"/>
          <p:cNvSpPr>
            <a:spLocks noChangeArrowheads="1"/>
          </p:cNvSpPr>
          <p:nvPr/>
        </p:nvSpPr>
        <p:spPr bwMode="auto">
          <a:xfrm>
            <a:off x="794193" y="75853"/>
            <a:ext cx="9144000" cy="474662"/>
          </a:xfrm>
          <a:prstGeom prst="rect">
            <a:avLst/>
          </a:prstGeom>
          <a:solidFill>
            <a:srgbClr val="FFFFF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2600" dirty="0">
                <a:solidFill>
                  <a:srgbClr val="595959"/>
                </a:solidFill>
                <a:latin typeface="Calibri" pitchFamily="34" charset="0"/>
                <a:cs typeface="Arial" pitchFamily="34" charset="0"/>
              </a:rPr>
              <a:t>Ficha Explicativa Modificación Normativa</a:t>
            </a:r>
            <a:endParaRPr lang="es-ES" dirty="0">
              <a:latin typeface="Arial" pitchFamily="34" charset="0"/>
              <a:cs typeface="Arial" pitchFamily="34" charset="0"/>
            </a:endParaRPr>
          </a:p>
        </p:txBody>
      </p:sp>
      <p:sp>
        <p:nvSpPr>
          <p:cNvPr id="16387" name="Rectangle 3"/>
          <p:cNvSpPr>
            <a:spLocks noChangeArrowheads="1"/>
          </p:cNvSpPr>
          <p:nvPr/>
        </p:nvSpPr>
        <p:spPr bwMode="auto">
          <a:xfrm>
            <a:off x="9924256" y="90028"/>
            <a:ext cx="2267744" cy="474662"/>
          </a:xfrm>
          <a:prstGeom prst="rect">
            <a:avLst/>
          </a:prstGeom>
          <a:solidFill>
            <a:srgbClr val="BFBFB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dirty="0">
                <a:solidFill>
                  <a:schemeClr val="bg1">
                    <a:lumMod val="50000"/>
                  </a:schemeClr>
                </a:solidFill>
                <a:latin typeface="Arial" pitchFamily="34" charset="0"/>
                <a:cs typeface="Arial" pitchFamily="34" charset="0"/>
              </a:rPr>
              <a:t>  </a:t>
            </a:r>
            <a:r>
              <a:rPr lang="es-ES" sz="2600" dirty="0">
                <a:solidFill>
                  <a:srgbClr val="595959"/>
                </a:solidFill>
                <a:latin typeface="Calibri" pitchFamily="34" charset="0"/>
                <a:cs typeface="Arial" pitchFamily="34" charset="0"/>
              </a:rPr>
              <a:t>Anexo B-IV</a:t>
            </a:r>
          </a:p>
        </p:txBody>
      </p:sp>
      <p:sp>
        <p:nvSpPr>
          <p:cNvPr id="16388" name="Rectangle 4"/>
          <p:cNvSpPr>
            <a:spLocks noChangeArrowheads="1"/>
          </p:cNvSpPr>
          <p:nvPr/>
        </p:nvSpPr>
        <p:spPr bwMode="auto">
          <a:xfrm>
            <a:off x="-8203" y="740117"/>
            <a:ext cx="10111968" cy="4848983"/>
          </a:xfrm>
          <a:prstGeom prst="rect">
            <a:avLst/>
          </a:prstGeom>
          <a:solidFill>
            <a:srgbClr val="FFFFFF">
              <a:alpha val="92000"/>
            </a:srgbClr>
          </a:solidFill>
          <a:ln w="12700">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3600" b="1" dirty="0">
                <a:solidFill>
                  <a:srgbClr val="595959"/>
                </a:solidFill>
                <a:latin typeface="Calibri" pitchFamily="34" charset="0"/>
                <a:cs typeface="Arial" pitchFamily="34" charset="0"/>
              </a:rPr>
              <a:t>Modificación</a:t>
            </a:r>
          </a:p>
          <a:p>
            <a:r>
              <a:rPr lang="es-ES" sz="1400" dirty="0">
                <a:solidFill>
                  <a:schemeClr val="bg1">
                    <a:lumMod val="50000"/>
                  </a:schemeClr>
                </a:solidFill>
                <a:effectLst>
                  <a:outerShdw blurRad="38100" dist="38100" dir="2700000" algn="tl">
                    <a:srgbClr val="000000">
                      <a:alpha val="43137"/>
                    </a:srgbClr>
                  </a:outerShdw>
                </a:effectLst>
              </a:rPr>
              <a:t>ANEXO B-IV: ACTAS DE RECEPCIÓN</a:t>
            </a:r>
          </a:p>
          <a:p>
            <a:endParaRPr lang="es-ES" sz="1400" dirty="0">
              <a:solidFill>
                <a:schemeClr val="bg1">
                  <a:lumMod val="50000"/>
                </a:schemeClr>
              </a:solidFill>
              <a:effectLst>
                <a:outerShdw blurRad="38100" dist="38100" dir="2700000" algn="tl">
                  <a:srgbClr val="000000">
                    <a:alpha val="43137"/>
                  </a:srgbClr>
                </a:outerShdw>
              </a:effectLst>
            </a:endParaRPr>
          </a:p>
          <a:p>
            <a:endParaRPr lang="es-ES" sz="1600" b="1" i="1" dirty="0"/>
          </a:p>
          <a:p>
            <a:endParaRPr lang="es-ES" sz="1400" i="1" dirty="0"/>
          </a:p>
          <a:p>
            <a:r>
              <a:rPr lang="es-ES" sz="1600" dirty="0">
                <a:solidFill>
                  <a:srgbClr val="00B050"/>
                </a:solidFill>
              </a:rPr>
              <a:t>….</a:t>
            </a:r>
          </a:p>
          <a:p>
            <a:endParaRPr lang="es-ES" sz="1600" dirty="0">
              <a:solidFill>
                <a:srgbClr val="00B050"/>
              </a:solidFill>
            </a:endParaRPr>
          </a:p>
        </p:txBody>
      </p:sp>
      <p:sp>
        <p:nvSpPr>
          <p:cNvPr id="16389" name="Rectangle 5"/>
          <p:cNvSpPr>
            <a:spLocks noChangeArrowheads="1"/>
          </p:cNvSpPr>
          <p:nvPr/>
        </p:nvSpPr>
        <p:spPr bwMode="auto">
          <a:xfrm>
            <a:off x="-8201" y="5574926"/>
            <a:ext cx="10111967" cy="1022424"/>
          </a:xfrm>
          <a:prstGeom prst="rect">
            <a:avLst/>
          </a:prstGeom>
          <a:solidFill>
            <a:srgbClr val="FFFFFF"/>
          </a:solidFill>
          <a:ln w="12700">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4000" b="1" dirty="0">
                <a:solidFill>
                  <a:srgbClr val="595959"/>
                </a:solidFill>
                <a:latin typeface="Calibri" pitchFamily="34" charset="0"/>
                <a:cs typeface="Arial" pitchFamily="34" charset="0"/>
              </a:rPr>
              <a:t>Efectos sobre la Gestión</a:t>
            </a:r>
          </a:p>
          <a:p>
            <a:pPr algn="just" fontAlgn="base">
              <a:spcBef>
                <a:spcPct val="0"/>
              </a:spcBef>
              <a:spcAft>
                <a:spcPts val="1000"/>
              </a:spcAft>
            </a:pPr>
            <a:r>
              <a:rPr lang="es-ES" sz="1600" dirty="0">
                <a:solidFill>
                  <a:srgbClr val="595959"/>
                </a:solidFill>
                <a:latin typeface="Calibri" pitchFamily="34" charset="0"/>
                <a:cs typeface="Arial" pitchFamily="34" charset="0"/>
              </a:rPr>
              <a:t>Despliega los plenos efectos cobre los bienes que se adquieren por contratos menores</a:t>
            </a:r>
          </a:p>
        </p:txBody>
      </p:sp>
      <p:sp>
        <p:nvSpPr>
          <p:cNvPr id="16390" name="Rectangle 6"/>
          <p:cNvSpPr>
            <a:spLocks noChangeArrowheads="1"/>
          </p:cNvSpPr>
          <p:nvPr/>
        </p:nvSpPr>
        <p:spPr bwMode="auto">
          <a:xfrm>
            <a:off x="10103768" y="725388"/>
            <a:ext cx="2088232" cy="5871963"/>
          </a:xfrm>
          <a:prstGeom prst="rect">
            <a:avLst/>
          </a:prstGeom>
          <a:solidFill>
            <a:srgbClr val="FFFFFF"/>
          </a:solidFill>
          <a:ln w="12700">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1400" b="1" dirty="0">
                <a:solidFill>
                  <a:srgbClr val="595959"/>
                </a:solidFill>
                <a:latin typeface="Calibri" pitchFamily="34" charset="0"/>
                <a:cs typeface="Arial" pitchFamily="34" charset="0"/>
              </a:rPr>
              <a:t>Consultas y Dudas Habituales</a:t>
            </a:r>
            <a:endParaRPr lang="es-ES" sz="1400" dirty="0">
              <a:latin typeface="Arial" pitchFamily="34" charset="0"/>
              <a:cs typeface="Arial" pitchFamily="34" charset="0"/>
            </a:endParaRPr>
          </a:p>
        </p:txBody>
      </p:sp>
      <p:sp>
        <p:nvSpPr>
          <p:cNvPr id="11" name="10 Botón de acción: Comienzo">
            <a:hlinkClick r:id="rId3" action="ppaction://hlinksldjump" highlightClick="1"/>
          </p:cNvPr>
          <p:cNvSpPr/>
          <p:nvPr/>
        </p:nvSpPr>
        <p:spPr>
          <a:xfrm>
            <a:off x="10128448" y="6669360"/>
            <a:ext cx="432048" cy="18864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11 Rectángulo"/>
          <p:cNvSpPr/>
          <p:nvPr/>
        </p:nvSpPr>
        <p:spPr>
          <a:xfrm>
            <a:off x="1524000" y="6597352"/>
            <a:ext cx="9144000" cy="260648"/>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Presupuesto 2023</a:t>
            </a:r>
          </a:p>
        </p:txBody>
      </p:sp>
      <p:sp>
        <p:nvSpPr>
          <p:cNvPr id="2" name="Botón de acción: Hacia atrás o Anterior 1">
            <a:hlinkClick r:id="rId3" action="ppaction://hlinksldjump" highlightClick="1"/>
          </p:cNvPr>
          <p:cNvSpPr/>
          <p:nvPr/>
        </p:nvSpPr>
        <p:spPr>
          <a:xfrm>
            <a:off x="9264352" y="107667"/>
            <a:ext cx="659904" cy="4428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3" name="Imagen 12">
            <a:extLst>
              <a:ext uri="{FF2B5EF4-FFF2-40B4-BE49-F238E27FC236}">
                <a16:creationId xmlns:a16="http://schemas.microsoft.com/office/drawing/2014/main" id="{18B16DB7-0BB6-4BB8-B74B-8DCD4DCB86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0" y="-4620"/>
            <a:ext cx="631592" cy="744738"/>
          </a:xfrm>
          <a:prstGeom prst="rect">
            <a:avLst/>
          </a:prstGeom>
        </p:spPr>
      </p:pic>
      <p:sp>
        <p:nvSpPr>
          <p:cNvPr id="14" name="Rectángulo 13">
            <a:extLst>
              <a:ext uri="{FF2B5EF4-FFF2-40B4-BE49-F238E27FC236}">
                <a16:creationId xmlns:a16="http://schemas.microsoft.com/office/drawing/2014/main" id="{F486ABEF-FE6A-4481-B6A6-4ACA0549D23F}"/>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Gestión Presupuestaria y Patrimonial</a:t>
            </a:r>
          </a:p>
        </p:txBody>
      </p:sp>
      <p:pic>
        <p:nvPicPr>
          <p:cNvPr id="7" name="Imagen 6">
            <a:extLst>
              <a:ext uri="{FF2B5EF4-FFF2-40B4-BE49-F238E27FC236}">
                <a16:creationId xmlns:a16="http://schemas.microsoft.com/office/drawing/2014/main" id="{71A08B96-AAA2-4B36-9041-249EC51886FA}"/>
              </a:ext>
            </a:extLst>
          </p:cNvPr>
          <p:cNvPicPr>
            <a:picLocks noChangeAspect="1"/>
          </p:cNvPicPr>
          <p:nvPr/>
        </p:nvPicPr>
        <p:blipFill>
          <a:blip r:embed="rId5"/>
          <a:stretch>
            <a:fillRect/>
          </a:stretch>
        </p:blipFill>
        <p:spPr>
          <a:xfrm>
            <a:off x="2783632" y="987534"/>
            <a:ext cx="7318757" cy="4514850"/>
          </a:xfrm>
          <a:prstGeom prst="rect">
            <a:avLst/>
          </a:prstGeom>
        </p:spPr>
      </p:pic>
    </p:spTree>
    <p:extLst>
      <p:ext uri="{BB962C8B-B14F-4D97-AF65-F5344CB8AC3E}">
        <p14:creationId xmlns:p14="http://schemas.microsoft.com/office/powerpoint/2010/main" val="185567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524001" y="-682303"/>
            <a:ext cx="637247" cy="1821807"/>
          </a:xfrm>
          <a:prstGeom prst="rect">
            <a:avLst/>
          </a:prstGeom>
          <a:noFill/>
          <a:ln w="9525">
            <a:noFill/>
            <a:miter lim="800000"/>
            <a:headEnd/>
            <a:tailEnd/>
          </a:ln>
          <a:effectLst/>
        </p:spPr>
        <p:txBody>
          <a:bodyPr vert="horz" wrap="none" lIns="91440" tIns="630039" rIns="539580" bIns="899829" numCol="1" anchor="ctr" anchorCtr="0" compatLnSpc="1">
            <a:prstTxWarp prst="textNoShape">
              <a:avLst/>
            </a:prstTxWarp>
            <a:spAutoFit/>
          </a:bodyPr>
          <a:lstStyle/>
          <a:p>
            <a:endParaRPr lang="es-ES" dirty="0"/>
          </a:p>
        </p:txBody>
      </p:sp>
      <p:sp>
        <p:nvSpPr>
          <p:cNvPr id="16386" name="Rectangle 2"/>
          <p:cNvSpPr>
            <a:spLocks noChangeArrowheads="1"/>
          </p:cNvSpPr>
          <p:nvPr/>
        </p:nvSpPr>
        <p:spPr bwMode="auto">
          <a:xfrm>
            <a:off x="2351584" y="116632"/>
            <a:ext cx="6048672" cy="474662"/>
          </a:xfrm>
          <a:prstGeom prst="rect">
            <a:avLst/>
          </a:prstGeom>
          <a:solidFill>
            <a:srgbClr val="FFFFF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2600" dirty="0">
                <a:solidFill>
                  <a:srgbClr val="595959"/>
                </a:solidFill>
                <a:latin typeface="Calibri" pitchFamily="34" charset="0"/>
                <a:cs typeface="Arial" pitchFamily="34" charset="0"/>
              </a:rPr>
              <a:t>Ficha Explicativa Modificación Normativa</a:t>
            </a:r>
            <a:endParaRPr lang="es-ES" dirty="0">
              <a:latin typeface="Arial" pitchFamily="34" charset="0"/>
              <a:cs typeface="Arial" pitchFamily="34" charset="0"/>
            </a:endParaRPr>
          </a:p>
        </p:txBody>
      </p:sp>
      <p:sp>
        <p:nvSpPr>
          <p:cNvPr id="16387" name="Rectangle 3"/>
          <p:cNvSpPr>
            <a:spLocks noChangeArrowheads="1"/>
          </p:cNvSpPr>
          <p:nvPr/>
        </p:nvSpPr>
        <p:spPr bwMode="auto">
          <a:xfrm>
            <a:off x="8400256" y="116632"/>
            <a:ext cx="2267744" cy="474662"/>
          </a:xfrm>
          <a:prstGeom prst="rect">
            <a:avLst/>
          </a:prstGeom>
          <a:solidFill>
            <a:srgbClr val="BFBFB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dirty="0">
                <a:solidFill>
                  <a:schemeClr val="bg1">
                    <a:lumMod val="50000"/>
                  </a:schemeClr>
                </a:solidFill>
                <a:latin typeface="Arial" pitchFamily="34" charset="0"/>
                <a:cs typeface="Arial" pitchFamily="34" charset="0"/>
              </a:rPr>
              <a:t>  </a:t>
            </a:r>
            <a:r>
              <a:rPr lang="es-ES" sz="2600" dirty="0">
                <a:solidFill>
                  <a:srgbClr val="595959"/>
                </a:solidFill>
                <a:latin typeface="Calibri" pitchFamily="34" charset="0"/>
                <a:cs typeface="Arial" pitchFamily="34" charset="0"/>
              </a:rPr>
              <a:t>Anexo B-IV</a:t>
            </a:r>
          </a:p>
        </p:txBody>
      </p:sp>
      <p:sp>
        <p:nvSpPr>
          <p:cNvPr id="16388" name="Rectangle 4"/>
          <p:cNvSpPr>
            <a:spLocks noChangeArrowheads="1"/>
          </p:cNvSpPr>
          <p:nvPr/>
        </p:nvSpPr>
        <p:spPr bwMode="auto">
          <a:xfrm>
            <a:off x="-8200" y="961123"/>
            <a:ext cx="10556674" cy="3675164"/>
          </a:xfrm>
          <a:prstGeom prst="rect">
            <a:avLst/>
          </a:prstGeom>
          <a:solidFill>
            <a:srgbClr val="FFFFFF">
              <a:alpha val="92000"/>
            </a:srgbClr>
          </a:solidFill>
          <a:ln w="12700">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2800" b="1" dirty="0">
                <a:solidFill>
                  <a:srgbClr val="595959"/>
                </a:solidFill>
                <a:latin typeface="Calibri" pitchFamily="34" charset="0"/>
                <a:cs typeface="Arial" pitchFamily="34" charset="0"/>
              </a:rPr>
              <a:t>Modificación</a:t>
            </a:r>
          </a:p>
          <a:p>
            <a:r>
              <a:rPr lang="es-ES" sz="1400" dirty="0">
                <a:solidFill>
                  <a:schemeClr val="bg1">
                    <a:lumMod val="50000"/>
                  </a:schemeClr>
                </a:solidFill>
                <a:effectLst>
                  <a:outerShdw blurRad="38100" dist="38100" dir="2700000" algn="tl">
                    <a:srgbClr val="000000">
                      <a:alpha val="43137"/>
                    </a:srgbClr>
                  </a:outerShdw>
                </a:effectLst>
              </a:rPr>
              <a:t>ANEXO B-IV: ACTAS DE RECEPCIÓN</a:t>
            </a:r>
          </a:p>
          <a:p>
            <a:endParaRPr lang="es-ES" sz="1600" b="1" i="1" dirty="0"/>
          </a:p>
          <a:p>
            <a:r>
              <a:rPr lang="es-ES" sz="1600" dirty="0">
                <a:solidFill>
                  <a:srgbClr val="00B050"/>
                </a:solidFill>
              </a:rPr>
              <a:t>….</a:t>
            </a:r>
            <a:r>
              <a:rPr lang="es-ES" sz="1600" dirty="0">
                <a:solidFill>
                  <a:srgbClr val="00B050"/>
                </a:solidFill>
                <a:effectLst/>
                <a:latin typeface="Calibri" panose="020F0502020204030204" pitchFamily="34" charset="0"/>
                <a:ea typeface="Georgia" panose="02040502050405020303" pitchFamily="18" charset="0"/>
                <a:cs typeface="Times New Roman" panose="02020603050405020304" pitchFamily="18" charset="0"/>
              </a:rPr>
              <a:t> En el Acta de Recepción de Suministros-Servicios </a:t>
            </a:r>
            <a:r>
              <a:rPr lang="es-ES" sz="1600" dirty="0">
                <a:solidFill>
                  <a:srgbClr val="00B050"/>
                </a:solidFill>
                <a:latin typeface="Calibri" panose="020F0502020204030204" pitchFamily="34" charset="0"/>
                <a:ea typeface="Georgia" panose="02040502050405020303" pitchFamily="18" charset="0"/>
                <a:cs typeface="Times New Roman" panose="02020603050405020304" pitchFamily="18" charset="0"/>
              </a:rPr>
              <a:t>de adquisición por Acuerdo Marco de Material Informático Inventariable, se cumplimentará  en el Campos Número de Expediente, el Número de Pedido para facilitar su gestión: </a:t>
            </a:r>
            <a:endParaRPr lang="es-ES" sz="1600" dirty="0">
              <a:solidFill>
                <a:srgbClr val="00B050"/>
              </a:solidFill>
              <a:effectLst/>
              <a:latin typeface="Calibri" panose="020F0502020204030204" pitchFamily="34" charset="0"/>
              <a:ea typeface="Georgia" panose="02040502050405020303" pitchFamily="18" charset="0"/>
              <a:cs typeface="Times New Roman" panose="02020603050405020304" pitchFamily="18" charset="0"/>
            </a:endParaRPr>
          </a:p>
          <a:p>
            <a:endParaRPr lang="es-ES" sz="1600" dirty="0">
              <a:solidFill>
                <a:srgbClr val="00B050"/>
              </a:solidFill>
            </a:endParaRPr>
          </a:p>
          <a:p>
            <a:endParaRPr lang="es-ES" sz="1600" dirty="0">
              <a:solidFill>
                <a:srgbClr val="00B050"/>
              </a:solidFill>
            </a:endParaRPr>
          </a:p>
        </p:txBody>
      </p:sp>
      <p:sp>
        <p:nvSpPr>
          <p:cNvPr id="16389" name="Rectangle 5"/>
          <p:cNvSpPr>
            <a:spLocks noChangeArrowheads="1"/>
          </p:cNvSpPr>
          <p:nvPr/>
        </p:nvSpPr>
        <p:spPr bwMode="auto">
          <a:xfrm>
            <a:off x="0" y="4636287"/>
            <a:ext cx="10556674" cy="1923491"/>
          </a:xfrm>
          <a:prstGeom prst="rect">
            <a:avLst/>
          </a:prstGeom>
          <a:solidFill>
            <a:srgbClr val="FFFFFF"/>
          </a:solidFill>
          <a:ln w="12700">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2800" b="1" dirty="0">
                <a:solidFill>
                  <a:srgbClr val="595959"/>
                </a:solidFill>
                <a:latin typeface="Calibri" pitchFamily="34" charset="0"/>
                <a:cs typeface="Arial" pitchFamily="34" charset="0"/>
              </a:rPr>
              <a:t>Efectos sobre la Gestión</a:t>
            </a:r>
          </a:p>
          <a:p>
            <a:pPr algn="just" fontAlgn="base">
              <a:spcBef>
                <a:spcPct val="0"/>
              </a:spcBef>
              <a:spcAft>
                <a:spcPts val="1000"/>
              </a:spcAft>
            </a:pPr>
            <a:r>
              <a:rPr lang="es-ES" sz="1400" dirty="0">
                <a:effectLst/>
                <a:latin typeface="Calibri" panose="020F0502020204030204" pitchFamily="34" charset="0"/>
                <a:ea typeface="Times New Roman" panose="02020603050405020304" pitchFamily="18" charset="0"/>
                <a:cs typeface="Times New Roman" panose="02020603050405020304" pitchFamily="18" charset="0"/>
              </a:rPr>
              <a:t>Se mejora la gestión de la adquisición de bienes informáticos inventariables:</a:t>
            </a:r>
          </a:p>
          <a:p>
            <a:pPr algn="just" fontAlgn="base">
              <a:spcBef>
                <a:spcPct val="0"/>
              </a:spcBef>
              <a:spcAft>
                <a:spcPts val="1000"/>
              </a:spcAft>
            </a:pPr>
            <a:r>
              <a:rPr lang="es-ES" sz="1400" dirty="0">
                <a:latin typeface="Calibri" panose="020F0502020204030204" pitchFamily="34" charset="0"/>
                <a:ea typeface="Times New Roman" panose="02020603050405020304" pitchFamily="18" charset="0"/>
                <a:cs typeface="Times New Roman" panose="02020603050405020304" pitchFamily="18" charset="0"/>
              </a:rPr>
              <a:t>-Anteriormente: Cuando se adquiría un equipo informático, el usuario primero solicitaba inventario aportando todos los datos requeridos, y posteriormente  debía poner un CAU para la asignación del equipo con los mismos datos ya aportados a SGPP.</a:t>
            </a:r>
          </a:p>
          <a:p>
            <a:pPr algn="just" fontAlgn="base">
              <a:spcBef>
                <a:spcPct val="0"/>
              </a:spcBef>
              <a:spcAft>
                <a:spcPts val="1000"/>
              </a:spcAft>
            </a:pPr>
            <a:r>
              <a:rPr lang="es-ES" sz="1400" dirty="0">
                <a:effectLst/>
                <a:latin typeface="Calibri" panose="020F0502020204030204" pitchFamily="34" charset="0"/>
                <a:ea typeface="Times New Roman" panose="02020603050405020304" pitchFamily="18" charset="0"/>
                <a:cs typeface="Times New Roman" panose="02020603050405020304" pitchFamily="18" charset="0"/>
              </a:rPr>
              <a:t>-Ahora:  el usuario sólo dará los datos a SGPP al cumplimentar el Alta de Inventario, indicando el Número de Pedido, y será SGPP quién dará los datos que necesite Servicios Informáticos para asignar el equipo  al usuario.</a:t>
            </a:r>
          </a:p>
          <a:p>
            <a:pPr algn="just" fontAlgn="base">
              <a:spcBef>
                <a:spcPct val="0"/>
              </a:spcBef>
              <a:spcAft>
                <a:spcPts val="1000"/>
              </a:spcAft>
            </a:pPr>
            <a:endParaRPr lang="es-ES" sz="1600" dirty="0">
              <a:solidFill>
                <a:srgbClr val="595959"/>
              </a:solidFill>
              <a:latin typeface="Calibri" pitchFamily="34" charset="0"/>
              <a:cs typeface="Arial" pitchFamily="34" charset="0"/>
            </a:endParaRPr>
          </a:p>
        </p:txBody>
      </p:sp>
      <p:sp>
        <p:nvSpPr>
          <p:cNvPr id="16390" name="Rectangle 6"/>
          <p:cNvSpPr>
            <a:spLocks noChangeArrowheads="1"/>
          </p:cNvSpPr>
          <p:nvPr/>
        </p:nvSpPr>
        <p:spPr bwMode="auto">
          <a:xfrm>
            <a:off x="10548474" y="961123"/>
            <a:ext cx="1643526" cy="5636228"/>
          </a:xfrm>
          <a:prstGeom prst="rect">
            <a:avLst/>
          </a:prstGeom>
          <a:solidFill>
            <a:srgbClr val="FFFFFF"/>
          </a:solidFill>
          <a:ln w="12700">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1400" b="1" dirty="0">
                <a:solidFill>
                  <a:srgbClr val="595959"/>
                </a:solidFill>
                <a:latin typeface="Calibri" pitchFamily="34" charset="0"/>
                <a:cs typeface="Arial" pitchFamily="34" charset="0"/>
              </a:rPr>
              <a:t>Consultas y Dudas Habituales</a:t>
            </a:r>
            <a:endParaRPr lang="es-ES" sz="1400" dirty="0">
              <a:latin typeface="Arial" pitchFamily="34" charset="0"/>
              <a:cs typeface="Arial" pitchFamily="34" charset="0"/>
            </a:endParaRPr>
          </a:p>
        </p:txBody>
      </p:sp>
      <p:sp>
        <p:nvSpPr>
          <p:cNvPr id="11" name="10 Botón de acción: Comienzo">
            <a:hlinkClick r:id="rId3" action="ppaction://hlinksldjump" highlightClick="1"/>
          </p:cNvPr>
          <p:cNvSpPr/>
          <p:nvPr/>
        </p:nvSpPr>
        <p:spPr>
          <a:xfrm>
            <a:off x="10128448" y="6669360"/>
            <a:ext cx="432048" cy="18864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11 Rectángulo"/>
          <p:cNvSpPr/>
          <p:nvPr/>
        </p:nvSpPr>
        <p:spPr>
          <a:xfrm>
            <a:off x="1524000" y="6597352"/>
            <a:ext cx="9144000" cy="260648"/>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Presupuesto 2023</a:t>
            </a:r>
          </a:p>
        </p:txBody>
      </p:sp>
      <p:sp>
        <p:nvSpPr>
          <p:cNvPr id="2" name="Botón de acción: Hacia atrás o Anterior 1">
            <a:hlinkClick r:id="rId3" action="ppaction://hlinksldjump" highlightClick="1"/>
          </p:cNvPr>
          <p:cNvSpPr/>
          <p:nvPr/>
        </p:nvSpPr>
        <p:spPr>
          <a:xfrm>
            <a:off x="10128448" y="260648"/>
            <a:ext cx="288032" cy="19655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3" name="Imagen 12">
            <a:extLst>
              <a:ext uri="{FF2B5EF4-FFF2-40B4-BE49-F238E27FC236}">
                <a16:creationId xmlns:a16="http://schemas.microsoft.com/office/drawing/2014/main" id="{18B16DB7-0BB6-4BB8-B74B-8DCD4DCB86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0" y="-4620"/>
            <a:ext cx="775608" cy="914553"/>
          </a:xfrm>
          <a:prstGeom prst="rect">
            <a:avLst/>
          </a:prstGeom>
        </p:spPr>
      </p:pic>
      <p:sp>
        <p:nvSpPr>
          <p:cNvPr id="14" name="Rectángulo 13">
            <a:extLst>
              <a:ext uri="{FF2B5EF4-FFF2-40B4-BE49-F238E27FC236}">
                <a16:creationId xmlns:a16="http://schemas.microsoft.com/office/drawing/2014/main" id="{F486ABEF-FE6A-4481-B6A6-4ACA0549D23F}"/>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Gestión Presupuestaria y Patrimonial</a:t>
            </a:r>
          </a:p>
        </p:txBody>
      </p:sp>
      <p:pic>
        <p:nvPicPr>
          <p:cNvPr id="5" name="Imagen 4">
            <a:extLst>
              <a:ext uri="{FF2B5EF4-FFF2-40B4-BE49-F238E27FC236}">
                <a16:creationId xmlns:a16="http://schemas.microsoft.com/office/drawing/2014/main" id="{99124C5D-2230-46A2-9B06-6E6998965620}"/>
              </a:ext>
            </a:extLst>
          </p:cNvPr>
          <p:cNvPicPr>
            <a:picLocks noChangeAspect="1"/>
          </p:cNvPicPr>
          <p:nvPr/>
        </p:nvPicPr>
        <p:blipFill>
          <a:blip r:embed="rId5"/>
          <a:stretch>
            <a:fillRect/>
          </a:stretch>
        </p:blipFill>
        <p:spPr>
          <a:xfrm>
            <a:off x="192058" y="2553359"/>
            <a:ext cx="10245718" cy="1942214"/>
          </a:xfrm>
          <a:prstGeom prst="rect">
            <a:avLst/>
          </a:prstGeom>
        </p:spPr>
      </p:pic>
    </p:spTree>
    <p:extLst>
      <p:ext uri="{BB962C8B-B14F-4D97-AF65-F5344CB8AC3E}">
        <p14:creationId xmlns:p14="http://schemas.microsoft.com/office/powerpoint/2010/main" val="31385054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524001" y="-682303"/>
            <a:ext cx="637247" cy="1821807"/>
          </a:xfrm>
          <a:prstGeom prst="rect">
            <a:avLst/>
          </a:prstGeom>
          <a:noFill/>
          <a:ln w="9525">
            <a:noFill/>
            <a:miter lim="800000"/>
            <a:headEnd/>
            <a:tailEnd/>
          </a:ln>
          <a:effectLst/>
        </p:spPr>
        <p:txBody>
          <a:bodyPr vert="horz" wrap="none" lIns="91440" tIns="630039" rIns="539580" bIns="899829" numCol="1" anchor="ctr" anchorCtr="0" compatLnSpc="1">
            <a:prstTxWarp prst="textNoShape">
              <a:avLst/>
            </a:prstTxWarp>
            <a:spAutoFit/>
          </a:bodyPr>
          <a:lstStyle/>
          <a:p>
            <a:endParaRPr lang="es-ES" dirty="0"/>
          </a:p>
        </p:txBody>
      </p:sp>
      <p:sp>
        <p:nvSpPr>
          <p:cNvPr id="16386" name="Rectangle 2"/>
          <p:cNvSpPr>
            <a:spLocks noChangeArrowheads="1"/>
          </p:cNvSpPr>
          <p:nvPr/>
        </p:nvSpPr>
        <p:spPr bwMode="auto">
          <a:xfrm>
            <a:off x="839416" y="78630"/>
            <a:ext cx="9084840" cy="474662"/>
          </a:xfrm>
          <a:prstGeom prst="rect">
            <a:avLst/>
          </a:prstGeom>
          <a:solidFill>
            <a:srgbClr val="FFFFF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2600" dirty="0">
                <a:solidFill>
                  <a:srgbClr val="595959"/>
                </a:solidFill>
                <a:latin typeface="Calibri" pitchFamily="34" charset="0"/>
                <a:cs typeface="Arial" pitchFamily="34" charset="0"/>
              </a:rPr>
              <a:t>Ficha Explicativa Modificación Normativa</a:t>
            </a:r>
            <a:endParaRPr lang="es-ES" dirty="0">
              <a:latin typeface="Arial" pitchFamily="34" charset="0"/>
              <a:cs typeface="Arial" pitchFamily="34" charset="0"/>
            </a:endParaRPr>
          </a:p>
        </p:txBody>
      </p:sp>
      <p:sp>
        <p:nvSpPr>
          <p:cNvPr id="16387" name="Rectangle 3"/>
          <p:cNvSpPr>
            <a:spLocks noChangeArrowheads="1"/>
          </p:cNvSpPr>
          <p:nvPr/>
        </p:nvSpPr>
        <p:spPr bwMode="auto">
          <a:xfrm>
            <a:off x="9924256" y="88714"/>
            <a:ext cx="2267744" cy="474662"/>
          </a:xfrm>
          <a:prstGeom prst="rect">
            <a:avLst/>
          </a:prstGeom>
          <a:solidFill>
            <a:srgbClr val="BFBFB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dirty="0">
                <a:solidFill>
                  <a:schemeClr val="bg1">
                    <a:lumMod val="50000"/>
                  </a:schemeClr>
                </a:solidFill>
                <a:latin typeface="Arial" pitchFamily="34" charset="0"/>
                <a:cs typeface="Arial" pitchFamily="34" charset="0"/>
              </a:rPr>
              <a:t> </a:t>
            </a:r>
            <a:r>
              <a:rPr lang="es-ES" sz="2600" dirty="0">
                <a:solidFill>
                  <a:srgbClr val="595959"/>
                </a:solidFill>
                <a:latin typeface="Calibri" pitchFamily="34" charset="0"/>
                <a:cs typeface="Arial" pitchFamily="34" charset="0"/>
              </a:rPr>
              <a:t>Anexo B-XX</a:t>
            </a:r>
          </a:p>
        </p:txBody>
      </p:sp>
      <p:sp>
        <p:nvSpPr>
          <p:cNvPr id="16388" name="Rectangle 4"/>
          <p:cNvSpPr>
            <a:spLocks noChangeArrowheads="1"/>
          </p:cNvSpPr>
          <p:nvPr/>
        </p:nvSpPr>
        <p:spPr bwMode="auto">
          <a:xfrm>
            <a:off x="35433" y="894078"/>
            <a:ext cx="10128448" cy="3909476"/>
          </a:xfrm>
          <a:prstGeom prst="rect">
            <a:avLst/>
          </a:prstGeom>
          <a:solidFill>
            <a:srgbClr val="FFFFFF">
              <a:alpha val="92000"/>
            </a:srgbClr>
          </a:solidFill>
          <a:ln w="12700">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4400" b="1" dirty="0">
                <a:solidFill>
                  <a:srgbClr val="595959"/>
                </a:solidFill>
                <a:latin typeface="Calibri" pitchFamily="34" charset="0"/>
                <a:cs typeface="Arial" pitchFamily="34" charset="0"/>
              </a:rPr>
              <a:t>Modificación</a:t>
            </a:r>
          </a:p>
          <a:p>
            <a:r>
              <a:rPr lang="es-ES" sz="1400" dirty="0">
                <a:solidFill>
                  <a:schemeClr val="bg1">
                    <a:lumMod val="50000"/>
                  </a:schemeClr>
                </a:solidFill>
                <a:effectLst>
                  <a:outerShdw blurRad="38100" dist="38100" dir="2700000" algn="tl">
                    <a:srgbClr val="000000">
                      <a:alpha val="43137"/>
                    </a:srgbClr>
                  </a:outerShdw>
                </a:effectLst>
              </a:rPr>
              <a:t>ANEXO B-XX: NORMATIVA DE GESTIÓN EFICIENTE DE LOS CRÉDITOS DISPONIBLES Y RETENIDOS DE PERSONAL EN ACTIVIDADES FINALISTAS.</a:t>
            </a:r>
          </a:p>
          <a:p>
            <a:endParaRPr lang="es-ES" sz="1400" dirty="0">
              <a:solidFill>
                <a:schemeClr val="bg1">
                  <a:lumMod val="50000"/>
                </a:schemeClr>
              </a:solidFill>
              <a:effectLst>
                <a:outerShdw blurRad="38100" dist="38100" dir="2700000" algn="tl">
                  <a:srgbClr val="000000">
                    <a:alpha val="43137"/>
                  </a:srgbClr>
                </a:outerShdw>
              </a:effectLst>
            </a:endParaRPr>
          </a:p>
          <a:p>
            <a:r>
              <a:rPr lang="es-ES" sz="1400" dirty="0">
                <a:solidFill>
                  <a:srgbClr val="00B050"/>
                </a:solidFill>
                <a:effectLst>
                  <a:outerShdw blurRad="38100" dist="38100" dir="2700000" algn="tl">
                    <a:srgbClr val="000000">
                      <a:alpha val="43137"/>
                    </a:srgbClr>
                  </a:outerShdw>
                </a:effectLst>
              </a:rPr>
              <a:t>….</a:t>
            </a:r>
          </a:p>
          <a:p>
            <a:endParaRPr lang="es-ES" sz="1400" dirty="0">
              <a:solidFill>
                <a:schemeClr val="bg1">
                  <a:lumMod val="50000"/>
                </a:schemeClr>
              </a:solidFill>
              <a:effectLst>
                <a:outerShdw blurRad="38100" dist="38100" dir="2700000" algn="tl">
                  <a:srgbClr val="000000">
                    <a:alpha val="43137"/>
                  </a:srgbClr>
                </a:outerShdw>
              </a:effectLst>
            </a:endParaRPr>
          </a:p>
          <a:p>
            <a:pPr algn="just">
              <a:lnSpc>
                <a:spcPct val="115000"/>
              </a:lnSpc>
              <a:spcAft>
                <a:spcPts val="1000"/>
              </a:spcAft>
            </a:pPr>
            <a:r>
              <a:rPr lang="es-ES_tradnl" sz="1800" dirty="0">
                <a:solidFill>
                  <a:srgbClr val="000000"/>
                </a:solidFill>
                <a:effectLst/>
                <a:latin typeface="Calibri" panose="020F0502020204030204" pitchFamily="34" charset="0"/>
                <a:ea typeface="Times New Roman" panose="02020603050405020304" pitchFamily="18" charset="0"/>
                <a:cs typeface="Leelawadee" panose="020B0502040204020203" pitchFamily="34" charset="-34"/>
              </a:rPr>
              <a:t> </a:t>
            </a:r>
            <a:r>
              <a:rPr lang="es-ES_tradnl" sz="1800" u="sng" dirty="0">
                <a:solidFill>
                  <a:srgbClr val="00B050"/>
                </a:solidFill>
                <a:effectLst/>
                <a:latin typeface="Calibri" panose="020F0502020204030204" pitchFamily="34" charset="0"/>
                <a:ea typeface="Times New Roman" panose="02020603050405020304" pitchFamily="18" charset="0"/>
                <a:cs typeface="Leelawadee" panose="020B0502040204020203" pitchFamily="34" charset="-34"/>
              </a:rPr>
              <a:t>Renuncias</a:t>
            </a:r>
            <a:r>
              <a:rPr lang="es-ES_tradnl" sz="1800" dirty="0">
                <a:solidFill>
                  <a:srgbClr val="00B050"/>
                </a:solidFill>
                <a:effectLst/>
                <a:latin typeface="Calibri" panose="020F0502020204030204" pitchFamily="34" charset="0"/>
                <a:ea typeface="Times New Roman" panose="02020603050405020304" pitchFamily="18" charset="0"/>
                <a:cs typeface="Leelawadee" panose="020B0502040204020203" pitchFamily="34" charset="-34"/>
              </a:rPr>
              <a:t>: Producida la renuncia de la persona, el Servicio de PAS comunicará los datos de renuncia al Servicio de profesorado, Nómina y Seguridad Social (en adelante Servicio de </a:t>
            </a:r>
            <a:r>
              <a:rPr lang="es-ES_tradnl" sz="1800" dirty="0" err="1">
                <a:solidFill>
                  <a:srgbClr val="00B050"/>
                </a:solidFill>
                <a:effectLst/>
                <a:latin typeface="Calibri" panose="020F0502020204030204" pitchFamily="34" charset="0"/>
                <a:ea typeface="Times New Roman" panose="02020603050405020304" pitchFamily="18" charset="0"/>
                <a:cs typeface="Leelawadee" panose="020B0502040204020203" pitchFamily="34" charset="-34"/>
              </a:rPr>
              <a:t>PNySS</a:t>
            </a:r>
            <a:r>
              <a:rPr lang="es-ES_tradnl" sz="1800" dirty="0">
                <a:solidFill>
                  <a:srgbClr val="00B050"/>
                </a:solidFill>
                <a:effectLst/>
                <a:latin typeface="Calibri" panose="020F0502020204030204" pitchFamily="34" charset="0"/>
                <a:ea typeface="Times New Roman" panose="02020603050405020304" pitchFamily="18" charset="0"/>
                <a:cs typeface="Leelawadee" panose="020B0502040204020203" pitchFamily="34" charset="-34"/>
              </a:rPr>
              <a:t>) , con indicación del RC de financiación del Contrato. Esta renuncia también será comunicada al responsable de los fondos para que inicie los trámites oportunos de liberación de crédito. </a:t>
            </a:r>
            <a:endParaRPr lang="es-ES" sz="1800" dirty="0">
              <a:solidFill>
                <a:srgbClr val="00B050"/>
              </a:solidFill>
              <a:effectLst/>
              <a:latin typeface="Calibri" panose="020F0502020204030204" pitchFamily="34" charset="0"/>
              <a:ea typeface="SimSun" panose="02010600030101010101" pitchFamily="2" charset="-122"/>
              <a:cs typeface="Times New Roman" panose="02020603050405020304" pitchFamily="18" charset="0"/>
            </a:endParaRPr>
          </a:p>
          <a:p>
            <a:endParaRPr lang="es-ES" sz="1400" dirty="0">
              <a:solidFill>
                <a:srgbClr val="00B050"/>
              </a:solidFill>
            </a:endParaRPr>
          </a:p>
          <a:p>
            <a:endParaRPr lang="es-ES" sz="1400" dirty="0">
              <a:solidFill>
                <a:schemeClr val="bg1">
                  <a:lumMod val="50000"/>
                </a:schemeClr>
              </a:solidFill>
              <a:effectLst>
                <a:outerShdw blurRad="38100" dist="38100" dir="2700000" algn="tl">
                  <a:srgbClr val="000000">
                    <a:alpha val="43137"/>
                  </a:srgbClr>
                </a:outerShdw>
              </a:effectLst>
            </a:endParaRPr>
          </a:p>
          <a:p>
            <a:endParaRPr lang="es-ES" sz="1400" dirty="0"/>
          </a:p>
        </p:txBody>
      </p:sp>
      <p:sp>
        <p:nvSpPr>
          <p:cNvPr id="16389" name="Rectangle 5"/>
          <p:cNvSpPr>
            <a:spLocks noChangeArrowheads="1"/>
          </p:cNvSpPr>
          <p:nvPr/>
        </p:nvSpPr>
        <p:spPr bwMode="auto">
          <a:xfrm>
            <a:off x="44144" y="4954447"/>
            <a:ext cx="10084304" cy="1544505"/>
          </a:xfrm>
          <a:prstGeom prst="rect">
            <a:avLst/>
          </a:prstGeom>
          <a:solidFill>
            <a:srgbClr val="FFFFFF"/>
          </a:solidFill>
          <a:ln w="12700">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2800" b="1" dirty="0">
                <a:solidFill>
                  <a:srgbClr val="595959"/>
                </a:solidFill>
                <a:latin typeface="Calibri" pitchFamily="34" charset="0"/>
                <a:cs typeface="Arial" pitchFamily="34" charset="0"/>
              </a:rPr>
              <a:t>Efectos sobre la Gestión</a:t>
            </a:r>
          </a:p>
          <a:p>
            <a:pPr algn="just" fontAlgn="base">
              <a:spcBef>
                <a:spcPct val="0"/>
              </a:spcBef>
              <a:spcAft>
                <a:spcPts val="1000"/>
              </a:spcAft>
            </a:pPr>
            <a:r>
              <a:rPr lang="es-ES" sz="1600" dirty="0">
                <a:solidFill>
                  <a:srgbClr val="595959"/>
                </a:solidFill>
                <a:latin typeface="Calibri" pitchFamily="34" charset="0"/>
                <a:cs typeface="Arial" pitchFamily="34" charset="0"/>
              </a:rPr>
              <a:t>Reordenación en el proceso de renuncias, coordinándose los Servicios competentes en materia de Personal, debiendo ser el personal de administración que gestione los créditos del profesor responsable, quien gestione los documentos contables de liberación de créditos resultantes, y recabe su firma electrónica y contabilización.</a:t>
            </a:r>
          </a:p>
        </p:txBody>
      </p:sp>
      <p:sp>
        <p:nvSpPr>
          <p:cNvPr id="16390" name="Rectangle 6"/>
          <p:cNvSpPr>
            <a:spLocks noChangeArrowheads="1"/>
          </p:cNvSpPr>
          <p:nvPr/>
        </p:nvSpPr>
        <p:spPr bwMode="auto">
          <a:xfrm>
            <a:off x="10103768" y="872407"/>
            <a:ext cx="2088232" cy="5626546"/>
          </a:xfrm>
          <a:prstGeom prst="rect">
            <a:avLst/>
          </a:prstGeom>
          <a:solidFill>
            <a:srgbClr val="FFFFFF"/>
          </a:solidFill>
          <a:ln w="12700">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1400" b="1" dirty="0">
                <a:solidFill>
                  <a:srgbClr val="595959"/>
                </a:solidFill>
                <a:latin typeface="Calibri" pitchFamily="34" charset="0"/>
                <a:cs typeface="Arial" pitchFamily="34" charset="0"/>
              </a:rPr>
              <a:t>Consultas y Dudas Habituales</a:t>
            </a:r>
            <a:endParaRPr lang="es-ES" sz="1400" dirty="0">
              <a:latin typeface="Arial" pitchFamily="34" charset="0"/>
              <a:cs typeface="Arial" pitchFamily="34" charset="0"/>
            </a:endParaRPr>
          </a:p>
        </p:txBody>
      </p:sp>
      <p:sp>
        <p:nvSpPr>
          <p:cNvPr id="11" name="10 Botón de acción: Comienzo">
            <a:hlinkClick r:id="rId3" action="ppaction://hlinksldjump" highlightClick="1"/>
          </p:cNvPr>
          <p:cNvSpPr/>
          <p:nvPr/>
        </p:nvSpPr>
        <p:spPr>
          <a:xfrm>
            <a:off x="10128448" y="6669360"/>
            <a:ext cx="432048" cy="18864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11 Rectángulo"/>
          <p:cNvSpPr/>
          <p:nvPr/>
        </p:nvSpPr>
        <p:spPr>
          <a:xfrm>
            <a:off x="1524000" y="6597352"/>
            <a:ext cx="9144000" cy="260648"/>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Presupuesto 2023</a:t>
            </a:r>
          </a:p>
        </p:txBody>
      </p:sp>
      <p:sp>
        <p:nvSpPr>
          <p:cNvPr id="2" name="Botón de acción: Hacia atrás o Anterior 1">
            <a:hlinkClick r:id="rId3" action="ppaction://hlinksldjump" highlightClick="1"/>
          </p:cNvPr>
          <p:cNvSpPr/>
          <p:nvPr/>
        </p:nvSpPr>
        <p:spPr>
          <a:xfrm>
            <a:off x="9287009" y="112691"/>
            <a:ext cx="637247" cy="42296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angle 1">
            <a:extLst>
              <a:ext uri="{FF2B5EF4-FFF2-40B4-BE49-F238E27FC236}">
                <a16:creationId xmlns:a16="http://schemas.microsoft.com/office/drawing/2014/main" id="{2C332049-223D-42CB-91F3-23E055874AB3}"/>
              </a:ext>
            </a:extLst>
          </p:cNvPr>
          <p:cNvSpPr>
            <a:spLocks noChangeArrowheads="1"/>
          </p:cNvSpPr>
          <p:nvPr/>
        </p:nvSpPr>
        <p:spPr bwMode="auto">
          <a:xfrm>
            <a:off x="1698014" y="239232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7" name="Rectangle 2">
            <a:extLst>
              <a:ext uri="{FF2B5EF4-FFF2-40B4-BE49-F238E27FC236}">
                <a16:creationId xmlns:a16="http://schemas.microsoft.com/office/drawing/2014/main" id="{5E09FE89-8588-4725-872E-53DF846DA56D}"/>
              </a:ext>
            </a:extLst>
          </p:cNvPr>
          <p:cNvSpPr>
            <a:spLocks noChangeArrowheads="1"/>
          </p:cNvSpPr>
          <p:nvPr/>
        </p:nvSpPr>
        <p:spPr bwMode="auto">
          <a:xfrm>
            <a:off x="1698014" y="317705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6" name="Imagen 15">
            <a:extLst>
              <a:ext uri="{FF2B5EF4-FFF2-40B4-BE49-F238E27FC236}">
                <a16:creationId xmlns:a16="http://schemas.microsoft.com/office/drawing/2014/main" id="{E6E2D74A-0E2B-4EE0-B887-2E3B3123DA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0" y="-4620"/>
            <a:ext cx="713510" cy="841331"/>
          </a:xfrm>
          <a:prstGeom prst="rect">
            <a:avLst/>
          </a:prstGeom>
        </p:spPr>
      </p:pic>
      <p:sp>
        <p:nvSpPr>
          <p:cNvPr id="17" name="Rectángulo 16">
            <a:extLst>
              <a:ext uri="{FF2B5EF4-FFF2-40B4-BE49-F238E27FC236}">
                <a16:creationId xmlns:a16="http://schemas.microsoft.com/office/drawing/2014/main" id="{05FB5D27-3363-4C4F-ADE6-0017BABC8D00}"/>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Gestión Presupuestaria y Patrimonial</a:t>
            </a:r>
          </a:p>
        </p:txBody>
      </p:sp>
    </p:spTree>
    <p:extLst>
      <p:ext uri="{BB962C8B-B14F-4D97-AF65-F5344CB8AC3E}">
        <p14:creationId xmlns:p14="http://schemas.microsoft.com/office/powerpoint/2010/main" val="34596883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524001" y="-682303"/>
            <a:ext cx="637247" cy="1821807"/>
          </a:xfrm>
          <a:prstGeom prst="rect">
            <a:avLst/>
          </a:prstGeom>
          <a:noFill/>
          <a:ln w="9525">
            <a:noFill/>
            <a:miter lim="800000"/>
            <a:headEnd/>
            <a:tailEnd/>
          </a:ln>
          <a:effectLst/>
        </p:spPr>
        <p:txBody>
          <a:bodyPr vert="horz" wrap="none" lIns="91440" tIns="630039" rIns="539580" bIns="899829" numCol="1" anchor="ctr" anchorCtr="0" compatLnSpc="1">
            <a:prstTxWarp prst="textNoShape">
              <a:avLst/>
            </a:prstTxWarp>
            <a:spAutoFit/>
          </a:bodyPr>
          <a:lstStyle/>
          <a:p>
            <a:endParaRPr lang="es-ES" dirty="0"/>
          </a:p>
        </p:txBody>
      </p:sp>
      <p:sp>
        <p:nvSpPr>
          <p:cNvPr id="16386" name="Rectangle 2"/>
          <p:cNvSpPr>
            <a:spLocks noChangeArrowheads="1"/>
          </p:cNvSpPr>
          <p:nvPr/>
        </p:nvSpPr>
        <p:spPr bwMode="auto">
          <a:xfrm>
            <a:off x="1215937" y="116632"/>
            <a:ext cx="8726246" cy="474662"/>
          </a:xfrm>
          <a:prstGeom prst="rect">
            <a:avLst/>
          </a:prstGeom>
          <a:solidFill>
            <a:srgbClr val="FFFFF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2600" dirty="0">
                <a:solidFill>
                  <a:srgbClr val="595959"/>
                </a:solidFill>
                <a:latin typeface="Calibri" pitchFamily="34" charset="0"/>
                <a:cs typeface="Arial" pitchFamily="34" charset="0"/>
              </a:rPr>
              <a:t>Ficha Explicativa Modificación Normativa</a:t>
            </a:r>
            <a:endParaRPr lang="es-ES" dirty="0">
              <a:latin typeface="Arial" pitchFamily="34" charset="0"/>
              <a:cs typeface="Arial" pitchFamily="34" charset="0"/>
            </a:endParaRPr>
          </a:p>
        </p:txBody>
      </p:sp>
      <p:sp>
        <p:nvSpPr>
          <p:cNvPr id="16387" name="Rectangle 3"/>
          <p:cNvSpPr>
            <a:spLocks noChangeArrowheads="1"/>
          </p:cNvSpPr>
          <p:nvPr/>
        </p:nvSpPr>
        <p:spPr bwMode="auto">
          <a:xfrm>
            <a:off x="9942184" y="116632"/>
            <a:ext cx="2267744" cy="474662"/>
          </a:xfrm>
          <a:prstGeom prst="rect">
            <a:avLst/>
          </a:prstGeom>
          <a:solidFill>
            <a:srgbClr val="BFBFB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2000" dirty="0">
                <a:solidFill>
                  <a:srgbClr val="595959"/>
                </a:solidFill>
                <a:latin typeface="Calibri" pitchFamily="34" charset="0"/>
                <a:cs typeface="Arial" pitchFamily="34" charset="0"/>
              </a:rPr>
              <a:t>Anexo</a:t>
            </a:r>
            <a:r>
              <a:rPr lang="es-ES" sz="2600" dirty="0">
                <a:solidFill>
                  <a:srgbClr val="595959"/>
                </a:solidFill>
                <a:latin typeface="Calibri" pitchFamily="34" charset="0"/>
                <a:cs typeface="Arial" pitchFamily="34" charset="0"/>
              </a:rPr>
              <a:t> B-XXII</a:t>
            </a:r>
          </a:p>
        </p:txBody>
      </p:sp>
      <p:sp>
        <p:nvSpPr>
          <p:cNvPr id="16388" name="Rectangle 4"/>
          <p:cNvSpPr>
            <a:spLocks noChangeArrowheads="1"/>
          </p:cNvSpPr>
          <p:nvPr/>
        </p:nvSpPr>
        <p:spPr bwMode="auto">
          <a:xfrm>
            <a:off x="-8202" y="1390226"/>
            <a:ext cx="10066676" cy="3478933"/>
          </a:xfrm>
          <a:prstGeom prst="rect">
            <a:avLst/>
          </a:prstGeom>
          <a:solidFill>
            <a:srgbClr val="FFFFFF">
              <a:alpha val="92000"/>
            </a:srgbClr>
          </a:solidFill>
          <a:ln w="12700">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3200" b="1" dirty="0">
                <a:solidFill>
                  <a:srgbClr val="595959"/>
                </a:solidFill>
                <a:latin typeface="Calibri" pitchFamily="34" charset="0"/>
                <a:cs typeface="Arial" pitchFamily="34" charset="0"/>
              </a:rPr>
              <a:t>Modificación</a:t>
            </a:r>
          </a:p>
          <a:p>
            <a:r>
              <a:rPr lang="es-ES" sz="1400" dirty="0">
                <a:solidFill>
                  <a:schemeClr val="bg1">
                    <a:lumMod val="50000"/>
                  </a:schemeClr>
                </a:solidFill>
                <a:effectLst>
                  <a:outerShdw blurRad="38100" dist="38100" dir="2700000" algn="tl">
                    <a:srgbClr val="000000">
                      <a:alpha val="43137"/>
                    </a:srgbClr>
                  </a:outerShdw>
                </a:effectLst>
              </a:rPr>
              <a:t>ANEXO B-XXII: NORMATIVA PES (PLAN ESTRATÉGICO DE SUBVENCIONES).</a:t>
            </a:r>
          </a:p>
          <a:p>
            <a:endParaRPr lang="es-ES" sz="1400" dirty="0">
              <a:solidFill>
                <a:schemeClr val="bg1">
                  <a:lumMod val="50000"/>
                </a:schemeClr>
              </a:solidFill>
              <a:effectLst>
                <a:outerShdw blurRad="38100" dist="38100" dir="2700000" algn="tl">
                  <a:srgbClr val="000000">
                    <a:alpha val="43137"/>
                  </a:srgbClr>
                </a:outerShdw>
              </a:effectLst>
            </a:endParaRPr>
          </a:p>
          <a:p>
            <a:pPr algn="just"/>
            <a:r>
              <a:rPr lang="es-ES" sz="1400" dirty="0">
                <a:solidFill>
                  <a:schemeClr val="bg1">
                    <a:lumMod val="50000"/>
                  </a:schemeClr>
                </a:solidFill>
                <a:effectLst>
                  <a:outerShdw blurRad="38100" dist="38100" dir="2700000" algn="tl">
                    <a:srgbClr val="000000">
                      <a:alpha val="43137"/>
                    </a:srgbClr>
                  </a:outerShdw>
                </a:effectLst>
              </a:rPr>
              <a:t>…</a:t>
            </a:r>
          </a:p>
          <a:p>
            <a:pPr lvl="0" algn="just"/>
            <a:endParaRPr lang="es-ES" sz="1400" b="1" dirty="0">
              <a:solidFill>
                <a:srgbClr val="00B050"/>
              </a:solidFill>
              <a:effectLst>
                <a:outerShdw blurRad="38100" dist="38100" dir="2700000" algn="tl">
                  <a:srgbClr val="000000">
                    <a:alpha val="43137"/>
                  </a:srgbClr>
                </a:outerShdw>
              </a:effectLst>
            </a:endParaRPr>
          </a:p>
          <a:p>
            <a:pPr lvl="0" algn="just"/>
            <a:r>
              <a:rPr lang="es-ES" sz="2000" dirty="0">
                <a:solidFill>
                  <a:srgbClr val="00B050"/>
                </a:solidFill>
              </a:rPr>
              <a:t>Nueva redacción del Plan Estratégico de Subvenciones y adaptación al ejercicio 2023, alineando los objetivos a los recogidos en el Plan Estratégico de la UMH, así como ampliándolo a un escenario de 3 años.</a:t>
            </a:r>
            <a:endParaRPr lang="es-ES" sz="2000" dirty="0">
              <a:solidFill>
                <a:schemeClr val="bg1">
                  <a:lumMod val="50000"/>
                </a:schemeClr>
              </a:solidFill>
            </a:endParaRPr>
          </a:p>
          <a:p>
            <a:endParaRPr lang="es-ES" sz="1400" dirty="0">
              <a:solidFill>
                <a:schemeClr val="bg1">
                  <a:lumMod val="50000"/>
                </a:schemeClr>
              </a:solidFill>
              <a:effectLst>
                <a:outerShdw blurRad="38100" dist="38100" dir="2700000" algn="tl">
                  <a:srgbClr val="000000">
                    <a:alpha val="43137"/>
                  </a:srgbClr>
                </a:outerShdw>
              </a:effectLst>
            </a:endParaRPr>
          </a:p>
        </p:txBody>
      </p:sp>
      <p:sp>
        <p:nvSpPr>
          <p:cNvPr id="16390" name="Rectangle 6"/>
          <p:cNvSpPr>
            <a:spLocks noChangeArrowheads="1"/>
          </p:cNvSpPr>
          <p:nvPr/>
        </p:nvSpPr>
        <p:spPr bwMode="auto">
          <a:xfrm>
            <a:off x="10058474" y="1390226"/>
            <a:ext cx="2088232" cy="5171122"/>
          </a:xfrm>
          <a:prstGeom prst="rect">
            <a:avLst/>
          </a:prstGeom>
          <a:solidFill>
            <a:srgbClr val="FFFFFF"/>
          </a:solidFill>
          <a:ln w="12700">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1400" b="1" dirty="0">
                <a:solidFill>
                  <a:srgbClr val="595959"/>
                </a:solidFill>
                <a:latin typeface="Calibri" pitchFamily="34" charset="0"/>
                <a:cs typeface="Arial" pitchFamily="34" charset="0"/>
              </a:rPr>
              <a:t>Consultas y Dudas Habituales</a:t>
            </a:r>
            <a:endParaRPr lang="es-ES" sz="1400" dirty="0">
              <a:latin typeface="Arial" pitchFamily="34" charset="0"/>
              <a:cs typeface="Arial" pitchFamily="34" charset="0"/>
            </a:endParaRPr>
          </a:p>
        </p:txBody>
      </p:sp>
      <p:sp>
        <p:nvSpPr>
          <p:cNvPr id="11" name="10 Botón de acción: Comienzo">
            <a:hlinkClick r:id="rId3" action="ppaction://hlinksldjump" highlightClick="1"/>
          </p:cNvPr>
          <p:cNvSpPr/>
          <p:nvPr/>
        </p:nvSpPr>
        <p:spPr>
          <a:xfrm>
            <a:off x="10128448" y="6669360"/>
            <a:ext cx="432048" cy="18864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11 Rectángulo"/>
          <p:cNvSpPr/>
          <p:nvPr/>
        </p:nvSpPr>
        <p:spPr>
          <a:xfrm>
            <a:off x="1524000" y="6597352"/>
            <a:ext cx="9144000" cy="260648"/>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Presupuesto 2023</a:t>
            </a:r>
          </a:p>
        </p:txBody>
      </p:sp>
      <p:sp>
        <p:nvSpPr>
          <p:cNvPr id="2" name="Botón de acción: Hacia atrás o Anterior 1">
            <a:hlinkClick r:id="rId3" action="ppaction://hlinksldjump" highlightClick="1"/>
          </p:cNvPr>
          <p:cNvSpPr/>
          <p:nvPr/>
        </p:nvSpPr>
        <p:spPr>
          <a:xfrm>
            <a:off x="9653062" y="116631"/>
            <a:ext cx="289121" cy="47466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3" name="Imagen 12">
            <a:extLst>
              <a:ext uri="{FF2B5EF4-FFF2-40B4-BE49-F238E27FC236}">
                <a16:creationId xmlns:a16="http://schemas.microsoft.com/office/drawing/2014/main" id="{9E0D6750-EEED-4B21-801C-5798673BFB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0" y="-4620"/>
            <a:ext cx="1224136" cy="1443432"/>
          </a:xfrm>
          <a:prstGeom prst="rect">
            <a:avLst/>
          </a:prstGeom>
        </p:spPr>
      </p:pic>
      <p:sp>
        <p:nvSpPr>
          <p:cNvPr id="14" name="Rectángulo 13">
            <a:extLst>
              <a:ext uri="{FF2B5EF4-FFF2-40B4-BE49-F238E27FC236}">
                <a16:creationId xmlns:a16="http://schemas.microsoft.com/office/drawing/2014/main" id="{9CBB6AA6-7B8A-44F6-947F-7C9DAB4DAF77}"/>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Gestión Presupuestaria y Patrimonial</a:t>
            </a:r>
          </a:p>
        </p:txBody>
      </p:sp>
      <p:sp>
        <p:nvSpPr>
          <p:cNvPr id="15" name="Rectangle 5">
            <a:extLst>
              <a:ext uri="{FF2B5EF4-FFF2-40B4-BE49-F238E27FC236}">
                <a16:creationId xmlns:a16="http://schemas.microsoft.com/office/drawing/2014/main" id="{0CB7E90D-F424-443C-8D09-E7B749620DCC}"/>
              </a:ext>
            </a:extLst>
          </p:cNvPr>
          <p:cNvSpPr>
            <a:spLocks noChangeArrowheads="1"/>
          </p:cNvSpPr>
          <p:nvPr/>
        </p:nvSpPr>
        <p:spPr bwMode="auto">
          <a:xfrm>
            <a:off x="44144" y="4954447"/>
            <a:ext cx="10014330" cy="1544505"/>
          </a:xfrm>
          <a:prstGeom prst="rect">
            <a:avLst/>
          </a:prstGeom>
          <a:solidFill>
            <a:srgbClr val="FFFFFF"/>
          </a:solidFill>
          <a:ln w="12700">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2800" b="1" dirty="0">
                <a:solidFill>
                  <a:srgbClr val="595959"/>
                </a:solidFill>
                <a:latin typeface="Calibri" pitchFamily="34" charset="0"/>
                <a:cs typeface="Arial" pitchFamily="34" charset="0"/>
              </a:rPr>
              <a:t>Efectos sobre la Gestión</a:t>
            </a:r>
          </a:p>
          <a:p>
            <a:pPr algn="just" fontAlgn="base">
              <a:spcBef>
                <a:spcPct val="0"/>
              </a:spcBef>
              <a:spcAft>
                <a:spcPts val="1000"/>
              </a:spcAft>
            </a:pPr>
            <a:r>
              <a:rPr lang="es-ES" sz="1600" dirty="0">
                <a:solidFill>
                  <a:srgbClr val="595959"/>
                </a:solidFill>
                <a:latin typeface="Calibri" pitchFamily="34" charset="0"/>
                <a:cs typeface="Arial" pitchFamily="34" charset="0"/>
              </a:rPr>
              <a:t>Los Objetivos Específicos de cada Convocatoria serán los que se recojan en el PLAN ESTRATÉGICO de SUBVENCIONES; y alineados con los Objetivos Estratégicos de la Normativa del PES</a:t>
            </a:r>
          </a:p>
        </p:txBody>
      </p:sp>
    </p:spTree>
    <p:extLst>
      <p:ext uri="{BB962C8B-B14F-4D97-AF65-F5344CB8AC3E}">
        <p14:creationId xmlns:p14="http://schemas.microsoft.com/office/powerpoint/2010/main" val="1470954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5640" y="548681"/>
            <a:ext cx="6735762" cy="639763"/>
          </a:xfrm>
        </p:spPr>
        <p:txBody>
          <a:bodyPr rtlCol="0">
            <a:noAutofit/>
          </a:bodyPr>
          <a:lstStyle/>
          <a:p>
            <a:pPr>
              <a:spcBef>
                <a:spcPts val="0"/>
              </a:spcBef>
              <a:defRPr/>
            </a:pPr>
            <a:r>
              <a:rPr lang="es-ES_tradnl" sz="6000" b="1" dirty="0">
                <a:solidFill>
                  <a:srgbClr val="FF0000"/>
                </a:solidFill>
                <a:effectLst>
                  <a:outerShdw blurRad="38100" dist="38100" dir="2700000" algn="tl">
                    <a:srgbClr val="000000">
                      <a:alpha val="43137"/>
                    </a:srgbClr>
                  </a:outerShdw>
                </a:effectLst>
                <a:ea typeface="+mn-ea"/>
                <a:cs typeface="+mn-cs"/>
              </a:rPr>
              <a:t>Contexto Actual</a:t>
            </a:r>
            <a:endParaRPr lang="es-ES" sz="6000" dirty="0">
              <a:solidFill>
                <a:srgbClr val="FF0000"/>
              </a:solidFill>
              <a:effectLst>
                <a:outerShdw blurRad="38100" dist="38100" dir="2700000" algn="tl">
                  <a:srgbClr val="000000">
                    <a:alpha val="43137"/>
                  </a:srgbClr>
                </a:outerShdw>
              </a:effectLst>
              <a:latin typeface="Cambria"/>
              <a:ea typeface="+mn-ea"/>
              <a:cs typeface="+mn-cs"/>
            </a:endParaRPr>
          </a:p>
        </p:txBody>
      </p:sp>
      <p:sp>
        <p:nvSpPr>
          <p:cNvPr id="7" name="6 Rectángulo"/>
          <p:cNvSpPr/>
          <p:nvPr/>
        </p:nvSpPr>
        <p:spPr>
          <a:xfrm>
            <a:off x="0" y="11087"/>
            <a:ext cx="12192000" cy="584775"/>
          </a:xfrm>
          <a:prstGeom prst="rect">
            <a:avLst/>
          </a:prstGeom>
          <a:solidFill>
            <a:schemeClr val="bg1">
              <a:lumMod val="95000"/>
            </a:schemeClr>
          </a:solidFill>
        </p:spPr>
        <p:txBody>
          <a:bodyPr wrap="square">
            <a:spAutoFit/>
          </a:bodyPr>
          <a:lstStyle/>
          <a:p>
            <a:pPr algn="r"/>
            <a:r>
              <a:rPr lang="es-ES" sz="3200" b="1" i="1" dirty="0">
                <a:ln w="50800"/>
                <a:solidFill>
                  <a:schemeClr val="bg1"/>
                </a:solidFill>
                <a:effectLst>
                  <a:outerShdw blurRad="38100" dist="38100" dir="2700000" algn="tl">
                    <a:srgbClr val="000000">
                      <a:alpha val="43137"/>
                    </a:srgbClr>
                  </a:outerShdw>
                </a:effectLst>
              </a:rPr>
              <a:t>Presupuesto 2023</a:t>
            </a:r>
            <a:endParaRPr lang="es-ES" sz="3200" i="1" dirty="0">
              <a:solidFill>
                <a:schemeClr val="bg1"/>
              </a:solidFill>
              <a:effectLst>
                <a:outerShdw blurRad="38100" dist="38100" dir="2700000" algn="tl">
                  <a:srgbClr val="000000">
                    <a:alpha val="43137"/>
                  </a:srgbClr>
                </a:outerShdw>
              </a:effectLst>
            </a:endParaRPr>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0" y="-4620"/>
            <a:ext cx="1224136" cy="1443432"/>
          </a:xfrm>
          <a:prstGeom prst="rect">
            <a:avLst/>
          </a:prstGeom>
        </p:spPr>
      </p:pic>
      <p:graphicFrame>
        <p:nvGraphicFramePr>
          <p:cNvPr id="11" name="Diagrama 10">
            <a:extLst>
              <a:ext uri="{FF2B5EF4-FFF2-40B4-BE49-F238E27FC236}">
                <a16:creationId xmlns:a16="http://schemas.microsoft.com/office/drawing/2014/main" id="{A12C4076-368E-42B2-A4DB-DABB26767D33}"/>
              </a:ext>
            </a:extLst>
          </p:cNvPr>
          <p:cNvGraphicFramePr/>
          <p:nvPr/>
        </p:nvGraphicFramePr>
        <p:xfrm>
          <a:off x="-49642" y="1489486"/>
          <a:ext cx="12192000" cy="45457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ángulo 7">
            <a:extLst>
              <a:ext uri="{FF2B5EF4-FFF2-40B4-BE49-F238E27FC236}">
                <a16:creationId xmlns:a16="http://schemas.microsoft.com/office/drawing/2014/main" id="{369BD5FA-5F0A-4131-BCD3-EEE3B5D7F26F}"/>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GERENCIA .- Servicio de Gestión Presupuestaria y Patrimonial</a:t>
            </a:r>
          </a:p>
        </p:txBody>
      </p:sp>
    </p:spTree>
    <p:extLst>
      <p:ext uri="{BB962C8B-B14F-4D97-AF65-F5344CB8AC3E}">
        <p14:creationId xmlns:p14="http://schemas.microsoft.com/office/powerpoint/2010/main" val="24486235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524001" y="-682303"/>
            <a:ext cx="637247" cy="1821807"/>
          </a:xfrm>
          <a:prstGeom prst="rect">
            <a:avLst/>
          </a:prstGeom>
          <a:noFill/>
          <a:ln w="9525">
            <a:noFill/>
            <a:miter lim="800000"/>
            <a:headEnd/>
            <a:tailEnd/>
          </a:ln>
          <a:effectLst/>
        </p:spPr>
        <p:txBody>
          <a:bodyPr vert="horz" wrap="none" lIns="91440" tIns="630039" rIns="539580" bIns="899829" numCol="1" anchor="ctr" anchorCtr="0" compatLnSpc="1">
            <a:prstTxWarp prst="textNoShape">
              <a:avLst/>
            </a:prstTxWarp>
            <a:spAutoFit/>
          </a:bodyPr>
          <a:lstStyle/>
          <a:p>
            <a:endParaRPr lang="es-ES" dirty="0"/>
          </a:p>
        </p:txBody>
      </p:sp>
      <p:sp>
        <p:nvSpPr>
          <p:cNvPr id="16386" name="Rectangle 2"/>
          <p:cNvSpPr>
            <a:spLocks noChangeArrowheads="1"/>
          </p:cNvSpPr>
          <p:nvPr/>
        </p:nvSpPr>
        <p:spPr bwMode="auto">
          <a:xfrm>
            <a:off x="705311" y="116632"/>
            <a:ext cx="9183077" cy="474662"/>
          </a:xfrm>
          <a:prstGeom prst="rect">
            <a:avLst/>
          </a:prstGeom>
          <a:solidFill>
            <a:srgbClr val="FFFFF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2600" dirty="0">
                <a:solidFill>
                  <a:srgbClr val="595959"/>
                </a:solidFill>
                <a:latin typeface="Calibri" pitchFamily="34" charset="0"/>
                <a:cs typeface="Arial" pitchFamily="34" charset="0"/>
              </a:rPr>
              <a:t>Ficha Explicativa Modificación Normativa</a:t>
            </a:r>
            <a:endParaRPr lang="es-ES" dirty="0">
              <a:latin typeface="Arial" pitchFamily="34" charset="0"/>
              <a:cs typeface="Arial" pitchFamily="34" charset="0"/>
            </a:endParaRPr>
          </a:p>
        </p:txBody>
      </p:sp>
      <p:sp>
        <p:nvSpPr>
          <p:cNvPr id="16387" name="Rectangle 3"/>
          <p:cNvSpPr>
            <a:spLocks noChangeArrowheads="1"/>
          </p:cNvSpPr>
          <p:nvPr/>
        </p:nvSpPr>
        <p:spPr bwMode="auto">
          <a:xfrm>
            <a:off x="9907406" y="116632"/>
            <a:ext cx="2267744" cy="474662"/>
          </a:xfrm>
          <a:prstGeom prst="rect">
            <a:avLst/>
          </a:prstGeom>
          <a:solidFill>
            <a:srgbClr val="BFBFB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dirty="0">
                <a:solidFill>
                  <a:schemeClr val="bg1">
                    <a:lumMod val="50000"/>
                  </a:schemeClr>
                </a:solidFill>
                <a:latin typeface="Arial" pitchFamily="34" charset="0"/>
                <a:cs typeface="Arial" pitchFamily="34" charset="0"/>
              </a:rPr>
              <a:t>  </a:t>
            </a:r>
            <a:r>
              <a:rPr lang="es-ES" sz="2600" dirty="0">
                <a:solidFill>
                  <a:srgbClr val="595959"/>
                </a:solidFill>
                <a:latin typeface="Calibri" pitchFamily="34" charset="0"/>
                <a:cs typeface="Arial" pitchFamily="34" charset="0"/>
              </a:rPr>
              <a:t>Anexo XXV</a:t>
            </a:r>
          </a:p>
        </p:txBody>
      </p:sp>
      <p:sp>
        <p:nvSpPr>
          <p:cNvPr id="16388" name="Rectangle 4"/>
          <p:cNvSpPr>
            <a:spLocks noChangeArrowheads="1"/>
          </p:cNvSpPr>
          <p:nvPr/>
        </p:nvSpPr>
        <p:spPr bwMode="auto">
          <a:xfrm>
            <a:off x="-1" y="961123"/>
            <a:ext cx="10053109" cy="4618192"/>
          </a:xfrm>
          <a:prstGeom prst="rect">
            <a:avLst/>
          </a:prstGeom>
          <a:solidFill>
            <a:srgbClr val="FFFFFF">
              <a:alpha val="92000"/>
            </a:srgbClr>
          </a:solidFill>
          <a:ln w="12700">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2800" b="1" dirty="0">
                <a:solidFill>
                  <a:srgbClr val="595959"/>
                </a:solidFill>
                <a:latin typeface="Calibri" pitchFamily="34" charset="0"/>
                <a:cs typeface="Arial" pitchFamily="34" charset="0"/>
              </a:rPr>
              <a:t>NOVEDAD</a:t>
            </a:r>
          </a:p>
          <a:p>
            <a:r>
              <a:rPr lang="es-ES" sz="1400" dirty="0">
                <a:solidFill>
                  <a:schemeClr val="bg1">
                    <a:lumMod val="50000"/>
                  </a:schemeClr>
                </a:solidFill>
                <a:effectLst>
                  <a:outerShdw blurRad="38100" dist="38100" dir="2700000" algn="tl">
                    <a:srgbClr val="000000">
                      <a:alpha val="43137"/>
                    </a:srgbClr>
                  </a:outerShdw>
                </a:effectLst>
              </a:rPr>
              <a:t>ANEXO B-XIX: INSTRUCCIONES PARA LA ADQUISICIÓN DE EQUIPAMIENTO INFORMÁTICO.</a:t>
            </a:r>
          </a:p>
          <a:p>
            <a:r>
              <a:rPr lang="es-ES" sz="1400" dirty="0">
                <a:solidFill>
                  <a:schemeClr val="bg1">
                    <a:lumMod val="50000"/>
                  </a:schemeClr>
                </a:solidFill>
                <a:effectLst>
                  <a:outerShdw blurRad="38100" dist="38100" dir="2700000" algn="tl">
                    <a:srgbClr val="000000">
                      <a:alpha val="43137"/>
                    </a:srgbClr>
                  </a:outerShdw>
                </a:effectLst>
              </a:rPr>
              <a:t>…</a:t>
            </a:r>
          </a:p>
          <a:p>
            <a:r>
              <a:rPr lang="es-ES" sz="1400" dirty="0">
                <a:solidFill>
                  <a:schemeClr val="bg1">
                    <a:lumMod val="50000"/>
                  </a:schemeClr>
                </a:solidFill>
                <a:effectLst>
                  <a:outerShdw blurRad="38100" dist="38100" dir="2700000" algn="tl">
                    <a:srgbClr val="000000">
                      <a:alpha val="43137"/>
                    </a:srgbClr>
                  </a:outerShdw>
                </a:effectLst>
              </a:rPr>
              <a:t>Nuevo Anexo</a:t>
            </a:r>
          </a:p>
          <a:p>
            <a:r>
              <a:rPr lang="es-ES" sz="1400" dirty="0">
                <a:solidFill>
                  <a:schemeClr val="bg1">
                    <a:lumMod val="50000"/>
                  </a:schemeClr>
                </a:solidFill>
                <a:effectLst>
                  <a:outerShdw blurRad="38100" dist="38100" dir="2700000" algn="tl">
                    <a:srgbClr val="000000">
                      <a:alpha val="43137"/>
                    </a:srgbClr>
                  </a:outerShdw>
                </a:effectLst>
              </a:rPr>
              <a:t>…</a:t>
            </a:r>
          </a:p>
          <a:p>
            <a:pPr algn="just"/>
            <a:r>
              <a:rPr lang="es-ES" sz="1800" dirty="0">
                <a:solidFill>
                  <a:srgbClr val="00B050"/>
                </a:solidFill>
                <a:effectLst/>
                <a:latin typeface="Calibri" panose="020F0502020204030204" pitchFamily="34" charset="0"/>
                <a:ea typeface="Times New Roman" panose="02020603050405020304" pitchFamily="18" charset="0"/>
                <a:cs typeface="Leelawadee" panose="020B0502040204020203" pitchFamily="34" charset="-34"/>
              </a:rPr>
              <a:t>Se hace necesario la unificación de criterios para la adquisición de equipamiento informático de forma que se optimice tanto el proceso de adquisición como la durabilidad de los equipos, asegurando el período mínimo de uso y unos plazos de renovación de equipamiento, lo que permitirá alcanzar una eficiencia presupuestaria y una mejora en el rendimiento de equipos y de usuarios de la Universidad.</a:t>
            </a:r>
          </a:p>
          <a:p>
            <a:pPr algn="just"/>
            <a:endParaRPr lang="es-ES" sz="1200" dirty="0">
              <a:solidFill>
                <a:srgbClr val="00B050"/>
              </a:solidFill>
              <a:latin typeface="Calibri" panose="020F0502020204030204" pitchFamily="34" charset="0"/>
              <a:ea typeface="SimSun" panose="02010600030101010101" pitchFamily="2" charset="-122"/>
              <a:cs typeface="Leelawadee" panose="020B0502040204020203" pitchFamily="34" charset="-34"/>
            </a:endParaRPr>
          </a:p>
          <a:p>
            <a:pPr lvl="2" algn="just"/>
            <a:r>
              <a:rPr lang="es-ES" sz="1600" dirty="0">
                <a:solidFill>
                  <a:srgbClr val="00B050"/>
                </a:solidFill>
                <a:effectLst/>
                <a:latin typeface="Calibri" panose="020F0502020204030204" pitchFamily="34" charset="0"/>
                <a:ea typeface="Times New Roman" panose="02020603050405020304" pitchFamily="18" charset="0"/>
                <a:cs typeface="Leelawadee" panose="020B0502040204020203" pitchFamily="34" charset="-34"/>
              </a:rPr>
              <a:t>Se establecen los siguientes períodos mínimos para renovación de equipamiento:</a:t>
            </a:r>
            <a:endParaRPr lang="es-ES" sz="1600" dirty="0">
              <a:solidFill>
                <a:srgbClr val="00B050"/>
              </a:solidFill>
              <a:effectLst/>
              <a:latin typeface="Calibri" panose="020F0502020204030204" pitchFamily="34" charset="0"/>
              <a:ea typeface="SimSun" panose="02010600030101010101" pitchFamily="2" charset="-122"/>
              <a:cs typeface="Times New Roman" panose="02020603050405020304" pitchFamily="18" charset="0"/>
            </a:endParaRPr>
          </a:p>
          <a:p>
            <a:pPr marL="1257300" lvl="2" indent="-342900" algn="just">
              <a:buFont typeface="+mj-lt"/>
              <a:buAutoNum type="alphaLcParenR"/>
            </a:pPr>
            <a:r>
              <a:rPr lang="es-ES" sz="1600" dirty="0">
                <a:solidFill>
                  <a:srgbClr val="00B050"/>
                </a:solidFill>
                <a:effectLst/>
                <a:latin typeface="Calibri" panose="020F0502020204030204" pitchFamily="34" charset="0"/>
                <a:ea typeface="Times New Roman" panose="02020603050405020304" pitchFamily="18" charset="0"/>
                <a:cs typeface="Leelawadee" panose="020B0502040204020203" pitchFamily="34" charset="-34"/>
              </a:rPr>
              <a:t>Los ordenadores (portátiles o fijos) podrán renovarse a partir de los 5 años.</a:t>
            </a:r>
            <a:endParaRPr lang="es-ES" sz="1600" dirty="0">
              <a:solidFill>
                <a:srgbClr val="00B050"/>
              </a:solidFill>
              <a:effectLst/>
              <a:latin typeface="Calibri" panose="020F0502020204030204" pitchFamily="34" charset="0"/>
              <a:ea typeface="Calibri" panose="020F0502020204030204" pitchFamily="34" charset="0"/>
            </a:endParaRPr>
          </a:p>
          <a:p>
            <a:pPr marL="1257300" lvl="2" indent="-342900" algn="just">
              <a:buFont typeface="+mj-lt"/>
              <a:buAutoNum type="alphaLcParenR"/>
            </a:pPr>
            <a:r>
              <a:rPr lang="es-ES" sz="1600" dirty="0">
                <a:solidFill>
                  <a:srgbClr val="00B050"/>
                </a:solidFill>
                <a:effectLst/>
                <a:latin typeface="Calibri" panose="020F0502020204030204" pitchFamily="34" charset="0"/>
                <a:ea typeface="Times New Roman" panose="02020603050405020304" pitchFamily="18" charset="0"/>
                <a:cs typeface="Leelawadee" panose="020B0502040204020203" pitchFamily="34" charset="-34"/>
              </a:rPr>
              <a:t>Los monitores podrán renovarse a partir de los 10 años.</a:t>
            </a:r>
            <a:endParaRPr lang="es-ES" sz="1600" dirty="0">
              <a:solidFill>
                <a:srgbClr val="00B050"/>
              </a:solidFill>
              <a:effectLst/>
              <a:latin typeface="Calibri" panose="020F0502020204030204" pitchFamily="34" charset="0"/>
              <a:ea typeface="Calibri" panose="020F0502020204030204" pitchFamily="34" charset="0"/>
            </a:endParaRPr>
          </a:p>
          <a:p>
            <a:pPr marL="1257300" lvl="2" indent="-342900" algn="just">
              <a:buFont typeface="+mj-lt"/>
              <a:buAutoNum type="alphaLcParenR"/>
            </a:pPr>
            <a:r>
              <a:rPr lang="es-ES" sz="1600" dirty="0">
                <a:solidFill>
                  <a:srgbClr val="00B050"/>
                </a:solidFill>
                <a:effectLst/>
                <a:latin typeface="Calibri" panose="020F0502020204030204" pitchFamily="34" charset="0"/>
                <a:ea typeface="Times New Roman" panose="02020603050405020304" pitchFamily="18" charset="0"/>
                <a:cs typeface="Leelawadee" panose="020B0502040204020203" pitchFamily="34" charset="-34"/>
              </a:rPr>
              <a:t>Las impresoras podrán renovarse a partir de los 10 años.</a:t>
            </a:r>
            <a:endParaRPr lang="es-ES" sz="1600" dirty="0">
              <a:solidFill>
                <a:srgbClr val="00B050"/>
              </a:solidFill>
              <a:effectLst/>
              <a:latin typeface="Calibri" panose="020F0502020204030204" pitchFamily="34" charset="0"/>
              <a:ea typeface="Calibri" panose="020F0502020204030204" pitchFamily="34" charset="0"/>
            </a:endParaRPr>
          </a:p>
          <a:p>
            <a:pPr marL="1257300" lvl="2" indent="-342900" algn="just">
              <a:buFont typeface="+mj-lt"/>
              <a:buAutoNum type="alphaLcParenR"/>
            </a:pPr>
            <a:r>
              <a:rPr lang="es-ES" sz="1600" dirty="0">
                <a:solidFill>
                  <a:srgbClr val="00B050"/>
                </a:solidFill>
                <a:effectLst/>
                <a:latin typeface="Calibri" panose="020F0502020204030204" pitchFamily="34" charset="0"/>
                <a:ea typeface="Times New Roman" panose="02020603050405020304" pitchFamily="18" charset="0"/>
                <a:cs typeface="Leelawadee" panose="020B0502040204020203" pitchFamily="34" charset="-34"/>
              </a:rPr>
              <a:t>Los teléfonos móviles podrán renovarse a partir de los 3 años.</a:t>
            </a:r>
            <a:endParaRPr lang="es-ES" sz="1600" dirty="0">
              <a:solidFill>
                <a:srgbClr val="00B050"/>
              </a:solidFill>
              <a:effectLst/>
              <a:latin typeface="Calibri" panose="020F0502020204030204" pitchFamily="34" charset="0"/>
              <a:ea typeface="Calibri" panose="020F0502020204030204" pitchFamily="34" charset="0"/>
            </a:endParaRPr>
          </a:p>
          <a:p>
            <a:pPr marL="1257300" lvl="2" indent="-342900" algn="just">
              <a:buFont typeface="+mj-lt"/>
              <a:buAutoNum type="alphaLcParenR"/>
            </a:pPr>
            <a:r>
              <a:rPr lang="es-ES" sz="1600" dirty="0">
                <a:solidFill>
                  <a:srgbClr val="00B050"/>
                </a:solidFill>
                <a:effectLst/>
                <a:latin typeface="Calibri" panose="020F0502020204030204" pitchFamily="34" charset="0"/>
                <a:ea typeface="Times New Roman" panose="02020603050405020304" pitchFamily="18" charset="0"/>
                <a:cs typeface="Leelawadee" panose="020B0502040204020203" pitchFamily="34" charset="-34"/>
              </a:rPr>
              <a:t>Los teléfonos fijos podrán renovarse a partir de los 10 años.</a:t>
            </a:r>
            <a:endParaRPr lang="es-ES" sz="1600" dirty="0">
              <a:solidFill>
                <a:srgbClr val="00B050"/>
              </a:solidFill>
              <a:effectLst/>
              <a:latin typeface="Calibri" panose="020F0502020204030204" pitchFamily="34" charset="0"/>
              <a:ea typeface="Calibri" panose="020F0502020204030204" pitchFamily="34" charset="0"/>
            </a:endParaRPr>
          </a:p>
          <a:p>
            <a:pPr lvl="2" algn="just"/>
            <a:r>
              <a:rPr lang="es-ES" sz="1600" dirty="0">
                <a:solidFill>
                  <a:srgbClr val="00B050"/>
                </a:solidFill>
                <a:effectLst/>
                <a:latin typeface="Calibri" panose="020F0502020204030204" pitchFamily="34" charset="0"/>
                <a:ea typeface="Times New Roman" panose="02020603050405020304" pitchFamily="18" charset="0"/>
                <a:cs typeface="Leelawadee" panose="020B0502040204020203" pitchFamily="34" charset="-34"/>
              </a:rPr>
              <a:t>Los equipos de espacios comunes se asignarán al responsable del espacio y no una persona</a:t>
            </a:r>
            <a:r>
              <a:rPr lang="es-ES" dirty="0">
                <a:solidFill>
                  <a:srgbClr val="000000"/>
                </a:solidFill>
                <a:effectLst/>
                <a:latin typeface="Calibri" panose="020F0502020204030204" pitchFamily="34" charset="0"/>
                <a:ea typeface="Times New Roman" panose="02020603050405020304" pitchFamily="18" charset="0"/>
                <a:cs typeface="Leelawadee" panose="020B0502040204020203" pitchFamily="34" charset="-34"/>
              </a:rPr>
              <a:t>. </a:t>
            </a:r>
            <a:endParaRPr lang="es-ES" dirty="0">
              <a:effectLst/>
              <a:latin typeface="Calibri" panose="020F0502020204030204" pitchFamily="34" charset="0"/>
              <a:ea typeface="SimSun" panose="02010600030101010101" pitchFamily="2" charset="-122"/>
              <a:cs typeface="Times New Roman" panose="02020603050405020304" pitchFamily="18" charset="0"/>
            </a:endParaRPr>
          </a:p>
          <a:p>
            <a:pPr algn="just"/>
            <a:endParaRPr lang="es-ES" sz="1800" dirty="0">
              <a:solidFill>
                <a:srgbClr val="00B050"/>
              </a:solidFill>
              <a:effectLst/>
              <a:latin typeface="Calibri" panose="020F0502020204030204" pitchFamily="34" charset="0"/>
              <a:ea typeface="SimSun" panose="02010600030101010101" pitchFamily="2" charset="-122"/>
              <a:cs typeface="Times New Roman" panose="02020603050405020304" pitchFamily="18" charset="0"/>
            </a:endParaRPr>
          </a:p>
          <a:p>
            <a:endParaRPr lang="es-ES" sz="1400" dirty="0">
              <a:solidFill>
                <a:schemeClr val="bg1">
                  <a:lumMod val="50000"/>
                </a:schemeClr>
              </a:solidFill>
              <a:effectLst>
                <a:outerShdw blurRad="38100" dist="38100" dir="2700000" algn="tl">
                  <a:srgbClr val="000000">
                    <a:alpha val="43137"/>
                  </a:srgbClr>
                </a:outerShdw>
              </a:effectLst>
            </a:endParaRPr>
          </a:p>
        </p:txBody>
      </p:sp>
      <p:sp>
        <p:nvSpPr>
          <p:cNvPr id="16389" name="Rectangle 5"/>
          <p:cNvSpPr>
            <a:spLocks noChangeArrowheads="1"/>
          </p:cNvSpPr>
          <p:nvPr/>
        </p:nvSpPr>
        <p:spPr bwMode="auto">
          <a:xfrm>
            <a:off x="-8200" y="5579318"/>
            <a:ext cx="10111967" cy="1018032"/>
          </a:xfrm>
          <a:prstGeom prst="rect">
            <a:avLst/>
          </a:prstGeom>
          <a:solidFill>
            <a:srgbClr val="FFFFFF"/>
          </a:solidFill>
          <a:ln w="12700">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2000" b="1" dirty="0">
                <a:solidFill>
                  <a:srgbClr val="595959"/>
                </a:solidFill>
                <a:latin typeface="Calibri" pitchFamily="34" charset="0"/>
                <a:cs typeface="Arial" pitchFamily="34" charset="0"/>
              </a:rPr>
              <a:t>Efectos sobre la Gestión</a:t>
            </a:r>
          </a:p>
          <a:p>
            <a:pPr marL="171450" indent="-171450" algn="just" fontAlgn="base">
              <a:spcBef>
                <a:spcPct val="0"/>
              </a:spcBef>
              <a:spcAft>
                <a:spcPts val="1000"/>
              </a:spcAft>
              <a:buFont typeface="Wingdings" panose="05000000000000000000" pitchFamily="2" charset="2"/>
              <a:buChar char="ü"/>
            </a:pPr>
            <a:r>
              <a:rPr lang="es-ES" sz="1400" dirty="0">
                <a:solidFill>
                  <a:srgbClr val="595959"/>
                </a:solidFill>
                <a:latin typeface="Calibri" pitchFamily="34" charset="0"/>
                <a:cs typeface="Arial" pitchFamily="34" charset="0"/>
              </a:rPr>
              <a:t>Serán de aplicación para la valoración de las autorizaciones de adquisiciones  de equipamiento informático.</a:t>
            </a:r>
          </a:p>
        </p:txBody>
      </p:sp>
      <p:sp>
        <p:nvSpPr>
          <p:cNvPr id="16390" name="Rectangle 6"/>
          <p:cNvSpPr>
            <a:spLocks noChangeArrowheads="1"/>
          </p:cNvSpPr>
          <p:nvPr/>
        </p:nvSpPr>
        <p:spPr bwMode="auto">
          <a:xfrm>
            <a:off x="10053109" y="961122"/>
            <a:ext cx="2088232" cy="5636227"/>
          </a:xfrm>
          <a:prstGeom prst="rect">
            <a:avLst/>
          </a:prstGeom>
          <a:solidFill>
            <a:srgbClr val="FFFFFF"/>
          </a:solidFill>
          <a:ln w="12700">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1400" b="1" dirty="0">
                <a:solidFill>
                  <a:srgbClr val="595959"/>
                </a:solidFill>
                <a:latin typeface="Calibri" pitchFamily="34" charset="0"/>
                <a:cs typeface="Arial" pitchFamily="34" charset="0"/>
              </a:rPr>
              <a:t>Consultas y Dudas Habituales</a:t>
            </a:r>
            <a:endParaRPr lang="es-ES" sz="1400" dirty="0">
              <a:latin typeface="Arial" pitchFamily="34" charset="0"/>
              <a:cs typeface="Arial" pitchFamily="34" charset="0"/>
            </a:endParaRPr>
          </a:p>
        </p:txBody>
      </p:sp>
      <p:sp>
        <p:nvSpPr>
          <p:cNvPr id="11" name="10 Botón de acción: Comienzo">
            <a:hlinkClick r:id="rId3" action="ppaction://hlinksldjump" highlightClick="1"/>
          </p:cNvPr>
          <p:cNvSpPr/>
          <p:nvPr/>
        </p:nvSpPr>
        <p:spPr>
          <a:xfrm>
            <a:off x="10128448" y="6669360"/>
            <a:ext cx="432048" cy="18864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11 Rectángulo"/>
          <p:cNvSpPr/>
          <p:nvPr/>
        </p:nvSpPr>
        <p:spPr>
          <a:xfrm>
            <a:off x="1524000" y="6597352"/>
            <a:ext cx="9144000" cy="260648"/>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Presupuesto 2023</a:t>
            </a:r>
          </a:p>
        </p:txBody>
      </p:sp>
      <p:sp>
        <p:nvSpPr>
          <p:cNvPr id="2" name="Botón de acción: Hacia atrás o Anterior 1">
            <a:hlinkClick r:id="rId3" action="ppaction://hlinksldjump" highlightClick="1"/>
          </p:cNvPr>
          <p:cNvSpPr/>
          <p:nvPr/>
        </p:nvSpPr>
        <p:spPr>
          <a:xfrm>
            <a:off x="9480376" y="116631"/>
            <a:ext cx="408012" cy="47466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3" name="Imagen 12">
            <a:extLst>
              <a:ext uri="{FF2B5EF4-FFF2-40B4-BE49-F238E27FC236}">
                <a16:creationId xmlns:a16="http://schemas.microsoft.com/office/drawing/2014/main" id="{497958DE-F8A2-4F39-94AB-9442D233C5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0" y="-4620"/>
            <a:ext cx="713511" cy="841331"/>
          </a:xfrm>
          <a:prstGeom prst="rect">
            <a:avLst/>
          </a:prstGeom>
        </p:spPr>
      </p:pic>
      <p:sp>
        <p:nvSpPr>
          <p:cNvPr id="14" name="Rectángulo 13">
            <a:extLst>
              <a:ext uri="{FF2B5EF4-FFF2-40B4-BE49-F238E27FC236}">
                <a16:creationId xmlns:a16="http://schemas.microsoft.com/office/drawing/2014/main" id="{672FF572-CFBE-4832-B87B-1CDD7EF947C5}"/>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Gestión Presupuestaria y Patrimonial</a:t>
            </a:r>
          </a:p>
        </p:txBody>
      </p:sp>
    </p:spTree>
    <p:extLst>
      <p:ext uri="{BB962C8B-B14F-4D97-AF65-F5344CB8AC3E}">
        <p14:creationId xmlns:p14="http://schemas.microsoft.com/office/powerpoint/2010/main" val="4726591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524001" y="-682303"/>
            <a:ext cx="637247" cy="1821807"/>
          </a:xfrm>
          <a:prstGeom prst="rect">
            <a:avLst/>
          </a:prstGeom>
          <a:noFill/>
          <a:ln w="9525">
            <a:noFill/>
            <a:miter lim="800000"/>
            <a:headEnd/>
            <a:tailEnd/>
          </a:ln>
          <a:effectLst/>
        </p:spPr>
        <p:txBody>
          <a:bodyPr vert="horz" wrap="none" lIns="91440" tIns="630039" rIns="539580" bIns="899829" numCol="1" anchor="ctr" anchorCtr="0" compatLnSpc="1">
            <a:prstTxWarp prst="textNoShape">
              <a:avLst/>
            </a:prstTxWarp>
            <a:spAutoFit/>
          </a:bodyPr>
          <a:lstStyle/>
          <a:p>
            <a:endParaRPr lang="es-ES" dirty="0"/>
          </a:p>
        </p:txBody>
      </p:sp>
      <p:sp>
        <p:nvSpPr>
          <p:cNvPr id="16386" name="Rectangle 2"/>
          <p:cNvSpPr>
            <a:spLocks noChangeArrowheads="1"/>
          </p:cNvSpPr>
          <p:nvPr/>
        </p:nvSpPr>
        <p:spPr bwMode="auto">
          <a:xfrm>
            <a:off x="839416" y="116632"/>
            <a:ext cx="9084840" cy="474662"/>
          </a:xfrm>
          <a:prstGeom prst="rect">
            <a:avLst/>
          </a:prstGeom>
          <a:solidFill>
            <a:srgbClr val="FFFFF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2600" dirty="0">
                <a:solidFill>
                  <a:srgbClr val="595959"/>
                </a:solidFill>
                <a:latin typeface="Calibri" pitchFamily="34" charset="0"/>
                <a:cs typeface="Arial" pitchFamily="34" charset="0"/>
              </a:rPr>
              <a:t>Ficha Explicativa Modificación Normativa</a:t>
            </a:r>
            <a:endParaRPr lang="es-ES" dirty="0">
              <a:latin typeface="Arial" pitchFamily="34" charset="0"/>
              <a:cs typeface="Arial" pitchFamily="34" charset="0"/>
            </a:endParaRPr>
          </a:p>
        </p:txBody>
      </p:sp>
      <p:sp>
        <p:nvSpPr>
          <p:cNvPr id="16387" name="Rectangle 3"/>
          <p:cNvSpPr>
            <a:spLocks noChangeArrowheads="1"/>
          </p:cNvSpPr>
          <p:nvPr/>
        </p:nvSpPr>
        <p:spPr bwMode="auto">
          <a:xfrm>
            <a:off x="9924256" y="116632"/>
            <a:ext cx="2267744" cy="474662"/>
          </a:xfrm>
          <a:prstGeom prst="rect">
            <a:avLst/>
          </a:prstGeom>
          <a:solidFill>
            <a:srgbClr val="BFBFB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2400" dirty="0">
                <a:solidFill>
                  <a:srgbClr val="595959"/>
                </a:solidFill>
                <a:latin typeface="Calibri" pitchFamily="34" charset="0"/>
                <a:cs typeface="Arial" pitchFamily="34" charset="0"/>
              </a:rPr>
              <a:t>Anexo XII</a:t>
            </a:r>
          </a:p>
        </p:txBody>
      </p:sp>
      <p:sp>
        <p:nvSpPr>
          <p:cNvPr id="16388" name="Rectangle 4"/>
          <p:cNvSpPr>
            <a:spLocks noChangeArrowheads="1"/>
          </p:cNvSpPr>
          <p:nvPr/>
        </p:nvSpPr>
        <p:spPr bwMode="auto">
          <a:xfrm>
            <a:off x="-8781" y="1139504"/>
            <a:ext cx="10103768" cy="4295151"/>
          </a:xfrm>
          <a:prstGeom prst="rect">
            <a:avLst/>
          </a:prstGeom>
          <a:solidFill>
            <a:srgbClr val="FFFFFF">
              <a:alpha val="92000"/>
            </a:srgbClr>
          </a:solidFill>
          <a:ln w="12700">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3200" b="1" dirty="0">
                <a:solidFill>
                  <a:srgbClr val="595959"/>
                </a:solidFill>
                <a:latin typeface="Calibri" pitchFamily="34" charset="0"/>
                <a:cs typeface="Arial" pitchFamily="34" charset="0"/>
              </a:rPr>
              <a:t>NOVEDAD</a:t>
            </a:r>
          </a:p>
          <a:p>
            <a:r>
              <a:rPr lang="es-ES" sz="1400" dirty="0">
                <a:solidFill>
                  <a:schemeClr val="bg1">
                    <a:lumMod val="50000"/>
                  </a:schemeClr>
                </a:solidFill>
                <a:effectLst>
                  <a:outerShdw blurRad="38100" dist="38100" dir="2700000" algn="tl">
                    <a:srgbClr val="000000">
                      <a:alpha val="43137"/>
                    </a:srgbClr>
                  </a:outerShdw>
                </a:effectLst>
              </a:rPr>
              <a:t>ANEXO N-XII: PRESUPUESTOS PARTICIPATIVOS.</a:t>
            </a:r>
          </a:p>
          <a:p>
            <a:r>
              <a:rPr lang="es-ES" sz="1400" dirty="0">
                <a:solidFill>
                  <a:schemeClr val="bg1">
                    <a:lumMod val="50000"/>
                  </a:schemeClr>
                </a:solidFill>
                <a:effectLst>
                  <a:outerShdw blurRad="38100" dist="38100" dir="2700000" algn="tl">
                    <a:srgbClr val="000000">
                      <a:alpha val="43137"/>
                    </a:srgbClr>
                  </a:outerShdw>
                </a:effectLst>
              </a:rPr>
              <a:t>…</a:t>
            </a:r>
          </a:p>
          <a:p>
            <a:endParaRPr lang="es-ES" sz="1400" dirty="0">
              <a:solidFill>
                <a:schemeClr val="bg1">
                  <a:lumMod val="50000"/>
                </a:schemeClr>
              </a:solidFill>
              <a:effectLst>
                <a:outerShdw blurRad="38100" dist="38100" dir="2700000" algn="tl">
                  <a:srgbClr val="000000">
                    <a:alpha val="43137"/>
                  </a:srgbClr>
                </a:outerShdw>
              </a:effectLst>
            </a:endParaRPr>
          </a:p>
          <a:p>
            <a:pPr algn="just"/>
            <a:r>
              <a:rPr lang="es-ES" sz="2000" dirty="0">
                <a:solidFill>
                  <a:srgbClr val="00B050"/>
                </a:solidFill>
              </a:rPr>
              <a:t>NUEVA NORMATIVA SOBRE LA ELABORACIÓN Y EJECUCIÓN DE LOS PRESUPUESTOS PARTICIPATIVOS UMH PARA LA PROMOCIÓN DE LA PARTICIPACIÓN, TRANSPARENCIA Y RESPONSABILIDAD SOCIAL UNIVERSITARIA</a:t>
            </a:r>
            <a:endParaRPr lang="es-ES" sz="2000" strike="sngStrike" dirty="0">
              <a:solidFill>
                <a:srgbClr val="00B050"/>
              </a:solidFill>
            </a:endParaRPr>
          </a:p>
        </p:txBody>
      </p:sp>
      <p:sp>
        <p:nvSpPr>
          <p:cNvPr id="16390" name="Rectangle 6"/>
          <p:cNvSpPr>
            <a:spLocks noChangeArrowheads="1"/>
          </p:cNvSpPr>
          <p:nvPr/>
        </p:nvSpPr>
        <p:spPr bwMode="auto">
          <a:xfrm>
            <a:off x="10103768" y="1139504"/>
            <a:ext cx="2088232" cy="5457846"/>
          </a:xfrm>
          <a:prstGeom prst="rect">
            <a:avLst/>
          </a:prstGeom>
          <a:solidFill>
            <a:srgbClr val="FFFFFF"/>
          </a:solidFill>
          <a:ln w="12700">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1400" b="1" dirty="0">
                <a:solidFill>
                  <a:srgbClr val="595959"/>
                </a:solidFill>
                <a:latin typeface="Calibri" pitchFamily="34" charset="0"/>
                <a:cs typeface="Arial" pitchFamily="34" charset="0"/>
              </a:rPr>
              <a:t>Consultas y Dudas Habituales</a:t>
            </a:r>
            <a:endParaRPr lang="es-ES" sz="1400" dirty="0">
              <a:latin typeface="Arial" pitchFamily="34" charset="0"/>
              <a:cs typeface="Arial" pitchFamily="34" charset="0"/>
            </a:endParaRPr>
          </a:p>
        </p:txBody>
      </p:sp>
      <p:sp>
        <p:nvSpPr>
          <p:cNvPr id="11" name="10 Botón de acción: Comienzo">
            <a:hlinkClick r:id="rId3" action="ppaction://hlinksldjump" highlightClick="1"/>
          </p:cNvPr>
          <p:cNvSpPr/>
          <p:nvPr/>
        </p:nvSpPr>
        <p:spPr>
          <a:xfrm>
            <a:off x="10128448" y="6669360"/>
            <a:ext cx="432048" cy="18864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11 Rectángulo"/>
          <p:cNvSpPr/>
          <p:nvPr/>
        </p:nvSpPr>
        <p:spPr>
          <a:xfrm>
            <a:off x="1524000" y="6597352"/>
            <a:ext cx="9144000" cy="260648"/>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Presupuesto 2023</a:t>
            </a:r>
          </a:p>
        </p:txBody>
      </p:sp>
      <p:sp>
        <p:nvSpPr>
          <p:cNvPr id="2" name="Botón de acción: Hacia atrás o Anterior 1">
            <a:hlinkClick r:id="rId3" action="ppaction://hlinksldjump" highlightClick="1"/>
          </p:cNvPr>
          <p:cNvSpPr/>
          <p:nvPr/>
        </p:nvSpPr>
        <p:spPr>
          <a:xfrm>
            <a:off x="9533510" y="116631"/>
            <a:ext cx="390745" cy="47466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3" name="Imagen 12">
            <a:extLst>
              <a:ext uri="{FF2B5EF4-FFF2-40B4-BE49-F238E27FC236}">
                <a16:creationId xmlns:a16="http://schemas.microsoft.com/office/drawing/2014/main" id="{6CDE30A6-79B0-40DC-9C7F-298E44FA3E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0" y="-4620"/>
            <a:ext cx="847616" cy="999461"/>
          </a:xfrm>
          <a:prstGeom prst="rect">
            <a:avLst/>
          </a:prstGeom>
        </p:spPr>
      </p:pic>
      <p:sp>
        <p:nvSpPr>
          <p:cNvPr id="14" name="Rectángulo 13">
            <a:extLst>
              <a:ext uri="{FF2B5EF4-FFF2-40B4-BE49-F238E27FC236}">
                <a16:creationId xmlns:a16="http://schemas.microsoft.com/office/drawing/2014/main" id="{E8D1F49C-94B1-46E3-A9FD-008E88A93201}"/>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Gestión Presupuestaria y Patrimonial</a:t>
            </a:r>
          </a:p>
        </p:txBody>
      </p:sp>
      <p:sp>
        <p:nvSpPr>
          <p:cNvPr id="16" name="Rectangle 5">
            <a:extLst>
              <a:ext uri="{FF2B5EF4-FFF2-40B4-BE49-F238E27FC236}">
                <a16:creationId xmlns:a16="http://schemas.microsoft.com/office/drawing/2014/main" id="{74F552F9-D49A-4BCC-9122-D7ECC6D45D40}"/>
              </a:ext>
            </a:extLst>
          </p:cNvPr>
          <p:cNvSpPr>
            <a:spLocks noChangeArrowheads="1"/>
          </p:cNvSpPr>
          <p:nvPr/>
        </p:nvSpPr>
        <p:spPr bwMode="auto">
          <a:xfrm>
            <a:off x="-8199" y="5402066"/>
            <a:ext cx="10111967" cy="1195283"/>
          </a:xfrm>
          <a:prstGeom prst="rect">
            <a:avLst/>
          </a:prstGeom>
          <a:solidFill>
            <a:srgbClr val="FFFFFF"/>
          </a:solidFill>
          <a:ln w="12700">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2000" b="1" dirty="0">
                <a:solidFill>
                  <a:srgbClr val="595959"/>
                </a:solidFill>
                <a:latin typeface="Calibri" pitchFamily="34" charset="0"/>
                <a:cs typeface="Arial" pitchFamily="34" charset="0"/>
              </a:rPr>
              <a:t>Efectos sobre la Gestión</a:t>
            </a:r>
          </a:p>
          <a:p>
            <a:pPr marL="171450" indent="-171450" algn="just" fontAlgn="base">
              <a:spcBef>
                <a:spcPct val="0"/>
              </a:spcBef>
              <a:spcAft>
                <a:spcPts val="1000"/>
              </a:spcAft>
              <a:buFont typeface="Wingdings" panose="05000000000000000000" pitchFamily="2" charset="2"/>
              <a:buChar char="ü"/>
            </a:pPr>
            <a:r>
              <a:rPr lang="es-ES" sz="1400" dirty="0">
                <a:solidFill>
                  <a:srgbClr val="595959"/>
                </a:solidFill>
                <a:latin typeface="Calibri" pitchFamily="34" charset="0"/>
                <a:cs typeface="Arial" pitchFamily="34" charset="0"/>
              </a:rPr>
              <a:t>En 2022 se puso en marcha la primera edición de los presupuestos participativos,  siendo el 2023 el segundo año, y para facilitar la gestión de los créditos que se convocan a través del presupuesto participativo, se incorpora esta normativa que recoge su procedimiento..</a:t>
            </a:r>
          </a:p>
        </p:txBody>
      </p:sp>
    </p:spTree>
    <p:extLst>
      <p:ext uri="{BB962C8B-B14F-4D97-AF65-F5344CB8AC3E}">
        <p14:creationId xmlns:p14="http://schemas.microsoft.com/office/powerpoint/2010/main" val="9016106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524001" y="-682303"/>
            <a:ext cx="637247" cy="1821807"/>
          </a:xfrm>
          <a:prstGeom prst="rect">
            <a:avLst/>
          </a:prstGeom>
          <a:noFill/>
          <a:ln w="9525">
            <a:noFill/>
            <a:miter lim="800000"/>
            <a:headEnd/>
            <a:tailEnd/>
          </a:ln>
          <a:effectLst/>
        </p:spPr>
        <p:txBody>
          <a:bodyPr vert="horz" wrap="none" lIns="91440" tIns="630039" rIns="539580" bIns="899829" numCol="1" anchor="ctr" anchorCtr="0" compatLnSpc="1">
            <a:prstTxWarp prst="textNoShape">
              <a:avLst/>
            </a:prstTxWarp>
            <a:spAutoFit/>
          </a:bodyPr>
          <a:lstStyle/>
          <a:p>
            <a:endParaRPr lang="es-ES" dirty="0"/>
          </a:p>
        </p:txBody>
      </p:sp>
      <p:sp>
        <p:nvSpPr>
          <p:cNvPr id="16386" name="Rectangle 2"/>
          <p:cNvSpPr>
            <a:spLocks noChangeArrowheads="1"/>
          </p:cNvSpPr>
          <p:nvPr/>
        </p:nvSpPr>
        <p:spPr bwMode="auto">
          <a:xfrm>
            <a:off x="1068216" y="116632"/>
            <a:ext cx="8411216" cy="474662"/>
          </a:xfrm>
          <a:prstGeom prst="rect">
            <a:avLst/>
          </a:prstGeom>
          <a:solidFill>
            <a:srgbClr val="FFFFF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2600" dirty="0">
                <a:solidFill>
                  <a:srgbClr val="595959"/>
                </a:solidFill>
                <a:latin typeface="Calibri" pitchFamily="34" charset="0"/>
                <a:cs typeface="Arial" pitchFamily="34" charset="0"/>
              </a:rPr>
              <a:t>Ficha Explicativa Modificación Normativa</a:t>
            </a:r>
            <a:endParaRPr lang="es-ES" dirty="0">
              <a:latin typeface="Arial" pitchFamily="34" charset="0"/>
              <a:cs typeface="Arial" pitchFamily="34" charset="0"/>
            </a:endParaRPr>
          </a:p>
        </p:txBody>
      </p:sp>
      <p:sp>
        <p:nvSpPr>
          <p:cNvPr id="16387" name="Rectangle 3"/>
          <p:cNvSpPr>
            <a:spLocks noChangeArrowheads="1"/>
          </p:cNvSpPr>
          <p:nvPr/>
        </p:nvSpPr>
        <p:spPr bwMode="auto">
          <a:xfrm>
            <a:off x="9924256" y="93315"/>
            <a:ext cx="2267744" cy="474662"/>
          </a:xfrm>
          <a:prstGeom prst="rect">
            <a:avLst/>
          </a:prstGeom>
          <a:solidFill>
            <a:srgbClr val="BFBFB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dirty="0">
                <a:solidFill>
                  <a:schemeClr val="bg1">
                    <a:lumMod val="50000"/>
                  </a:schemeClr>
                </a:solidFill>
                <a:latin typeface="Arial" pitchFamily="34" charset="0"/>
                <a:cs typeface="Arial" pitchFamily="34" charset="0"/>
              </a:rPr>
              <a:t>  </a:t>
            </a:r>
            <a:r>
              <a:rPr lang="es-ES" sz="2600" dirty="0">
                <a:solidFill>
                  <a:srgbClr val="595959"/>
                </a:solidFill>
                <a:latin typeface="Calibri" pitchFamily="34" charset="0"/>
                <a:cs typeface="Arial" pitchFamily="34" charset="0"/>
              </a:rPr>
              <a:t>Anexo XXI</a:t>
            </a:r>
          </a:p>
        </p:txBody>
      </p:sp>
      <p:sp>
        <p:nvSpPr>
          <p:cNvPr id="16388" name="Rectangle 4"/>
          <p:cNvSpPr>
            <a:spLocks noChangeArrowheads="1"/>
          </p:cNvSpPr>
          <p:nvPr/>
        </p:nvSpPr>
        <p:spPr bwMode="auto">
          <a:xfrm>
            <a:off x="5338" y="836709"/>
            <a:ext cx="10014012" cy="4601568"/>
          </a:xfrm>
          <a:prstGeom prst="rect">
            <a:avLst/>
          </a:prstGeom>
          <a:solidFill>
            <a:srgbClr val="FFFFFF">
              <a:alpha val="92000"/>
            </a:srgbClr>
          </a:solidFill>
          <a:ln w="12700">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3600" b="1" dirty="0">
                <a:solidFill>
                  <a:srgbClr val="595959"/>
                </a:solidFill>
                <a:latin typeface="Calibri" pitchFamily="34" charset="0"/>
                <a:cs typeface="Arial" pitchFamily="34" charset="0"/>
              </a:rPr>
              <a:t>Modificación</a:t>
            </a:r>
          </a:p>
          <a:p>
            <a:r>
              <a:rPr lang="es-ES" sz="2000" dirty="0">
                <a:solidFill>
                  <a:schemeClr val="bg1">
                    <a:lumMod val="50000"/>
                  </a:schemeClr>
                </a:solidFill>
                <a:effectLst>
                  <a:outerShdw blurRad="38100" dist="38100" dir="2700000" algn="tl">
                    <a:srgbClr val="000000">
                      <a:alpha val="43137"/>
                    </a:srgbClr>
                  </a:outerShdw>
                </a:effectLst>
              </a:rPr>
              <a:t>ANEXO N-XXI: NORMATIVA POR LA QUE SE REGULA LA TRAMITACIÓN DE CONVENIOS EN LA UNIVERSIDAD MIGUEL HERNÁNDEZ DE ELCHE</a:t>
            </a:r>
          </a:p>
          <a:p>
            <a:r>
              <a:rPr lang="es-ES" sz="2000" dirty="0"/>
              <a:t>…</a:t>
            </a:r>
          </a:p>
          <a:p>
            <a:endParaRPr lang="es-ES" sz="2000" dirty="0"/>
          </a:p>
          <a:p>
            <a:r>
              <a:rPr lang="es-ES" sz="2000" dirty="0">
                <a:solidFill>
                  <a:srgbClr val="00B050"/>
                </a:solidFill>
              </a:rPr>
              <a:t>NUEVA NORMATIVA POR LA QUE SE REGULA LA TRAMITACIÓN DE CONVENIOS EN LA UNIVERSIDAD MIGUEL HERNÁNDEZ DE ELCHE.</a:t>
            </a:r>
          </a:p>
          <a:p>
            <a:endParaRPr lang="es-ES" sz="2000" dirty="0">
              <a:solidFill>
                <a:srgbClr val="00B050"/>
              </a:solidFill>
            </a:endParaRPr>
          </a:p>
          <a:p>
            <a:r>
              <a:rPr lang="es-ES" sz="2000" dirty="0">
                <a:solidFill>
                  <a:srgbClr val="00B050"/>
                </a:solidFill>
              </a:rPr>
              <a:t>Se suprime la instrucción que hasta ahora daba cobertura a la tramitación de Convenios. Dado el volumen y casuística, se hacía necesario una nueva normativa, que estable la gestión coordinada de los diferentes servicios que participan, con la implantación de una aplicación informática desarrollada para facilitar su seguimiento y agilizar los trámites.</a:t>
            </a:r>
          </a:p>
          <a:p>
            <a:endParaRPr lang="es-ES" sz="1400" dirty="0"/>
          </a:p>
          <a:p>
            <a:endParaRPr lang="es-ES" sz="1400" dirty="0"/>
          </a:p>
        </p:txBody>
      </p:sp>
      <p:sp>
        <p:nvSpPr>
          <p:cNvPr id="16389" name="Rectangle 5"/>
          <p:cNvSpPr>
            <a:spLocks noChangeArrowheads="1"/>
          </p:cNvSpPr>
          <p:nvPr/>
        </p:nvSpPr>
        <p:spPr bwMode="auto">
          <a:xfrm>
            <a:off x="-8200" y="5438277"/>
            <a:ext cx="10014012" cy="1024980"/>
          </a:xfrm>
          <a:prstGeom prst="rect">
            <a:avLst/>
          </a:prstGeom>
          <a:solidFill>
            <a:srgbClr val="FFFFFF"/>
          </a:solidFill>
          <a:ln w="12700">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2800" b="1" dirty="0">
                <a:solidFill>
                  <a:srgbClr val="595959"/>
                </a:solidFill>
                <a:latin typeface="Calibri" pitchFamily="34" charset="0"/>
                <a:cs typeface="Arial" pitchFamily="34" charset="0"/>
              </a:rPr>
              <a:t>Efectos sobre la Gestión:</a:t>
            </a:r>
          </a:p>
          <a:p>
            <a:pPr fontAlgn="base">
              <a:spcBef>
                <a:spcPct val="0"/>
              </a:spcBef>
              <a:spcAft>
                <a:spcPts val="1000"/>
              </a:spcAft>
            </a:pPr>
            <a:r>
              <a:rPr lang="es-ES" sz="1400" b="1" dirty="0">
                <a:solidFill>
                  <a:srgbClr val="595959"/>
                </a:solidFill>
                <a:latin typeface="Calibri" pitchFamily="34" charset="0"/>
                <a:cs typeface="Arial" pitchFamily="34" charset="0"/>
              </a:rPr>
              <a:t>Reordenación del procedimiento en la tramitación de Convenios, que realizarán a través de los Órganos de Gobierno Unipersonales.</a:t>
            </a:r>
          </a:p>
        </p:txBody>
      </p:sp>
      <p:sp>
        <p:nvSpPr>
          <p:cNvPr id="16390" name="Rectangle 6"/>
          <p:cNvSpPr>
            <a:spLocks noChangeArrowheads="1"/>
          </p:cNvSpPr>
          <p:nvPr/>
        </p:nvSpPr>
        <p:spPr bwMode="auto">
          <a:xfrm>
            <a:off x="10014012" y="836711"/>
            <a:ext cx="2088232" cy="5626546"/>
          </a:xfrm>
          <a:prstGeom prst="rect">
            <a:avLst/>
          </a:prstGeom>
          <a:solidFill>
            <a:srgbClr val="FFFFFF"/>
          </a:solidFill>
          <a:ln w="12700">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1400" b="1" dirty="0">
                <a:solidFill>
                  <a:srgbClr val="595959"/>
                </a:solidFill>
                <a:latin typeface="Calibri" pitchFamily="34" charset="0"/>
                <a:cs typeface="Arial" pitchFamily="34" charset="0"/>
              </a:rPr>
              <a:t>Consultas y Dudas Habituales</a:t>
            </a:r>
            <a:endParaRPr lang="es-ES" sz="1400" dirty="0">
              <a:latin typeface="Arial" pitchFamily="34" charset="0"/>
              <a:cs typeface="Arial" pitchFamily="34" charset="0"/>
            </a:endParaRPr>
          </a:p>
        </p:txBody>
      </p:sp>
      <p:sp>
        <p:nvSpPr>
          <p:cNvPr id="11" name="10 Botón de acción: Comienzo">
            <a:hlinkClick r:id="rId3" action="ppaction://hlinksldjump" highlightClick="1"/>
          </p:cNvPr>
          <p:cNvSpPr/>
          <p:nvPr/>
        </p:nvSpPr>
        <p:spPr>
          <a:xfrm>
            <a:off x="10128448" y="6669360"/>
            <a:ext cx="432048" cy="18864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11 Rectángulo"/>
          <p:cNvSpPr/>
          <p:nvPr/>
        </p:nvSpPr>
        <p:spPr>
          <a:xfrm>
            <a:off x="1524000" y="6597352"/>
            <a:ext cx="9144000" cy="260648"/>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Presupuesto 2023</a:t>
            </a:r>
          </a:p>
        </p:txBody>
      </p:sp>
      <p:sp>
        <p:nvSpPr>
          <p:cNvPr id="2" name="Botón de acción: Hacia atrás o Anterior 1">
            <a:hlinkClick r:id="rId3" action="ppaction://hlinksldjump" highlightClick="1"/>
          </p:cNvPr>
          <p:cNvSpPr/>
          <p:nvPr/>
        </p:nvSpPr>
        <p:spPr>
          <a:xfrm>
            <a:off x="9479432" y="93315"/>
            <a:ext cx="444824" cy="47466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3" name="Imagen 12">
            <a:extLst>
              <a:ext uri="{FF2B5EF4-FFF2-40B4-BE49-F238E27FC236}">
                <a16:creationId xmlns:a16="http://schemas.microsoft.com/office/drawing/2014/main" id="{5E5D7A45-3BF7-4B4E-8AFE-FE85C52C59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0" y="-4620"/>
            <a:ext cx="631592" cy="744738"/>
          </a:xfrm>
          <a:prstGeom prst="rect">
            <a:avLst/>
          </a:prstGeom>
        </p:spPr>
      </p:pic>
      <p:sp>
        <p:nvSpPr>
          <p:cNvPr id="14" name="Rectángulo 13">
            <a:extLst>
              <a:ext uri="{FF2B5EF4-FFF2-40B4-BE49-F238E27FC236}">
                <a16:creationId xmlns:a16="http://schemas.microsoft.com/office/drawing/2014/main" id="{2F826A49-A6C3-4F6C-8738-AE3428A10BAA}"/>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Gestión Presupuestaria y Patrimonial</a:t>
            </a:r>
          </a:p>
        </p:txBody>
      </p:sp>
    </p:spTree>
    <p:extLst>
      <p:ext uri="{BB962C8B-B14F-4D97-AF65-F5344CB8AC3E}">
        <p14:creationId xmlns:p14="http://schemas.microsoft.com/office/powerpoint/2010/main" val="33726228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524001" y="-682303"/>
            <a:ext cx="637247" cy="1821807"/>
          </a:xfrm>
          <a:prstGeom prst="rect">
            <a:avLst/>
          </a:prstGeom>
          <a:noFill/>
          <a:ln w="9525">
            <a:noFill/>
            <a:miter lim="800000"/>
            <a:headEnd/>
            <a:tailEnd/>
          </a:ln>
          <a:effectLst/>
        </p:spPr>
        <p:txBody>
          <a:bodyPr vert="horz" wrap="none" lIns="91440" tIns="630039" rIns="539580" bIns="899829" numCol="1" anchor="ctr" anchorCtr="0" compatLnSpc="1">
            <a:prstTxWarp prst="textNoShape">
              <a:avLst/>
            </a:prstTxWarp>
            <a:spAutoFit/>
          </a:bodyPr>
          <a:lstStyle/>
          <a:p>
            <a:endParaRPr lang="es-ES" dirty="0"/>
          </a:p>
        </p:txBody>
      </p:sp>
      <p:sp>
        <p:nvSpPr>
          <p:cNvPr id="16386" name="Rectangle 2"/>
          <p:cNvSpPr>
            <a:spLocks noChangeArrowheads="1"/>
          </p:cNvSpPr>
          <p:nvPr/>
        </p:nvSpPr>
        <p:spPr bwMode="auto">
          <a:xfrm>
            <a:off x="623392" y="116632"/>
            <a:ext cx="9296580" cy="474662"/>
          </a:xfrm>
          <a:prstGeom prst="rect">
            <a:avLst/>
          </a:prstGeom>
          <a:solidFill>
            <a:srgbClr val="FFFFF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2600" dirty="0">
                <a:solidFill>
                  <a:srgbClr val="595959"/>
                </a:solidFill>
                <a:latin typeface="Calibri" pitchFamily="34" charset="0"/>
                <a:cs typeface="Arial" pitchFamily="34" charset="0"/>
              </a:rPr>
              <a:t>Ficha Explicativa Modificación Normativa</a:t>
            </a:r>
            <a:endParaRPr lang="es-ES" dirty="0">
              <a:latin typeface="Arial" pitchFamily="34" charset="0"/>
              <a:cs typeface="Arial" pitchFamily="34" charset="0"/>
            </a:endParaRPr>
          </a:p>
        </p:txBody>
      </p:sp>
      <p:sp>
        <p:nvSpPr>
          <p:cNvPr id="16387" name="Rectangle 3"/>
          <p:cNvSpPr>
            <a:spLocks noChangeArrowheads="1"/>
          </p:cNvSpPr>
          <p:nvPr/>
        </p:nvSpPr>
        <p:spPr bwMode="auto">
          <a:xfrm>
            <a:off x="9919973" y="116632"/>
            <a:ext cx="2267744" cy="474662"/>
          </a:xfrm>
          <a:prstGeom prst="rect">
            <a:avLst/>
          </a:prstGeom>
          <a:solidFill>
            <a:srgbClr val="BFBFB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2000" dirty="0">
                <a:solidFill>
                  <a:srgbClr val="595959"/>
                </a:solidFill>
                <a:latin typeface="Calibri" pitchFamily="34" charset="0"/>
                <a:cs typeface="Arial" pitchFamily="34" charset="0"/>
              </a:rPr>
              <a:t>Anexo</a:t>
            </a:r>
            <a:r>
              <a:rPr lang="es-ES" sz="2600" dirty="0">
                <a:solidFill>
                  <a:srgbClr val="595959"/>
                </a:solidFill>
                <a:latin typeface="Calibri" pitchFamily="34" charset="0"/>
                <a:cs typeface="Arial" pitchFamily="34" charset="0"/>
              </a:rPr>
              <a:t> N-XXII</a:t>
            </a:r>
          </a:p>
        </p:txBody>
      </p:sp>
      <p:sp>
        <p:nvSpPr>
          <p:cNvPr id="16388" name="Rectangle 4"/>
          <p:cNvSpPr>
            <a:spLocks noChangeArrowheads="1"/>
          </p:cNvSpPr>
          <p:nvPr/>
        </p:nvSpPr>
        <p:spPr bwMode="auto">
          <a:xfrm>
            <a:off x="0" y="743439"/>
            <a:ext cx="10095202" cy="4584053"/>
          </a:xfrm>
          <a:prstGeom prst="rect">
            <a:avLst/>
          </a:prstGeom>
          <a:solidFill>
            <a:srgbClr val="FFFFFF">
              <a:alpha val="92000"/>
            </a:srgbClr>
          </a:solidFill>
          <a:ln w="12700">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2800" b="1" dirty="0">
                <a:solidFill>
                  <a:srgbClr val="595959"/>
                </a:solidFill>
                <a:latin typeface="Calibri" pitchFamily="34" charset="0"/>
                <a:cs typeface="Arial" pitchFamily="34" charset="0"/>
              </a:rPr>
              <a:t>Modificación</a:t>
            </a:r>
          </a:p>
          <a:p>
            <a:r>
              <a:rPr lang="es-ES" sz="1400" dirty="0">
                <a:solidFill>
                  <a:schemeClr val="bg1">
                    <a:lumMod val="50000"/>
                  </a:schemeClr>
                </a:solidFill>
                <a:effectLst>
                  <a:outerShdw blurRad="38100" dist="38100" dir="2700000" algn="tl">
                    <a:srgbClr val="000000">
                      <a:alpha val="43137"/>
                    </a:srgbClr>
                  </a:outerShdw>
                </a:effectLst>
              </a:rPr>
              <a:t>ANEXO N-XXII: NORMATIVA SOBRE LA GESTIÓN EFICIENTE DEL PROGRAMA DE ACTIVIDADES ASOCIADAS A REMANENTES (AR)</a:t>
            </a:r>
          </a:p>
          <a:p>
            <a:r>
              <a:rPr lang="es-ES" sz="1400" dirty="0">
                <a:solidFill>
                  <a:schemeClr val="bg1">
                    <a:lumMod val="50000"/>
                  </a:schemeClr>
                </a:solidFill>
                <a:effectLst>
                  <a:outerShdw blurRad="38100" dist="38100" dir="2700000" algn="tl">
                    <a:srgbClr val="000000">
                      <a:alpha val="43137"/>
                    </a:srgbClr>
                  </a:outerShdw>
                </a:effectLst>
              </a:rPr>
              <a:t>…</a:t>
            </a:r>
          </a:p>
          <a:p>
            <a:r>
              <a:rPr lang="es-ES" dirty="0">
                <a:solidFill>
                  <a:srgbClr val="00B050"/>
                </a:solidFill>
              </a:rPr>
              <a:t>Incorporación de cuadro de temporalidad de remanentes, para futuras incorporaciones al ejercicio 2023 y 2024.</a:t>
            </a:r>
          </a:p>
          <a:p>
            <a:r>
              <a:rPr lang="es-ES_tradnl" b="1" spc="-5" dirty="0">
                <a:solidFill>
                  <a:srgbClr val="00B050"/>
                </a:solidFill>
                <a:effectLst/>
                <a:latin typeface="Calibri" panose="020F0502020204030204" pitchFamily="34" charset="0"/>
                <a:ea typeface="Times New Roman" panose="02020603050405020304" pitchFamily="18" charset="0"/>
                <a:cs typeface="Leelawadee" panose="020B0502040204020203" pitchFamily="34" charset="-34"/>
              </a:rPr>
              <a:t>Disposición Transitoria Cuarta</a:t>
            </a:r>
            <a:r>
              <a:rPr lang="es-ES" dirty="0">
                <a:solidFill>
                  <a:srgbClr val="00B050"/>
                </a:solidFill>
                <a:effectLst/>
                <a:latin typeface="Calibri" panose="020F0502020204030204" pitchFamily="34" charset="0"/>
                <a:ea typeface="SimSun" panose="02010600030101010101" pitchFamily="2" charset="-122"/>
                <a:cs typeface="Times New Roman" panose="02020603050405020304" pitchFamily="18" charset="0"/>
              </a:rPr>
              <a:t> </a:t>
            </a:r>
            <a:r>
              <a:rPr lang="es-ES" spc="-5" dirty="0">
                <a:solidFill>
                  <a:srgbClr val="00B050"/>
                </a:solidFill>
                <a:effectLst/>
                <a:latin typeface="Calibri" panose="020F0502020204030204" pitchFamily="34" charset="0"/>
                <a:ea typeface="Times New Roman" panose="02020603050405020304" pitchFamily="18" charset="0"/>
                <a:cs typeface="Leelawadee" panose="020B0502040204020203" pitchFamily="34" charset="-34"/>
              </a:rPr>
              <a:t>Las Cátedras Institucionales incorporan su remanente de la siguiente forma: El remanente de 2022 se rige por el siguiente tratamiento a efectos de su posible incorporación a 2023:</a:t>
            </a:r>
            <a:endParaRPr lang="es-ES" dirty="0">
              <a:solidFill>
                <a:srgbClr val="00B050"/>
              </a:solidFill>
              <a:effectLst/>
              <a:latin typeface="Calibri" panose="020F0502020204030204" pitchFamily="34" charset="0"/>
              <a:ea typeface="SimSun" panose="02010600030101010101" pitchFamily="2" charset="-122"/>
              <a:cs typeface="Times New Roman" panose="02020603050405020304" pitchFamily="18" charset="0"/>
            </a:endParaRPr>
          </a:p>
          <a:p>
            <a:pPr marL="800100" lvl="1" indent="-342900" algn="just">
              <a:lnSpc>
                <a:spcPct val="115000"/>
              </a:lnSpc>
              <a:spcAft>
                <a:spcPts val="1000"/>
              </a:spcAft>
              <a:buFont typeface="Symbol" panose="05050102010706020507" pitchFamily="18" charset="2"/>
              <a:buChar char=""/>
            </a:pPr>
            <a:r>
              <a:rPr lang="es-ES" spc="-5" dirty="0">
                <a:solidFill>
                  <a:srgbClr val="00B050"/>
                </a:solidFill>
                <a:effectLst/>
                <a:latin typeface="Calibri" panose="020F0502020204030204" pitchFamily="34" charset="0"/>
                <a:ea typeface="Times New Roman" panose="02020603050405020304" pitchFamily="18" charset="0"/>
                <a:cs typeface="Leelawadee" panose="020B0502040204020203" pitchFamily="34" charset="-34"/>
              </a:rPr>
              <a:t>Remanente Incorporado de 2021: Incorporable a 2023 &lt;=40%.</a:t>
            </a:r>
            <a:endParaRPr lang="es-ES" dirty="0">
              <a:solidFill>
                <a:srgbClr val="00B050"/>
              </a:solidFill>
              <a:effectLst/>
              <a:latin typeface="Calibri" panose="020F0502020204030204" pitchFamily="34" charset="0"/>
              <a:ea typeface="Calibri" panose="020F0502020204030204" pitchFamily="34" charset="0"/>
            </a:endParaRPr>
          </a:p>
          <a:p>
            <a:pPr marL="800100" lvl="1" indent="-342900" algn="just">
              <a:lnSpc>
                <a:spcPct val="115000"/>
              </a:lnSpc>
              <a:spcAft>
                <a:spcPts val="1000"/>
              </a:spcAft>
              <a:buFont typeface="Symbol" panose="05050102010706020507" pitchFamily="18" charset="2"/>
              <a:buChar char=""/>
            </a:pPr>
            <a:r>
              <a:rPr lang="es-ES" spc="-5" dirty="0">
                <a:solidFill>
                  <a:srgbClr val="00B050"/>
                </a:solidFill>
                <a:effectLst/>
                <a:latin typeface="Calibri" panose="020F0502020204030204" pitchFamily="34" charset="0"/>
                <a:ea typeface="Times New Roman" panose="02020603050405020304" pitchFamily="18" charset="0"/>
                <a:cs typeface="Leelawadee" panose="020B0502040204020203" pitchFamily="34" charset="-34"/>
              </a:rPr>
              <a:t>Cobros Externos de 2022: Se incorpora a 2023 el 100% por una vez.</a:t>
            </a:r>
            <a:endParaRPr lang="es-ES" dirty="0">
              <a:solidFill>
                <a:srgbClr val="00B050"/>
              </a:solidFill>
              <a:effectLst/>
              <a:latin typeface="Calibri" panose="020F0502020204030204" pitchFamily="34" charset="0"/>
              <a:ea typeface="Calibri" panose="020F0502020204030204" pitchFamily="34" charset="0"/>
            </a:endParaRPr>
          </a:p>
          <a:p>
            <a:pPr marL="800100" lvl="1" indent="-342900" algn="just">
              <a:lnSpc>
                <a:spcPct val="115000"/>
              </a:lnSpc>
              <a:spcAft>
                <a:spcPts val="1000"/>
              </a:spcAft>
              <a:buFont typeface="Symbol" panose="05050102010706020507" pitchFamily="18" charset="2"/>
              <a:buChar char=""/>
            </a:pPr>
            <a:r>
              <a:rPr lang="es-ES" spc="-5" dirty="0">
                <a:solidFill>
                  <a:srgbClr val="00B050"/>
                </a:solidFill>
                <a:effectLst/>
                <a:latin typeface="Calibri" panose="020F0502020204030204" pitchFamily="34" charset="0"/>
                <a:ea typeface="Times New Roman" panose="02020603050405020304" pitchFamily="18" charset="0"/>
                <a:cs typeface="Leelawadee" panose="020B0502040204020203" pitchFamily="34" charset="-34"/>
              </a:rPr>
              <a:t>Financiación Propia 2022: No incorporable a 2023.</a:t>
            </a:r>
            <a:endParaRPr lang="es-ES" dirty="0">
              <a:solidFill>
                <a:srgbClr val="00B050"/>
              </a:solidFill>
              <a:latin typeface="Calibri" panose="020F0502020204030204" pitchFamily="34" charset="0"/>
              <a:ea typeface="Times New Roman" panose="02020603050405020304" pitchFamily="18" charset="0"/>
            </a:endParaRPr>
          </a:p>
          <a:p>
            <a:pPr lvl="0" algn="just">
              <a:lnSpc>
                <a:spcPct val="115000"/>
              </a:lnSpc>
              <a:spcAft>
                <a:spcPts val="1000"/>
              </a:spcAft>
            </a:pPr>
            <a:r>
              <a:rPr lang="es-ES" spc="-5" dirty="0">
                <a:solidFill>
                  <a:srgbClr val="00B050"/>
                </a:solidFill>
                <a:effectLst/>
                <a:latin typeface="Calibri" panose="020F0502020204030204" pitchFamily="34" charset="0"/>
                <a:ea typeface="Times New Roman" panose="02020603050405020304" pitchFamily="18" charset="0"/>
                <a:cs typeface="Leelawadee" panose="020B0502040204020203" pitchFamily="34" charset="-34"/>
              </a:rPr>
              <a:t>El remanente de 2023 se rige por el siguiente tratamiento a efectos de su posible incorporación a 2024.</a:t>
            </a:r>
            <a:endParaRPr lang="es-ES" dirty="0">
              <a:solidFill>
                <a:srgbClr val="00B050"/>
              </a:solidFill>
              <a:effectLst/>
              <a:latin typeface="Calibri" panose="020F0502020204030204" pitchFamily="34" charset="0"/>
              <a:ea typeface="SimSun" panose="02010600030101010101" pitchFamily="2" charset="-122"/>
              <a:cs typeface="Times New Roman" panose="02020603050405020304" pitchFamily="18" charset="0"/>
            </a:endParaRPr>
          </a:p>
          <a:p>
            <a:pPr marL="800100" lvl="1" indent="-342900" algn="just">
              <a:lnSpc>
                <a:spcPct val="115000"/>
              </a:lnSpc>
              <a:spcAft>
                <a:spcPts val="1000"/>
              </a:spcAft>
              <a:buFont typeface="Symbol" panose="05050102010706020507" pitchFamily="18" charset="2"/>
              <a:buChar char=""/>
            </a:pPr>
            <a:r>
              <a:rPr lang="es-ES" spc="-5" dirty="0">
                <a:solidFill>
                  <a:srgbClr val="00B050"/>
                </a:solidFill>
                <a:effectLst/>
                <a:latin typeface="Calibri" panose="020F0502020204030204" pitchFamily="34" charset="0"/>
                <a:ea typeface="Times New Roman" panose="02020603050405020304" pitchFamily="18" charset="0"/>
                <a:cs typeface="Leelawadee" panose="020B0502040204020203" pitchFamily="34" charset="-34"/>
              </a:rPr>
              <a:t>Remanente incorporado de 2022: No incorporable a 2024, salvo proveniente de cobros externos de 2023, si provienen de 2022 pueden ir a PAR.</a:t>
            </a:r>
            <a:endParaRPr lang="es-ES" spc="-5" dirty="0">
              <a:solidFill>
                <a:srgbClr val="00B050"/>
              </a:solidFill>
              <a:latin typeface="Calibri" panose="020F0502020204030204" pitchFamily="34" charset="0"/>
              <a:cs typeface="Leelawadee" panose="020B0502040204020203" pitchFamily="34" charset="-34"/>
            </a:endParaRPr>
          </a:p>
          <a:p>
            <a:pPr marL="800100" lvl="1" indent="-342900" algn="just">
              <a:lnSpc>
                <a:spcPct val="115000"/>
              </a:lnSpc>
              <a:spcAft>
                <a:spcPts val="1000"/>
              </a:spcAft>
              <a:buFont typeface="Symbol" panose="05050102010706020507" pitchFamily="18" charset="2"/>
              <a:buChar char=""/>
            </a:pPr>
            <a:r>
              <a:rPr lang="es-ES" spc="-5" dirty="0">
                <a:solidFill>
                  <a:srgbClr val="00B050"/>
                </a:solidFill>
                <a:latin typeface="Calibri" panose="020F0502020204030204" pitchFamily="34" charset="0"/>
                <a:cs typeface="Leelawadee" panose="020B0502040204020203" pitchFamily="34" charset="-34"/>
              </a:rPr>
              <a:t>Cobros Externos de 2023: Incorporación a 2024 del 100% por una vez. Al final del ejercicio siguiente, los créditos no incorporables a 2024 pueden ir a PAR.</a:t>
            </a:r>
          </a:p>
          <a:p>
            <a:pPr marL="800100" lvl="1" indent="-342900" algn="just">
              <a:lnSpc>
                <a:spcPct val="115000"/>
              </a:lnSpc>
              <a:spcAft>
                <a:spcPts val="1000"/>
              </a:spcAft>
              <a:buFont typeface="Symbol" panose="05050102010706020507" pitchFamily="18" charset="2"/>
              <a:buChar char=""/>
            </a:pPr>
            <a:r>
              <a:rPr lang="es-ES" spc="-5" dirty="0">
                <a:solidFill>
                  <a:srgbClr val="00B050"/>
                </a:solidFill>
                <a:latin typeface="Calibri" panose="020F0502020204030204" pitchFamily="34" charset="0"/>
                <a:cs typeface="Leelawadee" panose="020B0502040204020203" pitchFamily="34" charset="-34"/>
              </a:rPr>
              <a:t>Financiación Propia 2023: No incorporable a 2024 .</a:t>
            </a:r>
          </a:p>
          <a:p>
            <a:endParaRPr lang="es-ES" dirty="0">
              <a:solidFill>
                <a:srgbClr val="00B050"/>
              </a:solidFill>
            </a:endParaRPr>
          </a:p>
        </p:txBody>
      </p:sp>
      <p:sp>
        <p:nvSpPr>
          <p:cNvPr id="16389" name="Rectangle 5"/>
          <p:cNvSpPr>
            <a:spLocks noChangeArrowheads="1"/>
          </p:cNvSpPr>
          <p:nvPr/>
        </p:nvSpPr>
        <p:spPr bwMode="auto">
          <a:xfrm>
            <a:off x="-8200" y="5444305"/>
            <a:ext cx="10095202" cy="1153047"/>
          </a:xfrm>
          <a:prstGeom prst="rect">
            <a:avLst/>
          </a:prstGeom>
          <a:solidFill>
            <a:srgbClr val="FFFFFF"/>
          </a:solidFill>
          <a:ln w="12700">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2400" b="1" dirty="0">
                <a:solidFill>
                  <a:srgbClr val="595959"/>
                </a:solidFill>
                <a:latin typeface="Calibri" pitchFamily="34" charset="0"/>
                <a:cs typeface="Arial" pitchFamily="34" charset="0"/>
              </a:rPr>
              <a:t>Efectos sobre la Gestión</a:t>
            </a:r>
          </a:p>
          <a:p>
            <a:pPr fontAlgn="base">
              <a:spcBef>
                <a:spcPct val="0"/>
              </a:spcBef>
              <a:spcAft>
                <a:spcPts val="1000"/>
              </a:spcAft>
            </a:pPr>
            <a:r>
              <a:rPr lang="es-ES" b="1" dirty="0">
                <a:solidFill>
                  <a:srgbClr val="595959"/>
                </a:solidFill>
                <a:latin typeface="Calibri" pitchFamily="34" charset="0"/>
                <a:cs typeface="Arial" pitchFamily="34" charset="0"/>
              </a:rPr>
              <a:t>Avance en la transitoriedad aplicable a los remanentes de créditos de Cátedras Institucionales</a:t>
            </a:r>
          </a:p>
        </p:txBody>
      </p:sp>
      <p:sp>
        <p:nvSpPr>
          <p:cNvPr id="16390" name="Rectangle 6"/>
          <p:cNvSpPr>
            <a:spLocks noChangeArrowheads="1"/>
          </p:cNvSpPr>
          <p:nvPr/>
        </p:nvSpPr>
        <p:spPr bwMode="auto">
          <a:xfrm>
            <a:off x="10099485" y="740118"/>
            <a:ext cx="2088232" cy="5891163"/>
          </a:xfrm>
          <a:prstGeom prst="rect">
            <a:avLst/>
          </a:prstGeom>
          <a:solidFill>
            <a:srgbClr val="FFFFFF"/>
          </a:solidFill>
          <a:ln w="12700">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1400" b="1" dirty="0">
                <a:solidFill>
                  <a:srgbClr val="595959"/>
                </a:solidFill>
                <a:latin typeface="Calibri" pitchFamily="34" charset="0"/>
                <a:cs typeface="Arial" pitchFamily="34" charset="0"/>
              </a:rPr>
              <a:t>Consultas y Dudas Habituales</a:t>
            </a:r>
            <a:endParaRPr lang="es-ES" sz="1400" dirty="0">
              <a:latin typeface="Arial" pitchFamily="34" charset="0"/>
              <a:cs typeface="Arial" pitchFamily="34" charset="0"/>
            </a:endParaRPr>
          </a:p>
        </p:txBody>
      </p:sp>
      <p:sp>
        <p:nvSpPr>
          <p:cNvPr id="11" name="10 Botón de acción: Comienzo">
            <a:hlinkClick r:id="rId3" action="ppaction://hlinksldjump" highlightClick="1"/>
          </p:cNvPr>
          <p:cNvSpPr/>
          <p:nvPr/>
        </p:nvSpPr>
        <p:spPr>
          <a:xfrm>
            <a:off x="10128448" y="6669360"/>
            <a:ext cx="432048" cy="18864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11 Rectángulo"/>
          <p:cNvSpPr/>
          <p:nvPr/>
        </p:nvSpPr>
        <p:spPr>
          <a:xfrm>
            <a:off x="1524000" y="6597352"/>
            <a:ext cx="9144000" cy="260648"/>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Presupuesto 2023</a:t>
            </a:r>
          </a:p>
        </p:txBody>
      </p:sp>
      <p:sp>
        <p:nvSpPr>
          <p:cNvPr id="2" name="Botón de acción: Hacia atrás o Anterior 1">
            <a:hlinkClick r:id="rId3" action="ppaction://hlinksldjump" highlightClick="1"/>
          </p:cNvPr>
          <p:cNvSpPr/>
          <p:nvPr/>
        </p:nvSpPr>
        <p:spPr>
          <a:xfrm>
            <a:off x="9371783" y="116631"/>
            <a:ext cx="548189" cy="43434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3" name="Imagen 12">
            <a:extLst>
              <a:ext uri="{FF2B5EF4-FFF2-40B4-BE49-F238E27FC236}">
                <a16:creationId xmlns:a16="http://schemas.microsoft.com/office/drawing/2014/main" id="{7814E9B0-9CDE-4C79-AE8F-6800D9F506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0" y="-4620"/>
            <a:ext cx="631592" cy="744738"/>
          </a:xfrm>
          <a:prstGeom prst="rect">
            <a:avLst/>
          </a:prstGeom>
        </p:spPr>
      </p:pic>
      <p:sp>
        <p:nvSpPr>
          <p:cNvPr id="14" name="Rectángulo 13">
            <a:extLst>
              <a:ext uri="{FF2B5EF4-FFF2-40B4-BE49-F238E27FC236}">
                <a16:creationId xmlns:a16="http://schemas.microsoft.com/office/drawing/2014/main" id="{35455BF1-CD79-4943-BA06-F8E0CCB7ACEF}"/>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Gestión Presupuestaria y Patrimonial</a:t>
            </a:r>
          </a:p>
        </p:txBody>
      </p:sp>
    </p:spTree>
    <p:extLst>
      <p:ext uri="{BB962C8B-B14F-4D97-AF65-F5344CB8AC3E}">
        <p14:creationId xmlns:p14="http://schemas.microsoft.com/office/powerpoint/2010/main" val="18920503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524001" y="-682303"/>
            <a:ext cx="637247" cy="1821807"/>
          </a:xfrm>
          <a:prstGeom prst="rect">
            <a:avLst/>
          </a:prstGeom>
          <a:noFill/>
          <a:ln w="9525">
            <a:noFill/>
            <a:miter lim="800000"/>
            <a:headEnd/>
            <a:tailEnd/>
          </a:ln>
          <a:effectLst/>
        </p:spPr>
        <p:txBody>
          <a:bodyPr vert="horz" wrap="none" lIns="91440" tIns="630039" rIns="539580" bIns="899829" numCol="1" anchor="ctr" anchorCtr="0" compatLnSpc="1">
            <a:prstTxWarp prst="textNoShape">
              <a:avLst/>
            </a:prstTxWarp>
            <a:spAutoFit/>
          </a:bodyPr>
          <a:lstStyle/>
          <a:p>
            <a:endParaRPr lang="es-ES" dirty="0"/>
          </a:p>
        </p:txBody>
      </p:sp>
      <p:sp>
        <p:nvSpPr>
          <p:cNvPr id="16386" name="Rectangle 2"/>
          <p:cNvSpPr>
            <a:spLocks noChangeArrowheads="1"/>
          </p:cNvSpPr>
          <p:nvPr/>
        </p:nvSpPr>
        <p:spPr bwMode="auto">
          <a:xfrm>
            <a:off x="623391" y="116632"/>
            <a:ext cx="9300863" cy="474662"/>
          </a:xfrm>
          <a:prstGeom prst="rect">
            <a:avLst/>
          </a:prstGeom>
          <a:solidFill>
            <a:srgbClr val="FFFFF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2600" dirty="0">
                <a:solidFill>
                  <a:srgbClr val="595959"/>
                </a:solidFill>
                <a:latin typeface="Calibri" pitchFamily="34" charset="0"/>
                <a:cs typeface="Arial" pitchFamily="34" charset="0"/>
              </a:rPr>
              <a:t>Ficha Explicativa Modificación Normativa</a:t>
            </a:r>
            <a:endParaRPr lang="es-ES" dirty="0">
              <a:latin typeface="Arial" pitchFamily="34" charset="0"/>
              <a:cs typeface="Arial" pitchFamily="34" charset="0"/>
            </a:endParaRPr>
          </a:p>
        </p:txBody>
      </p:sp>
      <p:sp>
        <p:nvSpPr>
          <p:cNvPr id="16387" name="Rectangle 3"/>
          <p:cNvSpPr>
            <a:spLocks noChangeArrowheads="1"/>
          </p:cNvSpPr>
          <p:nvPr/>
        </p:nvSpPr>
        <p:spPr bwMode="auto">
          <a:xfrm>
            <a:off x="9924256" y="88714"/>
            <a:ext cx="2267744" cy="474662"/>
          </a:xfrm>
          <a:prstGeom prst="rect">
            <a:avLst/>
          </a:prstGeom>
          <a:solidFill>
            <a:srgbClr val="BFBFB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2000" dirty="0">
                <a:solidFill>
                  <a:srgbClr val="595959"/>
                </a:solidFill>
                <a:latin typeface="Calibri" pitchFamily="34" charset="0"/>
                <a:cs typeface="Arial" pitchFamily="34" charset="0"/>
              </a:rPr>
              <a:t>Anexo</a:t>
            </a:r>
            <a:r>
              <a:rPr lang="es-ES" sz="2600" dirty="0">
                <a:solidFill>
                  <a:srgbClr val="595959"/>
                </a:solidFill>
                <a:latin typeface="Calibri" pitchFamily="34" charset="0"/>
                <a:cs typeface="Arial" pitchFamily="34" charset="0"/>
              </a:rPr>
              <a:t> N-XXV</a:t>
            </a:r>
          </a:p>
        </p:txBody>
      </p:sp>
      <p:sp>
        <p:nvSpPr>
          <p:cNvPr id="16388" name="Rectangle 4"/>
          <p:cNvSpPr>
            <a:spLocks noChangeArrowheads="1"/>
          </p:cNvSpPr>
          <p:nvPr/>
        </p:nvSpPr>
        <p:spPr bwMode="auto">
          <a:xfrm>
            <a:off x="-22718" y="836711"/>
            <a:ext cx="10151166" cy="4601568"/>
          </a:xfrm>
          <a:prstGeom prst="rect">
            <a:avLst/>
          </a:prstGeom>
          <a:solidFill>
            <a:srgbClr val="FFFFFF">
              <a:alpha val="92000"/>
            </a:srgbClr>
          </a:solidFill>
          <a:ln w="12700">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4000" b="1" dirty="0">
                <a:solidFill>
                  <a:srgbClr val="595959"/>
                </a:solidFill>
                <a:latin typeface="Calibri" pitchFamily="34" charset="0"/>
                <a:cs typeface="Arial" pitchFamily="34" charset="0"/>
              </a:rPr>
              <a:t>Modificación</a:t>
            </a:r>
          </a:p>
          <a:p>
            <a:r>
              <a:rPr lang="es-ES" sz="1600" dirty="0">
                <a:solidFill>
                  <a:schemeClr val="bg1">
                    <a:lumMod val="50000"/>
                  </a:schemeClr>
                </a:solidFill>
                <a:effectLst>
                  <a:outerShdw blurRad="38100" dist="38100" dir="2700000" algn="tl">
                    <a:srgbClr val="000000">
                      <a:alpha val="43137"/>
                    </a:srgbClr>
                  </a:outerShdw>
                </a:effectLst>
              </a:rPr>
              <a:t>ANEXO N-XXV: NORMATIVA PARA LA TRAMITACIÓN DE SUBVENCIONES A CONCEDER POR LA UNIVERSIDAD MIGUEL HERNÁNDEZ DE ELCHE</a:t>
            </a:r>
          </a:p>
          <a:p>
            <a:endParaRPr lang="es-ES" sz="1600" dirty="0">
              <a:solidFill>
                <a:srgbClr val="00B050"/>
              </a:solidFill>
              <a:effectLst>
                <a:outerShdw blurRad="38100" dist="38100" dir="2700000" algn="tl">
                  <a:srgbClr val="000000">
                    <a:alpha val="43137"/>
                  </a:srgbClr>
                </a:outerShdw>
              </a:effectLst>
            </a:endParaRPr>
          </a:p>
          <a:p>
            <a:pPr algn="just"/>
            <a:endParaRPr lang="es-ES" sz="1600" dirty="0">
              <a:solidFill>
                <a:srgbClr val="00B050"/>
              </a:solidFill>
              <a:effectLst>
                <a:outerShdw blurRad="38100" dist="38100" dir="2700000" algn="tl">
                  <a:srgbClr val="000000">
                    <a:alpha val="43137"/>
                  </a:srgbClr>
                </a:outerShdw>
              </a:effectLst>
            </a:endParaRPr>
          </a:p>
          <a:p>
            <a:pPr algn="just"/>
            <a:r>
              <a:rPr lang="es-ES" sz="1600" dirty="0">
                <a:solidFill>
                  <a:srgbClr val="00B050"/>
                </a:solidFill>
                <a:effectLst>
                  <a:outerShdw blurRad="38100" dist="38100" dir="2700000" algn="tl">
                    <a:srgbClr val="000000">
                      <a:alpha val="43137"/>
                    </a:srgbClr>
                  </a:outerShdw>
                </a:effectLst>
              </a:rPr>
              <a:t>NUEVA NORMATIVA PARA LA TRAMITACIÓN DE SUBVENCIONES A CONCEDER POR LA UNIVERSIDAD MIGUEL HERNÁNDEZ DE ELCHE</a:t>
            </a:r>
          </a:p>
          <a:p>
            <a:pPr algn="just"/>
            <a:endParaRPr lang="es-ES" sz="1600" dirty="0">
              <a:solidFill>
                <a:srgbClr val="00B050"/>
              </a:solidFill>
              <a:effectLst>
                <a:outerShdw blurRad="38100" dist="38100" dir="2700000" algn="tl">
                  <a:srgbClr val="000000">
                    <a:alpha val="43137"/>
                  </a:srgbClr>
                </a:outerShdw>
              </a:effectLst>
            </a:endParaRPr>
          </a:p>
          <a:p>
            <a:pPr algn="just"/>
            <a:r>
              <a:rPr lang="es-ES" sz="2000" dirty="0">
                <a:solidFill>
                  <a:srgbClr val="00B050"/>
                </a:solidFill>
                <a:effectLst>
                  <a:outerShdw blurRad="38100" dist="38100" dir="2700000" algn="tl">
                    <a:srgbClr val="000000">
                      <a:alpha val="43137"/>
                    </a:srgbClr>
                  </a:outerShdw>
                </a:effectLst>
              </a:rPr>
              <a:t>Resultado del estudio realizado durante el año 2022 por un Equipo de Mejora compuesto por los Servicios de Gestión implicados en la tramitación de Subvenciones (SMCA, SJ, SGPP, y </a:t>
            </a:r>
            <a:r>
              <a:rPr lang="es-ES" sz="2000" dirty="0" err="1">
                <a:solidFill>
                  <a:srgbClr val="00B050"/>
                </a:solidFill>
                <a:effectLst>
                  <a:outerShdw blurRad="38100" dist="38100" dir="2700000" algn="tl">
                    <a:srgbClr val="000000">
                      <a:alpha val="43137"/>
                    </a:srgbClr>
                  </a:outerShdw>
                </a:effectLst>
              </a:rPr>
              <a:t>SICGEyF</a:t>
            </a:r>
            <a:r>
              <a:rPr lang="es-ES" sz="2000" dirty="0">
                <a:solidFill>
                  <a:srgbClr val="00B050"/>
                </a:solidFill>
                <a:effectLst>
                  <a:outerShdw blurRad="38100" dist="38100" dir="2700000" algn="tl">
                    <a:srgbClr val="000000">
                      <a:alpha val="43137"/>
                    </a:srgbClr>
                  </a:outerShdw>
                </a:effectLst>
              </a:rPr>
              <a:t>), se ha conseguido una nueva normativa que garantizará el cumplimiento de los requisitos legales aplicables a la gestión de las Subvenciones, la aplicación adecuada de un procedimiento eficaz coordinado por el Servicio de Gestión Coordinador (SMCA), que incorpora los modelos de justificación oficiales a presentar, y los procedimientos de justificación y en su caso reintegro.</a:t>
            </a:r>
          </a:p>
        </p:txBody>
      </p:sp>
      <p:sp>
        <p:nvSpPr>
          <p:cNvPr id="16389" name="Rectangle 5"/>
          <p:cNvSpPr>
            <a:spLocks noChangeArrowheads="1"/>
          </p:cNvSpPr>
          <p:nvPr/>
        </p:nvSpPr>
        <p:spPr bwMode="auto">
          <a:xfrm>
            <a:off x="0" y="5157193"/>
            <a:ext cx="10122829" cy="1306066"/>
          </a:xfrm>
          <a:prstGeom prst="rect">
            <a:avLst/>
          </a:prstGeom>
          <a:solidFill>
            <a:srgbClr val="FFFFFF"/>
          </a:solidFill>
          <a:ln w="12700">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2400" b="1" dirty="0">
                <a:solidFill>
                  <a:srgbClr val="595959"/>
                </a:solidFill>
                <a:latin typeface="Calibri" pitchFamily="34" charset="0"/>
                <a:cs typeface="Arial" pitchFamily="34" charset="0"/>
              </a:rPr>
              <a:t>Efectos sobre la Gestión</a:t>
            </a:r>
          </a:p>
          <a:p>
            <a:pPr marL="171450" indent="-171450" algn="just" fontAlgn="base">
              <a:spcBef>
                <a:spcPct val="0"/>
              </a:spcBef>
              <a:spcAft>
                <a:spcPts val="1000"/>
              </a:spcAft>
              <a:buFont typeface="Wingdings" panose="05000000000000000000" pitchFamily="2" charset="2"/>
              <a:buChar char="ü"/>
            </a:pPr>
            <a:r>
              <a:rPr lang="es-ES" sz="1600" dirty="0">
                <a:solidFill>
                  <a:srgbClr val="595959"/>
                </a:solidFill>
                <a:latin typeface="Calibri" pitchFamily="34" charset="0"/>
                <a:cs typeface="Arial" pitchFamily="34" charset="0"/>
              </a:rPr>
              <a:t>Nuevo normativa de gestión de Subvenciones para garantizar el cumplimiento de los requisitos legales.</a:t>
            </a:r>
          </a:p>
          <a:p>
            <a:pPr marL="171450" indent="-171450" algn="just" fontAlgn="base">
              <a:spcBef>
                <a:spcPct val="0"/>
              </a:spcBef>
              <a:spcAft>
                <a:spcPts val="1000"/>
              </a:spcAft>
              <a:buFont typeface="Wingdings" panose="05000000000000000000" pitchFamily="2" charset="2"/>
              <a:buChar char="ü"/>
            </a:pPr>
            <a:r>
              <a:rPr lang="es-ES" sz="1600" dirty="0">
                <a:solidFill>
                  <a:srgbClr val="595959"/>
                </a:solidFill>
                <a:latin typeface="Calibri" pitchFamily="34" charset="0"/>
                <a:cs typeface="Arial" pitchFamily="34" charset="0"/>
              </a:rPr>
              <a:t>Se impartirá un curso específico sobre ésta nueva normativa..</a:t>
            </a:r>
          </a:p>
        </p:txBody>
      </p:sp>
      <p:sp>
        <p:nvSpPr>
          <p:cNvPr id="16390" name="Rectangle 6"/>
          <p:cNvSpPr>
            <a:spLocks noChangeArrowheads="1"/>
          </p:cNvSpPr>
          <p:nvPr/>
        </p:nvSpPr>
        <p:spPr bwMode="auto">
          <a:xfrm>
            <a:off x="10103768" y="836712"/>
            <a:ext cx="2088232" cy="5626546"/>
          </a:xfrm>
          <a:prstGeom prst="rect">
            <a:avLst/>
          </a:prstGeom>
          <a:solidFill>
            <a:srgbClr val="FFFFFF"/>
          </a:solidFill>
          <a:ln w="12700">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1400" b="1" dirty="0">
                <a:solidFill>
                  <a:srgbClr val="595959"/>
                </a:solidFill>
                <a:latin typeface="Calibri" pitchFamily="34" charset="0"/>
                <a:cs typeface="Arial" pitchFamily="34" charset="0"/>
              </a:rPr>
              <a:t>Consultas y Dudas Habituales</a:t>
            </a:r>
            <a:endParaRPr lang="es-ES" sz="1400" dirty="0">
              <a:latin typeface="Arial" pitchFamily="34" charset="0"/>
              <a:cs typeface="Arial" pitchFamily="34" charset="0"/>
            </a:endParaRPr>
          </a:p>
        </p:txBody>
      </p:sp>
      <p:sp>
        <p:nvSpPr>
          <p:cNvPr id="11" name="10 Botón de acción: Comienzo">
            <a:hlinkClick r:id="rId3" action="ppaction://hlinksldjump" highlightClick="1"/>
          </p:cNvPr>
          <p:cNvSpPr/>
          <p:nvPr/>
        </p:nvSpPr>
        <p:spPr>
          <a:xfrm>
            <a:off x="10128448" y="6669360"/>
            <a:ext cx="432048" cy="18864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11 Rectángulo"/>
          <p:cNvSpPr/>
          <p:nvPr/>
        </p:nvSpPr>
        <p:spPr>
          <a:xfrm>
            <a:off x="1524000" y="6597352"/>
            <a:ext cx="9144000" cy="260648"/>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Presupuesto 2023</a:t>
            </a:r>
          </a:p>
        </p:txBody>
      </p:sp>
      <p:sp>
        <p:nvSpPr>
          <p:cNvPr id="2" name="Botón de acción: Hacia atrás o Anterior 1">
            <a:hlinkClick r:id="rId3" action="ppaction://hlinksldjump" highlightClick="1"/>
          </p:cNvPr>
          <p:cNvSpPr/>
          <p:nvPr/>
        </p:nvSpPr>
        <p:spPr>
          <a:xfrm>
            <a:off x="9156848" y="88713"/>
            <a:ext cx="767407" cy="47466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3" name="Imagen 12">
            <a:extLst>
              <a:ext uri="{FF2B5EF4-FFF2-40B4-BE49-F238E27FC236}">
                <a16:creationId xmlns:a16="http://schemas.microsoft.com/office/drawing/2014/main" id="{4C15E277-D769-44DE-9F9A-E25F22ED84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0" y="-4620"/>
            <a:ext cx="631592" cy="744738"/>
          </a:xfrm>
          <a:prstGeom prst="rect">
            <a:avLst/>
          </a:prstGeom>
        </p:spPr>
      </p:pic>
      <p:sp>
        <p:nvSpPr>
          <p:cNvPr id="14" name="Rectángulo 13">
            <a:extLst>
              <a:ext uri="{FF2B5EF4-FFF2-40B4-BE49-F238E27FC236}">
                <a16:creationId xmlns:a16="http://schemas.microsoft.com/office/drawing/2014/main" id="{8470094A-E00F-4057-8422-BD7764008842}"/>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Gestión Presupuestaria y Patrimonial</a:t>
            </a:r>
          </a:p>
        </p:txBody>
      </p:sp>
    </p:spTree>
    <p:extLst>
      <p:ext uri="{BB962C8B-B14F-4D97-AF65-F5344CB8AC3E}">
        <p14:creationId xmlns:p14="http://schemas.microsoft.com/office/powerpoint/2010/main" val="11349003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524001" y="-682303"/>
            <a:ext cx="637247" cy="1821807"/>
          </a:xfrm>
          <a:prstGeom prst="rect">
            <a:avLst/>
          </a:prstGeom>
          <a:noFill/>
          <a:ln w="9525">
            <a:noFill/>
            <a:miter lim="800000"/>
            <a:headEnd/>
            <a:tailEnd/>
          </a:ln>
          <a:effectLst/>
        </p:spPr>
        <p:txBody>
          <a:bodyPr vert="horz" wrap="none" lIns="91440" tIns="630039" rIns="539580" bIns="899829" numCol="1" anchor="ctr" anchorCtr="0" compatLnSpc="1">
            <a:prstTxWarp prst="textNoShape">
              <a:avLst/>
            </a:prstTxWarp>
            <a:spAutoFit/>
          </a:bodyPr>
          <a:lstStyle/>
          <a:p>
            <a:endParaRPr lang="es-ES" dirty="0"/>
          </a:p>
        </p:txBody>
      </p:sp>
      <p:sp>
        <p:nvSpPr>
          <p:cNvPr id="16386" name="Rectangle 2"/>
          <p:cNvSpPr>
            <a:spLocks noChangeArrowheads="1"/>
          </p:cNvSpPr>
          <p:nvPr/>
        </p:nvSpPr>
        <p:spPr bwMode="auto">
          <a:xfrm>
            <a:off x="1055440" y="116632"/>
            <a:ext cx="8862500" cy="474662"/>
          </a:xfrm>
          <a:prstGeom prst="rect">
            <a:avLst/>
          </a:prstGeom>
          <a:solidFill>
            <a:srgbClr val="FFFFF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2600" dirty="0">
                <a:solidFill>
                  <a:srgbClr val="595959"/>
                </a:solidFill>
                <a:latin typeface="Calibri" pitchFamily="34" charset="0"/>
                <a:cs typeface="Arial" pitchFamily="34" charset="0"/>
              </a:rPr>
              <a:t>Ficha Explicativa Modificación Normativa</a:t>
            </a:r>
            <a:endParaRPr lang="es-ES" dirty="0">
              <a:latin typeface="Arial" pitchFamily="34" charset="0"/>
              <a:cs typeface="Arial" pitchFamily="34" charset="0"/>
            </a:endParaRPr>
          </a:p>
        </p:txBody>
      </p:sp>
      <p:sp>
        <p:nvSpPr>
          <p:cNvPr id="16387" name="Rectangle 3"/>
          <p:cNvSpPr>
            <a:spLocks noChangeArrowheads="1"/>
          </p:cNvSpPr>
          <p:nvPr/>
        </p:nvSpPr>
        <p:spPr bwMode="auto">
          <a:xfrm>
            <a:off x="9917941" y="106267"/>
            <a:ext cx="2267744" cy="474662"/>
          </a:xfrm>
          <a:prstGeom prst="rect">
            <a:avLst/>
          </a:prstGeom>
          <a:solidFill>
            <a:srgbClr val="BFBFB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dirty="0">
                <a:solidFill>
                  <a:schemeClr val="bg1">
                    <a:lumMod val="50000"/>
                  </a:schemeClr>
                </a:solidFill>
                <a:latin typeface="Arial" pitchFamily="34" charset="0"/>
                <a:cs typeface="Arial" pitchFamily="34" charset="0"/>
              </a:rPr>
              <a:t> </a:t>
            </a:r>
            <a:r>
              <a:rPr lang="es-ES" sz="2000" dirty="0">
                <a:solidFill>
                  <a:srgbClr val="595959"/>
                </a:solidFill>
                <a:latin typeface="Calibri" pitchFamily="34" charset="0"/>
                <a:cs typeface="Arial" pitchFamily="34" charset="0"/>
              </a:rPr>
              <a:t>Anexo</a:t>
            </a:r>
            <a:r>
              <a:rPr lang="es-ES" sz="2600" dirty="0">
                <a:solidFill>
                  <a:srgbClr val="595959"/>
                </a:solidFill>
                <a:latin typeface="Calibri" pitchFamily="34" charset="0"/>
                <a:cs typeface="Arial" pitchFamily="34" charset="0"/>
              </a:rPr>
              <a:t> N-XXVI</a:t>
            </a:r>
          </a:p>
        </p:txBody>
      </p:sp>
      <p:sp>
        <p:nvSpPr>
          <p:cNvPr id="16388" name="Rectangle 4"/>
          <p:cNvSpPr>
            <a:spLocks noChangeArrowheads="1"/>
          </p:cNvSpPr>
          <p:nvPr/>
        </p:nvSpPr>
        <p:spPr bwMode="auto">
          <a:xfrm>
            <a:off x="-1" y="920298"/>
            <a:ext cx="10097453" cy="4380910"/>
          </a:xfrm>
          <a:prstGeom prst="rect">
            <a:avLst/>
          </a:prstGeom>
          <a:solidFill>
            <a:srgbClr val="FFFFFF">
              <a:alpha val="92000"/>
            </a:srgbClr>
          </a:solidFill>
          <a:ln w="12700">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2800" b="1" dirty="0">
                <a:solidFill>
                  <a:srgbClr val="595959"/>
                </a:solidFill>
                <a:latin typeface="Calibri" pitchFamily="34" charset="0"/>
                <a:cs typeface="Arial" pitchFamily="34" charset="0"/>
              </a:rPr>
              <a:t>Modificación</a:t>
            </a:r>
          </a:p>
          <a:p>
            <a:r>
              <a:rPr lang="es-ES" sz="1400" dirty="0">
                <a:solidFill>
                  <a:schemeClr val="bg1">
                    <a:lumMod val="50000"/>
                  </a:schemeClr>
                </a:solidFill>
                <a:effectLst>
                  <a:outerShdw blurRad="38100" dist="38100" dir="2700000" algn="tl">
                    <a:srgbClr val="000000">
                      <a:alpha val="43137"/>
                    </a:srgbClr>
                  </a:outerShdw>
                </a:effectLst>
              </a:rPr>
              <a:t>ANEXO N-XXVI: REGLAMENTO DE GESTIÓN PATRIMONIAL E INVENTARIO DE BIENES DE LA UNIVERSIDAD MIGUEL HERNÁNDEZ DE ELCHE</a:t>
            </a:r>
          </a:p>
          <a:p>
            <a:r>
              <a:rPr lang="es-ES" sz="1400" dirty="0">
                <a:solidFill>
                  <a:schemeClr val="bg1">
                    <a:lumMod val="50000"/>
                  </a:schemeClr>
                </a:solidFill>
                <a:effectLst>
                  <a:outerShdw blurRad="38100" dist="38100" dir="2700000" algn="tl">
                    <a:srgbClr val="000000">
                      <a:alpha val="43137"/>
                    </a:srgbClr>
                  </a:outerShdw>
                </a:effectLst>
              </a:rPr>
              <a:t>…</a:t>
            </a:r>
          </a:p>
          <a:p>
            <a:endParaRPr lang="es-ES" sz="1400" dirty="0">
              <a:solidFill>
                <a:schemeClr val="bg1">
                  <a:lumMod val="50000"/>
                </a:schemeClr>
              </a:solidFill>
              <a:effectLst>
                <a:outerShdw blurRad="38100" dist="38100" dir="2700000" algn="tl">
                  <a:srgbClr val="000000">
                    <a:alpha val="43137"/>
                  </a:srgbClr>
                </a:outerShdw>
              </a:effectLst>
            </a:endParaRPr>
          </a:p>
          <a:p>
            <a:r>
              <a:rPr lang="es-ES" dirty="0">
                <a:solidFill>
                  <a:srgbClr val="00B050"/>
                </a:solidFill>
              </a:rPr>
              <a:t>Artículo 13. Bienes no inventariables. </a:t>
            </a:r>
          </a:p>
          <a:p>
            <a:r>
              <a:rPr lang="es-ES" dirty="0">
                <a:solidFill>
                  <a:srgbClr val="00B050"/>
                </a:solidFill>
              </a:rPr>
              <a:t>No serán inventariables los bienes muebles:</a:t>
            </a:r>
          </a:p>
          <a:p>
            <a:endParaRPr lang="es-ES" dirty="0">
              <a:solidFill>
                <a:srgbClr val="00B050"/>
              </a:solidFill>
              <a:effectLst>
                <a:outerShdw blurRad="38100" dist="38100" dir="2700000" algn="tl">
                  <a:srgbClr val="000000">
                    <a:alpha val="43137"/>
                  </a:srgbClr>
                </a:outerShdw>
              </a:effectLst>
            </a:endParaRPr>
          </a:p>
          <a:p>
            <a:r>
              <a:rPr lang="es-ES" dirty="0">
                <a:solidFill>
                  <a:srgbClr val="00B050"/>
                </a:solidFill>
              </a:rPr>
              <a:t>Nuevo: Apartado:</a:t>
            </a:r>
          </a:p>
          <a:p>
            <a:r>
              <a:rPr lang="es-ES" dirty="0">
                <a:solidFill>
                  <a:srgbClr val="00B050"/>
                </a:solidFill>
              </a:rPr>
              <a:t>c) Aquellos  que se adquieran para premios. Se deberá adjuntar Informe Justificativo de la concesión del premio por parte de la unidad tramitadora.</a:t>
            </a:r>
          </a:p>
          <a:p>
            <a:endParaRPr lang="es-ES" dirty="0">
              <a:solidFill>
                <a:srgbClr val="00B050"/>
              </a:solidFill>
              <a:effectLst>
                <a:outerShdw blurRad="38100" dist="38100" dir="2700000" algn="tl">
                  <a:srgbClr val="000000">
                    <a:alpha val="43137"/>
                  </a:srgbClr>
                </a:outerShdw>
              </a:effectLst>
            </a:endParaRPr>
          </a:p>
          <a:p>
            <a:r>
              <a:rPr lang="es-ES" dirty="0">
                <a:solidFill>
                  <a:srgbClr val="00B050"/>
                </a:solidFill>
              </a:rPr>
              <a:t>Artículo 20: Nueva redacción</a:t>
            </a:r>
          </a:p>
          <a:p>
            <a:r>
              <a:rPr lang="es-ES" dirty="0">
                <a:solidFill>
                  <a:srgbClr val="00B050"/>
                </a:solidFill>
              </a:rPr>
              <a:t>…No se entenderá como mayor valor de los edificios en los que se integran, determinados bienes instalados de modo fijo en ellos, tales como persianas interiores, cortinas, estores, rótulos, carteles, buzones o mamparas, salvo que su importe unitario sea de 300.-€, Iva excluido. </a:t>
            </a:r>
          </a:p>
          <a:p>
            <a:endParaRPr lang="es-ES" sz="1400" dirty="0">
              <a:solidFill>
                <a:srgbClr val="00B050"/>
              </a:solidFill>
              <a:effectLst>
                <a:outerShdw blurRad="38100" dist="38100" dir="2700000" algn="tl">
                  <a:srgbClr val="000000">
                    <a:alpha val="43137"/>
                  </a:srgbClr>
                </a:outerShdw>
              </a:effectLst>
            </a:endParaRPr>
          </a:p>
          <a:p>
            <a:endParaRPr lang="es-ES" sz="1400" dirty="0">
              <a:solidFill>
                <a:schemeClr val="bg1">
                  <a:lumMod val="50000"/>
                </a:schemeClr>
              </a:solidFill>
              <a:effectLst>
                <a:outerShdw blurRad="38100" dist="38100" dir="2700000" algn="tl">
                  <a:srgbClr val="000000">
                    <a:alpha val="43137"/>
                  </a:srgbClr>
                </a:outerShdw>
              </a:effectLst>
            </a:endParaRPr>
          </a:p>
        </p:txBody>
      </p:sp>
      <p:sp>
        <p:nvSpPr>
          <p:cNvPr id="16390" name="Rectangle 6"/>
          <p:cNvSpPr>
            <a:spLocks noChangeArrowheads="1"/>
          </p:cNvSpPr>
          <p:nvPr/>
        </p:nvSpPr>
        <p:spPr bwMode="auto">
          <a:xfrm>
            <a:off x="10097453" y="920296"/>
            <a:ext cx="2088232" cy="5542962"/>
          </a:xfrm>
          <a:prstGeom prst="rect">
            <a:avLst/>
          </a:prstGeom>
          <a:solidFill>
            <a:srgbClr val="FFFFFF"/>
          </a:solidFill>
          <a:ln w="12700">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1400" b="1" dirty="0">
                <a:solidFill>
                  <a:srgbClr val="595959"/>
                </a:solidFill>
                <a:latin typeface="Calibri" pitchFamily="34" charset="0"/>
                <a:cs typeface="Arial" pitchFamily="34" charset="0"/>
              </a:rPr>
              <a:t>Consultas y Dudas Habituales</a:t>
            </a:r>
            <a:endParaRPr lang="es-ES" sz="1400" dirty="0">
              <a:latin typeface="Arial" pitchFamily="34" charset="0"/>
              <a:cs typeface="Arial" pitchFamily="34" charset="0"/>
            </a:endParaRPr>
          </a:p>
        </p:txBody>
      </p:sp>
      <p:sp>
        <p:nvSpPr>
          <p:cNvPr id="11" name="10 Botón de acción: Comienzo">
            <a:hlinkClick r:id="rId3" action="ppaction://hlinksldjump" highlightClick="1"/>
          </p:cNvPr>
          <p:cNvSpPr/>
          <p:nvPr/>
        </p:nvSpPr>
        <p:spPr>
          <a:xfrm>
            <a:off x="10128448" y="6669360"/>
            <a:ext cx="432048" cy="18864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11 Rectángulo"/>
          <p:cNvSpPr/>
          <p:nvPr/>
        </p:nvSpPr>
        <p:spPr>
          <a:xfrm>
            <a:off x="1524000" y="6597352"/>
            <a:ext cx="9144000" cy="260648"/>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Presupuesto 2023</a:t>
            </a:r>
          </a:p>
        </p:txBody>
      </p:sp>
      <p:sp>
        <p:nvSpPr>
          <p:cNvPr id="2" name="Botón de acción: Hacia atrás o Anterior 1">
            <a:hlinkClick r:id="rId3" action="ppaction://hlinksldjump" highlightClick="1"/>
          </p:cNvPr>
          <p:cNvSpPr/>
          <p:nvPr/>
        </p:nvSpPr>
        <p:spPr>
          <a:xfrm>
            <a:off x="9444371" y="106267"/>
            <a:ext cx="473569" cy="48502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3" name="Imagen 12">
            <a:extLst>
              <a:ext uri="{FF2B5EF4-FFF2-40B4-BE49-F238E27FC236}">
                <a16:creationId xmlns:a16="http://schemas.microsoft.com/office/drawing/2014/main" id="{8D11306A-EAC2-48C9-B906-14B62603E4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0" y="-4620"/>
            <a:ext cx="775608" cy="914553"/>
          </a:xfrm>
          <a:prstGeom prst="rect">
            <a:avLst/>
          </a:prstGeom>
        </p:spPr>
      </p:pic>
      <p:sp>
        <p:nvSpPr>
          <p:cNvPr id="14" name="Rectángulo 13">
            <a:extLst>
              <a:ext uri="{FF2B5EF4-FFF2-40B4-BE49-F238E27FC236}">
                <a16:creationId xmlns:a16="http://schemas.microsoft.com/office/drawing/2014/main" id="{197405F8-AF68-46A3-AD12-9F5BB8C068B2}"/>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Gestión Presupuestaria y Patrimonial</a:t>
            </a:r>
          </a:p>
        </p:txBody>
      </p:sp>
      <p:sp>
        <p:nvSpPr>
          <p:cNvPr id="15" name="Rectangle 5">
            <a:extLst>
              <a:ext uri="{FF2B5EF4-FFF2-40B4-BE49-F238E27FC236}">
                <a16:creationId xmlns:a16="http://schemas.microsoft.com/office/drawing/2014/main" id="{49673153-2D48-481E-AA71-5C79B7BFDE1C}"/>
              </a:ext>
            </a:extLst>
          </p:cNvPr>
          <p:cNvSpPr>
            <a:spLocks noChangeArrowheads="1"/>
          </p:cNvSpPr>
          <p:nvPr/>
        </p:nvSpPr>
        <p:spPr bwMode="auto">
          <a:xfrm>
            <a:off x="0" y="5301207"/>
            <a:ext cx="10122829" cy="1162051"/>
          </a:xfrm>
          <a:prstGeom prst="rect">
            <a:avLst/>
          </a:prstGeom>
          <a:solidFill>
            <a:srgbClr val="FFFFFF"/>
          </a:solidFill>
          <a:ln w="12700">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2400" b="1" dirty="0">
                <a:solidFill>
                  <a:srgbClr val="595959"/>
                </a:solidFill>
                <a:latin typeface="Calibri" pitchFamily="34" charset="0"/>
                <a:cs typeface="Arial" pitchFamily="34" charset="0"/>
              </a:rPr>
              <a:t>Efectos sobre la Gestión</a:t>
            </a:r>
          </a:p>
          <a:p>
            <a:pPr marL="171450" indent="-171450" algn="just" fontAlgn="base">
              <a:spcBef>
                <a:spcPct val="0"/>
              </a:spcBef>
              <a:spcAft>
                <a:spcPts val="1000"/>
              </a:spcAft>
              <a:buFont typeface="Wingdings" panose="05000000000000000000" pitchFamily="2" charset="2"/>
              <a:buChar char="ü"/>
            </a:pPr>
            <a:r>
              <a:rPr lang="es-ES" sz="1600" dirty="0">
                <a:solidFill>
                  <a:srgbClr val="595959"/>
                </a:solidFill>
                <a:latin typeface="Calibri" pitchFamily="34" charset="0"/>
                <a:cs typeface="Arial" pitchFamily="34" charset="0"/>
              </a:rPr>
              <a:t>Racionalización en los criterios de los criterios de inventario.</a:t>
            </a:r>
          </a:p>
        </p:txBody>
      </p:sp>
    </p:spTree>
    <p:extLst>
      <p:ext uri="{BB962C8B-B14F-4D97-AF65-F5344CB8AC3E}">
        <p14:creationId xmlns:p14="http://schemas.microsoft.com/office/powerpoint/2010/main" val="31399109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524001" y="-682303"/>
            <a:ext cx="637247" cy="1821807"/>
          </a:xfrm>
          <a:prstGeom prst="rect">
            <a:avLst/>
          </a:prstGeom>
          <a:noFill/>
          <a:ln w="9525">
            <a:noFill/>
            <a:miter lim="800000"/>
            <a:headEnd/>
            <a:tailEnd/>
          </a:ln>
          <a:effectLst/>
        </p:spPr>
        <p:txBody>
          <a:bodyPr vert="horz" wrap="none" lIns="91440" tIns="630039" rIns="539580" bIns="899829" numCol="1" anchor="ctr" anchorCtr="0" compatLnSpc="1">
            <a:prstTxWarp prst="textNoShape">
              <a:avLst/>
            </a:prstTxWarp>
            <a:spAutoFit/>
          </a:bodyPr>
          <a:lstStyle/>
          <a:p>
            <a:endParaRPr lang="es-ES" dirty="0"/>
          </a:p>
        </p:txBody>
      </p:sp>
      <p:sp>
        <p:nvSpPr>
          <p:cNvPr id="16386" name="Rectangle 2"/>
          <p:cNvSpPr>
            <a:spLocks noChangeArrowheads="1"/>
          </p:cNvSpPr>
          <p:nvPr/>
        </p:nvSpPr>
        <p:spPr bwMode="auto">
          <a:xfrm>
            <a:off x="983432" y="57671"/>
            <a:ext cx="8940823" cy="474662"/>
          </a:xfrm>
          <a:prstGeom prst="rect">
            <a:avLst/>
          </a:prstGeom>
          <a:solidFill>
            <a:srgbClr val="FFFFF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2600" dirty="0">
                <a:solidFill>
                  <a:srgbClr val="595959"/>
                </a:solidFill>
                <a:latin typeface="Calibri" pitchFamily="34" charset="0"/>
                <a:cs typeface="Arial" pitchFamily="34" charset="0"/>
              </a:rPr>
              <a:t>Ficha Explicativa Modificación Normativa</a:t>
            </a:r>
            <a:endParaRPr lang="es-ES" dirty="0">
              <a:latin typeface="Arial" pitchFamily="34" charset="0"/>
              <a:cs typeface="Arial" pitchFamily="34" charset="0"/>
            </a:endParaRPr>
          </a:p>
        </p:txBody>
      </p:sp>
      <p:sp>
        <p:nvSpPr>
          <p:cNvPr id="16387" name="Rectangle 3"/>
          <p:cNvSpPr>
            <a:spLocks noChangeArrowheads="1"/>
          </p:cNvSpPr>
          <p:nvPr/>
        </p:nvSpPr>
        <p:spPr bwMode="auto">
          <a:xfrm>
            <a:off x="9924256" y="93315"/>
            <a:ext cx="2267744" cy="474662"/>
          </a:xfrm>
          <a:prstGeom prst="rect">
            <a:avLst/>
          </a:prstGeom>
          <a:solidFill>
            <a:srgbClr val="BFBFB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dirty="0">
                <a:solidFill>
                  <a:srgbClr val="595959"/>
                </a:solidFill>
                <a:latin typeface="Calibri" pitchFamily="34" charset="0"/>
                <a:cs typeface="Arial" pitchFamily="34" charset="0"/>
              </a:rPr>
              <a:t>Anexo</a:t>
            </a:r>
            <a:r>
              <a:rPr lang="es-ES" sz="2600" dirty="0">
                <a:solidFill>
                  <a:srgbClr val="595959"/>
                </a:solidFill>
                <a:latin typeface="Calibri" pitchFamily="34" charset="0"/>
                <a:cs typeface="Arial" pitchFamily="34" charset="0"/>
              </a:rPr>
              <a:t> N-XXVII</a:t>
            </a:r>
          </a:p>
        </p:txBody>
      </p:sp>
      <p:sp>
        <p:nvSpPr>
          <p:cNvPr id="16388" name="Rectangle 4"/>
          <p:cNvSpPr>
            <a:spLocks noChangeArrowheads="1"/>
          </p:cNvSpPr>
          <p:nvPr/>
        </p:nvSpPr>
        <p:spPr bwMode="auto">
          <a:xfrm>
            <a:off x="0" y="961123"/>
            <a:ext cx="10128448" cy="5564340"/>
          </a:xfrm>
          <a:prstGeom prst="rect">
            <a:avLst/>
          </a:prstGeom>
          <a:solidFill>
            <a:srgbClr val="FFFFFF">
              <a:alpha val="92000"/>
            </a:srgbClr>
          </a:solidFill>
          <a:ln w="12700">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1600" b="1" dirty="0">
                <a:solidFill>
                  <a:srgbClr val="595959"/>
                </a:solidFill>
                <a:latin typeface="Calibri" pitchFamily="34" charset="0"/>
                <a:cs typeface="Arial" pitchFamily="34" charset="0"/>
              </a:rPr>
              <a:t>Modificación</a:t>
            </a:r>
          </a:p>
          <a:p>
            <a:r>
              <a:rPr lang="es-ES" sz="1400" dirty="0">
                <a:solidFill>
                  <a:schemeClr val="bg1">
                    <a:lumMod val="50000"/>
                  </a:schemeClr>
                </a:solidFill>
                <a:effectLst>
                  <a:outerShdw blurRad="38100" dist="38100" dir="2700000" algn="tl">
                    <a:srgbClr val="000000">
                      <a:alpha val="43137"/>
                    </a:srgbClr>
                  </a:outerShdw>
                </a:effectLst>
              </a:rPr>
              <a:t>ANEXO N-XXVII: REGLAMENTO DE GESTIÓN DE BIENES MUEBLES EN DESUSO PORDE LA UNIVERSIDAD MIGUEL HERNÁNDEZ DE ELCHE …</a:t>
            </a:r>
          </a:p>
          <a:p>
            <a:endParaRPr lang="es-ES" sz="1400" dirty="0">
              <a:solidFill>
                <a:schemeClr val="bg1">
                  <a:lumMod val="50000"/>
                </a:schemeClr>
              </a:solidFill>
              <a:effectLst>
                <a:outerShdw blurRad="38100" dist="38100" dir="2700000" algn="tl">
                  <a:srgbClr val="000000">
                    <a:alpha val="43137"/>
                  </a:srgbClr>
                </a:outerShdw>
              </a:effectLst>
            </a:endParaRPr>
          </a:p>
          <a:p>
            <a:r>
              <a:rPr lang="es-ES" sz="2400" dirty="0">
                <a:solidFill>
                  <a:srgbClr val="00B050"/>
                </a:solidFill>
              </a:rPr>
              <a:t>NUEVO REGLAMENTO.</a:t>
            </a:r>
          </a:p>
          <a:p>
            <a:endParaRPr lang="es-ES" sz="1400" dirty="0">
              <a:solidFill>
                <a:srgbClr val="00B050"/>
              </a:solidFill>
              <a:effectLst>
                <a:outerShdw blurRad="38100" dist="38100" dir="2700000" algn="tl">
                  <a:srgbClr val="000000">
                    <a:alpha val="43137"/>
                  </a:srgbClr>
                </a:outerShdw>
              </a:effectLst>
            </a:endParaRPr>
          </a:p>
          <a:p>
            <a:pPr algn="just"/>
            <a:r>
              <a:rPr lang="es-ES_tradnl" sz="1400" spc="-5" dirty="0">
                <a:solidFill>
                  <a:srgbClr val="000000"/>
                </a:solidFill>
                <a:latin typeface="Candara" panose="020E0502030303020204" pitchFamily="34" charset="0"/>
              </a:rPr>
              <a:t>1. </a:t>
            </a:r>
            <a:r>
              <a:rPr lang="es-ES_tradnl" sz="1400" b="1" spc="-5" dirty="0">
                <a:solidFill>
                  <a:srgbClr val="000000"/>
                </a:solidFill>
                <a:latin typeface="Candara" panose="020E0502030303020204" pitchFamily="34" charset="0"/>
              </a:rPr>
              <a:t>Mejorar la </a:t>
            </a:r>
            <a:r>
              <a:rPr lang="es-ES" sz="1400" b="1" spc="-5" dirty="0">
                <a:solidFill>
                  <a:srgbClr val="000000"/>
                </a:solidFill>
                <a:latin typeface="Candara" panose="020E0502030303020204" pitchFamily="34" charset="0"/>
              </a:rPr>
              <a:t>G</a:t>
            </a:r>
            <a:r>
              <a:rPr lang="es-ES" sz="1400" b="1" dirty="0">
                <a:latin typeface="Candara" panose="020E0502030303020204" pitchFamily="34" charset="0"/>
                <a:ea typeface="Times New Roman" panose="02020603050405020304" pitchFamily="18" charset="0"/>
              </a:rPr>
              <a:t>estión</a:t>
            </a:r>
            <a:r>
              <a:rPr lang="es-ES" sz="1400" dirty="0">
                <a:latin typeface="Candara" panose="020E0502030303020204" pitchFamily="34" charset="0"/>
                <a:ea typeface="Times New Roman" panose="02020603050405020304" pitchFamily="18" charset="0"/>
              </a:rPr>
              <a:t> de aquellos bienes muebles que ya han satisfecho sus necesidades, bienes muebles en desuso </a:t>
            </a:r>
            <a:r>
              <a:rPr lang="es-ES" sz="1400" i="1" dirty="0">
                <a:solidFill>
                  <a:schemeClr val="bg1">
                    <a:lumMod val="50000"/>
                  </a:schemeClr>
                </a:solidFill>
                <a:latin typeface="Candara" panose="020E0502030303020204" pitchFamily="34" charset="0"/>
                <a:ea typeface="Times New Roman" panose="02020603050405020304" pitchFamily="18" charset="0"/>
              </a:rPr>
              <a:t>(en adelante BMD) </a:t>
            </a:r>
            <a:r>
              <a:rPr lang="es-ES" sz="1400" dirty="0">
                <a:latin typeface="Candara" panose="020E0502030303020204" pitchFamily="34" charset="0"/>
                <a:ea typeface="Times New Roman" panose="02020603050405020304" pitchFamily="18" charset="0"/>
              </a:rPr>
              <a:t>que siendo de titularidad de la Universidad Miguel Hernández de Elche, puedan ser destinados a </a:t>
            </a:r>
            <a:r>
              <a:rPr lang="es-ES" sz="1400" b="1" dirty="0">
                <a:latin typeface="Candara" panose="020E0502030303020204" pitchFamily="34" charset="0"/>
                <a:ea typeface="Times New Roman" panose="02020603050405020304" pitchFamily="18" charset="0"/>
              </a:rPr>
              <a:t>otros usos</a:t>
            </a:r>
            <a:r>
              <a:rPr lang="es-ES" sz="1400" dirty="0">
                <a:latin typeface="Candara" panose="020E0502030303020204" pitchFamily="34" charset="0"/>
                <a:ea typeface="Times New Roman" panose="02020603050405020304" pitchFamily="18" charset="0"/>
              </a:rPr>
              <a:t>:</a:t>
            </a:r>
          </a:p>
          <a:p>
            <a:pPr marL="285750" indent="-285750">
              <a:buFont typeface="Arial" panose="020B0604020202020204" pitchFamily="34" charset="0"/>
              <a:buChar char="•"/>
            </a:pPr>
            <a:r>
              <a:rPr lang="es-ES" sz="1400" dirty="0">
                <a:latin typeface="Candara" panose="020E0502030303020204" pitchFamily="34" charset="0"/>
                <a:ea typeface="Times New Roman" panose="02020603050405020304" pitchFamily="18" charset="0"/>
              </a:rPr>
              <a:t>Tanto en la propia Universidad </a:t>
            </a:r>
          </a:p>
          <a:p>
            <a:pPr marL="285750" indent="-285750">
              <a:buFont typeface="Arial" panose="020B0604020202020204" pitchFamily="34" charset="0"/>
              <a:buChar char="•"/>
            </a:pPr>
            <a:r>
              <a:rPr lang="es-ES" sz="1400" dirty="0">
                <a:latin typeface="Candara" panose="020E0502030303020204" pitchFamily="34" charset="0"/>
                <a:ea typeface="Times New Roman" panose="02020603050405020304" pitchFamily="18" charset="0"/>
              </a:rPr>
              <a:t>Como en beneficio de la sociedad</a:t>
            </a:r>
          </a:p>
          <a:p>
            <a:endParaRPr lang="es-ES" sz="1400" dirty="0">
              <a:latin typeface="Candara" panose="020E0502030303020204" pitchFamily="34" charset="0"/>
              <a:ea typeface="Times New Roman" panose="02020603050405020304" pitchFamily="18" charset="0"/>
            </a:endParaRPr>
          </a:p>
          <a:p>
            <a:r>
              <a:rPr lang="es-ES" sz="1400" dirty="0">
                <a:latin typeface="Candara" panose="020E0502030303020204" pitchFamily="34" charset="0"/>
                <a:ea typeface="Times New Roman" panose="02020603050405020304" pitchFamily="18" charset="0"/>
              </a:rPr>
              <a:t>En todo caso, se quiere garantizar la retirada </a:t>
            </a:r>
            <a:r>
              <a:rPr lang="es-ES" sz="1400" i="1" dirty="0">
                <a:latin typeface="Candara" panose="020E0502030303020204" pitchFamily="34" charset="0"/>
                <a:ea typeface="Times New Roman" panose="02020603050405020304" pitchFamily="18" charset="0"/>
              </a:rPr>
              <a:t>sostenible y respetuosa </a:t>
            </a:r>
            <a:r>
              <a:rPr lang="es-ES" sz="1400" dirty="0">
                <a:latin typeface="Candara" panose="020E0502030303020204" pitchFamily="34" charset="0"/>
                <a:ea typeface="Times New Roman" panose="02020603050405020304" pitchFamily="18" charset="0"/>
              </a:rPr>
              <a:t>con el medio ambiente. </a:t>
            </a:r>
          </a:p>
          <a:p>
            <a:endParaRPr lang="es-ES" sz="1400" dirty="0">
              <a:latin typeface="Candara" panose="020E0502030303020204" pitchFamily="34" charset="0"/>
            </a:endParaRPr>
          </a:p>
          <a:p>
            <a:endParaRPr lang="es-ES_tradnl" sz="1400" spc="-5" dirty="0">
              <a:solidFill>
                <a:srgbClr val="000000"/>
              </a:solidFill>
              <a:latin typeface="Candara" panose="020E0502030303020204" pitchFamily="34" charset="0"/>
              <a:ea typeface="Times New Roman" panose="02020603050405020304" pitchFamily="18" charset="0"/>
            </a:endParaRPr>
          </a:p>
          <a:p>
            <a:r>
              <a:rPr lang="es-ES_tradnl" sz="1400" spc="-5" dirty="0">
                <a:solidFill>
                  <a:srgbClr val="000000"/>
                </a:solidFill>
                <a:latin typeface="Candara" panose="020E0502030303020204" pitchFamily="34" charset="0"/>
                <a:ea typeface="Times New Roman" panose="02020603050405020304" pitchFamily="18" charset="0"/>
              </a:rPr>
              <a:t>2. </a:t>
            </a:r>
            <a:r>
              <a:rPr lang="es-ES_tradnl" sz="1400" b="1" spc="-5" dirty="0">
                <a:solidFill>
                  <a:srgbClr val="000000"/>
                </a:solidFill>
                <a:latin typeface="Candara" panose="020E0502030303020204" pitchFamily="34" charset="0"/>
                <a:ea typeface="Times New Roman" panose="02020603050405020304" pitchFamily="18" charset="0"/>
              </a:rPr>
              <a:t>Normalizar el destino de los BMD</a:t>
            </a:r>
            <a:r>
              <a:rPr lang="es-ES_tradnl" sz="1400" spc="-5" dirty="0">
                <a:solidFill>
                  <a:srgbClr val="000000"/>
                </a:solidFill>
                <a:latin typeface="Candara" panose="020E0502030303020204" pitchFamily="34" charset="0"/>
                <a:ea typeface="Times New Roman" panose="02020603050405020304" pitchFamily="18" charset="0"/>
              </a:rPr>
              <a:t>, que habiendo satisfecho las necesidades para las cuales se adquirieron, se considere necesaria su reutilización o retirada sostenible, conforme a los criterios, </a:t>
            </a:r>
            <a:r>
              <a:rPr lang="es-ES_tradnl" sz="1400" spc="-5" dirty="0">
                <a:solidFill>
                  <a:schemeClr val="bg1">
                    <a:lumMod val="50000"/>
                  </a:schemeClr>
                </a:solidFill>
                <a:latin typeface="Candara" panose="020E0502030303020204" pitchFamily="34" charset="0"/>
                <a:ea typeface="Times New Roman" panose="02020603050405020304" pitchFamily="18" charset="0"/>
              </a:rPr>
              <a:t>CATEGORIZANDO</a:t>
            </a:r>
            <a:r>
              <a:rPr lang="es-ES_tradnl" sz="1400" spc="-5" dirty="0">
                <a:solidFill>
                  <a:srgbClr val="000000"/>
                </a:solidFill>
                <a:latin typeface="Candara" panose="020E0502030303020204" pitchFamily="34" charset="0"/>
                <a:ea typeface="Times New Roman" panose="02020603050405020304" pitchFamily="18" charset="0"/>
              </a:rPr>
              <a:t> según estado del bien.</a:t>
            </a:r>
          </a:p>
          <a:p>
            <a:endParaRPr lang="es-ES" sz="1400" dirty="0">
              <a:solidFill>
                <a:schemeClr val="bg1">
                  <a:lumMod val="50000"/>
                </a:schemeClr>
              </a:solidFill>
              <a:effectLst>
                <a:outerShdw blurRad="38100" dist="38100" dir="2700000" algn="tl">
                  <a:srgbClr val="000000">
                    <a:alpha val="43137"/>
                  </a:srgbClr>
                </a:outerShdw>
              </a:effectLst>
            </a:endParaRPr>
          </a:p>
        </p:txBody>
      </p:sp>
      <p:sp>
        <p:nvSpPr>
          <p:cNvPr id="16390" name="Rectangle 6"/>
          <p:cNvSpPr>
            <a:spLocks noChangeArrowheads="1"/>
          </p:cNvSpPr>
          <p:nvPr/>
        </p:nvSpPr>
        <p:spPr bwMode="auto">
          <a:xfrm>
            <a:off x="10103768" y="898917"/>
            <a:ext cx="2088232" cy="5626546"/>
          </a:xfrm>
          <a:prstGeom prst="rect">
            <a:avLst/>
          </a:prstGeom>
          <a:solidFill>
            <a:srgbClr val="FFFFFF"/>
          </a:solidFill>
          <a:ln w="12700">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1400" b="1" dirty="0">
                <a:solidFill>
                  <a:srgbClr val="595959"/>
                </a:solidFill>
                <a:latin typeface="Calibri" pitchFamily="34" charset="0"/>
                <a:cs typeface="Arial" pitchFamily="34" charset="0"/>
              </a:rPr>
              <a:t>Consultas y Dudas Habituales</a:t>
            </a:r>
            <a:endParaRPr lang="es-ES" sz="1400" dirty="0">
              <a:latin typeface="Arial" pitchFamily="34" charset="0"/>
              <a:cs typeface="Arial" pitchFamily="34" charset="0"/>
            </a:endParaRPr>
          </a:p>
        </p:txBody>
      </p:sp>
      <p:sp>
        <p:nvSpPr>
          <p:cNvPr id="11" name="10 Botón de acción: Comienzo">
            <a:hlinkClick r:id="rId3" action="ppaction://hlinksldjump" highlightClick="1"/>
          </p:cNvPr>
          <p:cNvSpPr/>
          <p:nvPr/>
        </p:nvSpPr>
        <p:spPr>
          <a:xfrm>
            <a:off x="10128448" y="6669360"/>
            <a:ext cx="432048" cy="18864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11 Rectángulo"/>
          <p:cNvSpPr/>
          <p:nvPr/>
        </p:nvSpPr>
        <p:spPr>
          <a:xfrm>
            <a:off x="1524000" y="6597352"/>
            <a:ext cx="9144000" cy="260648"/>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Presupuesto 2023</a:t>
            </a:r>
          </a:p>
        </p:txBody>
      </p:sp>
      <p:pic>
        <p:nvPicPr>
          <p:cNvPr id="13" name="Imagen 12">
            <a:extLst>
              <a:ext uri="{FF2B5EF4-FFF2-40B4-BE49-F238E27FC236}">
                <a16:creationId xmlns:a16="http://schemas.microsoft.com/office/drawing/2014/main" id="{8D11306A-EAC2-48C9-B906-14B62603E4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0" y="-4620"/>
            <a:ext cx="713510" cy="841331"/>
          </a:xfrm>
          <a:prstGeom prst="rect">
            <a:avLst/>
          </a:prstGeom>
        </p:spPr>
      </p:pic>
      <p:sp>
        <p:nvSpPr>
          <p:cNvPr id="14" name="Rectángulo 13">
            <a:extLst>
              <a:ext uri="{FF2B5EF4-FFF2-40B4-BE49-F238E27FC236}">
                <a16:creationId xmlns:a16="http://schemas.microsoft.com/office/drawing/2014/main" id="{197405F8-AF68-46A3-AD12-9F5BB8C068B2}"/>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Gestión Presupuestaria y Patrimonial</a:t>
            </a:r>
          </a:p>
        </p:txBody>
      </p:sp>
      <p:sp>
        <p:nvSpPr>
          <p:cNvPr id="15" name="Rectangle 5">
            <a:extLst>
              <a:ext uri="{FF2B5EF4-FFF2-40B4-BE49-F238E27FC236}">
                <a16:creationId xmlns:a16="http://schemas.microsoft.com/office/drawing/2014/main" id="{B7C748A9-B644-44D7-91EF-385B1632FE72}"/>
              </a:ext>
            </a:extLst>
          </p:cNvPr>
          <p:cNvSpPr>
            <a:spLocks noChangeArrowheads="1"/>
          </p:cNvSpPr>
          <p:nvPr/>
        </p:nvSpPr>
        <p:spPr bwMode="auto">
          <a:xfrm>
            <a:off x="0" y="5301207"/>
            <a:ext cx="10122829" cy="1162051"/>
          </a:xfrm>
          <a:prstGeom prst="rect">
            <a:avLst/>
          </a:prstGeom>
          <a:solidFill>
            <a:srgbClr val="FFFFFF"/>
          </a:solidFill>
          <a:ln w="12700">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2400" b="1" dirty="0">
                <a:solidFill>
                  <a:srgbClr val="595959"/>
                </a:solidFill>
                <a:latin typeface="Calibri" pitchFamily="34" charset="0"/>
                <a:cs typeface="Arial" pitchFamily="34" charset="0"/>
              </a:rPr>
              <a:t>Efectos sobre la Gestión</a:t>
            </a:r>
          </a:p>
          <a:p>
            <a:pPr marL="171450" indent="-171450" algn="just" fontAlgn="base">
              <a:spcBef>
                <a:spcPct val="0"/>
              </a:spcBef>
              <a:spcAft>
                <a:spcPts val="1000"/>
              </a:spcAft>
              <a:buFont typeface="Wingdings" panose="05000000000000000000" pitchFamily="2" charset="2"/>
              <a:buChar char="ü"/>
            </a:pPr>
            <a:r>
              <a:rPr lang="es-ES" sz="1600" dirty="0">
                <a:solidFill>
                  <a:srgbClr val="595959"/>
                </a:solidFill>
                <a:latin typeface="Calibri" pitchFamily="34" charset="0"/>
                <a:cs typeface="Arial" pitchFamily="34" charset="0"/>
              </a:rPr>
              <a:t>Facilitar la reutilización de bienes Muebles en desuso, bien a la sociedad a traves de cesiones a entidades sin ánimo de lucro, o bien para ofertarlo para su venta. Portal REUTILIZA con apartado </a:t>
            </a:r>
            <a:r>
              <a:rPr lang="es-ES" sz="1600" dirty="0" err="1">
                <a:solidFill>
                  <a:srgbClr val="595959"/>
                </a:solidFill>
                <a:latin typeface="Calibri" pitchFamily="34" charset="0"/>
                <a:cs typeface="Arial" pitchFamily="34" charset="0"/>
              </a:rPr>
              <a:t>Ecomerce</a:t>
            </a:r>
            <a:r>
              <a:rPr lang="es-ES" sz="1600" dirty="0">
                <a:solidFill>
                  <a:srgbClr val="595959"/>
                </a:solidFill>
                <a:latin typeface="Calibri" pitchFamily="34" charset="0"/>
                <a:cs typeface="Arial" pitchFamily="34" charset="0"/>
              </a:rPr>
              <a:t>.</a:t>
            </a:r>
          </a:p>
        </p:txBody>
      </p:sp>
    </p:spTree>
    <p:extLst>
      <p:ext uri="{BB962C8B-B14F-4D97-AF65-F5344CB8AC3E}">
        <p14:creationId xmlns:p14="http://schemas.microsoft.com/office/powerpoint/2010/main" val="18794095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524001" y="-682303"/>
            <a:ext cx="637247" cy="1821807"/>
          </a:xfrm>
          <a:prstGeom prst="rect">
            <a:avLst/>
          </a:prstGeom>
          <a:noFill/>
          <a:ln w="9525">
            <a:noFill/>
            <a:miter lim="800000"/>
            <a:headEnd/>
            <a:tailEnd/>
          </a:ln>
          <a:effectLst/>
        </p:spPr>
        <p:txBody>
          <a:bodyPr vert="horz" wrap="none" lIns="91440" tIns="630039" rIns="539580" bIns="899829" numCol="1" anchor="ctr" anchorCtr="0" compatLnSpc="1">
            <a:prstTxWarp prst="textNoShape">
              <a:avLst/>
            </a:prstTxWarp>
            <a:spAutoFit/>
          </a:bodyPr>
          <a:lstStyle/>
          <a:p>
            <a:endParaRPr lang="es-ES" dirty="0"/>
          </a:p>
        </p:txBody>
      </p:sp>
      <p:sp>
        <p:nvSpPr>
          <p:cNvPr id="16386" name="Rectangle 2"/>
          <p:cNvSpPr>
            <a:spLocks noChangeArrowheads="1"/>
          </p:cNvSpPr>
          <p:nvPr/>
        </p:nvSpPr>
        <p:spPr bwMode="auto">
          <a:xfrm>
            <a:off x="983432" y="57671"/>
            <a:ext cx="8940823" cy="474662"/>
          </a:xfrm>
          <a:prstGeom prst="rect">
            <a:avLst/>
          </a:prstGeom>
          <a:solidFill>
            <a:srgbClr val="FFFFF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2600" dirty="0">
                <a:solidFill>
                  <a:srgbClr val="595959"/>
                </a:solidFill>
                <a:latin typeface="Calibri" pitchFamily="34" charset="0"/>
                <a:cs typeface="Arial" pitchFamily="34" charset="0"/>
              </a:rPr>
              <a:t>Ficha Explicativa Modificación Normativa</a:t>
            </a:r>
            <a:endParaRPr lang="es-ES" dirty="0">
              <a:latin typeface="Arial" pitchFamily="34" charset="0"/>
              <a:cs typeface="Arial" pitchFamily="34" charset="0"/>
            </a:endParaRPr>
          </a:p>
        </p:txBody>
      </p:sp>
      <p:sp>
        <p:nvSpPr>
          <p:cNvPr id="16387" name="Rectangle 3"/>
          <p:cNvSpPr>
            <a:spLocks noChangeArrowheads="1"/>
          </p:cNvSpPr>
          <p:nvPr/>
        </p:nvSpPr>
        <p:spPr bwMode="auto">
          <a:xfrm>
            <a:off x="9924256" y="93315"/>
            <a:ext cx="2267744" cy="474662"/>
          </a:xfrm>
          <a:prstGeom prst="rect">
            <a:avLst/>
          </a:prstGeom>
          <a:solidFill>
            <a:srgbClr val="BFBFB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dirty="0">
                <a:solidFill>
                  <a:srgbClr val="595959"/>
                </a:solidFill>
                <a:latin typeface="Calibri" pitchFamily="34" charset="0"/>
                <a:cs typeface="Arial" pitchFamily="34" charset="0"/>
              </a:rPr>
              <a:t>Anexo</a:t>
            </a:r>
            <a:r>
              <a:rPr lang="es-ES" sz="2600" dirty="0">
                <a:solidFill>
                  <a:srgbClr val="595959"/>
                </a:solidFill>
                <a:latin typeface="Calibri" pitchFamily="34" charset="0"/>
                <a:cs typeface="Arial" pitchFamily="34" charset="0"/>
              </a:rPr>
              <a:t> N-XXVII</a:t>
            </a:r>
          </a:p>
        </p:txBody>
      </p:sp>
      <p:sp>
        <p:nvSpPr>
          <p:cNvPr id="16390" name="Rectangle 6"/>
          <p:cNvSpPr>
            <a:spLocks noChangeArrowheads="1"/>
          </p:cNvSpPr>
          <p:nvPr/>
        </p:nvSpPr>
        <p:spPr bwMode="auto">
          <a:xfrm>
            <a:off x="10103768" y="898917"/>
            <a:ext cx="2088232" cy="5626546"/>
          </a:xfrm>
          <a:prstGeom prst="rect">
            <a:avLst/>
          </a:prstGeom>
          <a:solidFill>
            <a:srgbClr val="FFFFFF"/>
          </a:solidFill>
          <a:ln w="12700">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1400" b="1" dirty="0">
                <a:solidFill>
                  <a:srgbClr val="595959"/>
                </a:solidFill>
                <a:latin typeface="Calibri" pitchFamily="34" charset="0"/>
                <a:cs typeface="Arial" pitchFamily="34" charset="0"/>
              </a:rPr>
              <a:t>Consultas y Dudas Habituales</a:t>
            </a:r>
            <a:endParaRPr lang="es-ES" sz="1400" dirty="0">
              <a:latin typeface="Arial" pitchFamily="34" charset="0"/>
              <a:cs typeface="Arial" pitchFamily="34" charset="0"/>
            </a:endParaRPr>
          </a:p>
        </p:txBody>
      </p:sp>
      <p:sp>
        <p:nvSpPr>
          <p:cNvPr id="11" name="10 Botón de acción: Comienzo">
            <a:hlinkClick r:id="rId3" action="ppaction://hlinksldjump" highlightClick="1"/>
          </p:cNvPr>
          <p:cNvSpPr/>
          <p:nvPr/>
        </p:nvSpPr>
        <p:spPr>
          <a:xfrm>
            <a:off x="10128448" y="6669360"/>
            <a:ext cx="432048" cy="18864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11 Rectángulo"/>
          <p:cNvSpPr/>
          <p:nvPr/>
        </p:nvSpPr>
        <p:spPr>
          <a:xfrm>
            <a:off x="1524000" y="6597352"/>
            <a:ext cx="9144000" cy="260648"/>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Presupuesto 2023</a:t>
            </a:r>
          </a:p>
        </p:txBody>
      </p:sp>
      <p:sp>
        <p:nvSpPr>
          <p:cNvPr id="2" name="Botón de acción: Hacia atrás o Anterior 1">
            <a:hlinkClick r:id="rId3" action="ppaction://hlinksldjump" highlightClick="1"/>
          </p:cNvPr>
          <p:cNvSpPr/>
          <p:nvPr/>
        </p:nvSpPr>
        <p:spPr>
          <a:xfrm>
            <a:off x="9461502" y="90563"/>
            <a:ext cx="462753" cy="47466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3" name="Imagen 12">
            <a:extLst>
              <a:ext uri="{FF2B5EF4-FFF2-40B4-BE49-F238E27FC236}">
                <a16:creationId xmlns:a16="http://schemas.microsoft.com/office/drawing/2014/main" id="{8D11306A-EAC2-48C9-B906-14B62603E4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0" y="-4620"/>
            <a:ext cx="713510" cy="841331"/>
          </a:xfrm>
          <a:prstGeom prst="rect">
            <a:avLst/>
          </a:prstGeom>
        </p:spPr>
      </p:pic>
      <p:sp>
        <p:nvSpPr>
          <p:cNvPr id="14" name="Rectángulo 13">
            <a:extLst>
              <a:ext uri="{FF2B5EF4-FFF2-40B4-BE49-F238E27FC236}">
                <a16:creationId xmlns:a16="http://schemas.microsoft.com/office/drawing/2014/main" id="{197405F8-AF68-46A3-AD12-9F5BB8C068B2}"/>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Gestión Presupuestaria y Patrimonial</a:t>
            </a:r>
          </a:p>
        </p:txBody>
      </p:sp>
      <p:pic>
        <p:nvPicPr>
          <p:cNvPr id="4" name="Imagen 3">
            <a:extLst>
              <a:ext uri="{FF2B5EF4-FFF2-40B4-BE49-F238E27FC236}">
                <a16:creationId xmlns:a16="http://schemas.microsoft.com/office/drawing/2014/main" id="{F58F8E47-AD2D-445B-9C48-0D5DEA7A77DD}"/>
              </a:ext>
            </a:extLst>
          </p:cNvPr>
          <p:cNvPicPr>
            <a:picLocks noChangeAspect="1"/>
          </p:cNvPicPr>
          <p:nvPr/>
        </p:nvPicPr>
        <p:blipFill>
          <a:blip r:embed="rId5"/>
          <a:stretch>
            <a:fillRect/>
          </a:stretch>
        </p:blipFill>
        <p:spPr>
          <a:xfrm>
            <a:off x="0" y="836711"/>
            <a:ext cx="10103768" cy="5793532"/>
          </a:xfrm>
          <a:prstGeom prst="rect">
            <a:avLst/>
          </a:prstGeom>
        </p:spPr>
      </p:pic>
    </p:spTree>
    <p:extLst>
      <p:ext uri="{BB962C8B-B14F-4D97-AF65-F5344CB8AC3E}">
        <p14:creationId xmlns:p14="http://schemas.microsoft.com/office/powerpoint/2010/main" val="10634747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524001" y="-682303"/>
            <a:ext cx="637247" cy="1821807"/>
          </a:xfrm>
          <a:prstGeom prst="rect">
            <a:avLst/>
          </a:prstGeom>
          <a:noFill/>
          <a:ln w="9525">
            <a:noFill/>
            <a:miter lim="800000"/>
            <a:headEnd/>
            <a:tailEnd/>
          </a:ln>
          <a:effectLst/>
        </p:spPr>
        <p:txBody>
          <a:bodyPr vert="horz" wrap="none" lIns="91440" tIns="630039" rIns="539580" bIns="899829" numCol="1" anchor="ctr" anchorCtr="0" compatLnSpc="1">
            <a:prstTxWarp prst="textNoShape">
              <a:avLst/>
            </a:prstTxWarp>
            <a:spAutoFit/>
          </a:bodyPr>
          <a:lstStyle/>
          <a:p>
            <a:endParaRPr lang="es-ES" dirty="0"/>
          </a:p>
        </p:txBody>
      </p:sp>
      <p:sp>
        <p:nvSpPr>
          <p:cNvPr id="16386" name="Rectangle 2"/>
          <p:cNvSpPr>
            <a:spLocks noChangeArrowheads="1"/>
          </p:cNvSpPr>
          <p:nvPr/>
        </p:nvSpPr>
        <p:spPr bwMode="auto">
          <a:xfrm>
            <a:off x="780256" y="116632"/>
            <a:ext cx="9144000" cy="474662"/>
          </a:xfrm>
          <a:prstGeom prst="rect">
            <a:avLst/>
          </a:prstGeom>
          <a:solidFill>
            <a:srgbClr val="FFFFF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2600" dirty="0">
                <a:solidFill>
                  <a:srgbClr val="595959"/>
                </a:solidFill>
                <a:latin typeface="Calibri" pitchFamily="34" charset="0"/>
                <a:cs typeface="Arial" pitchFamily="34" charset="0"/>
              </a:rPr>
              <a:t>Ficha Explicativa Modificación Normativa</a:t>
            </a:r>
            <a:endParaRPr lang="es-ES" dirty="0">
              <a:latin typeface="Arial" pitchFamily="34" charset="0"/>
              <a:cs typeface="Arial" pitchFamily="34" charset="0"/>
            </a:endParaRPr>
          </a:p>
        </p:txBody>
      </p:sp>
      <p:sp>
        <p:nvSpPr>
          <p:cNvPr id="16387" name="Rectangle 3"/>
          <p:cNvSpPr>
            <a:spLocks noChangeArrowheads="1"/>
          </p:cNvSpPr>
          <p:nvPr/>
        </p:nvSpPr>
        <p:spPr bwMode="auto">
          <a:xfrm>
            <a:off x="9924256" y="95206"/>
            <a:ext cx="2267744" cy="474662"/>
          </a:xfrm>
          <a:prstGeom prst="rect">
            <a:avLst/>
          </a:prstGeom>
          <a:solidFill>
            <a:srgbClr val="BFBFB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dirty="0">
                <a:solidFill>
                  <a:srgbClr val="595959"/>
                </a:solidFill>
                <a:latin typeface="Calibri" pitchFamily="34" charset="0"/>
                <a:cs typeface="Arial" pitchFamily="34" charset="0"/>
              </a:rPr>
              <a:t>Anexo</a:t>
            </a:r>
            <a:r>
              <a:rPr lang="es-ES" sz="2600" dirty="0">
                <a:solidFill>
                  <a:srgbClr val="595959"/>
                </a:solidFill>
                <a:latin typeface="Calibri" pitchFamily="34" charset="0"/>
                <a:cs typeface="Arial" pitchFamily="34" charset="0"/>
              </a:rPr>
              <a:t> N-XXVIII</a:t>
            </a:r>
          </a:p>
        </p:txBody>
      </p:sp>
      <p:sp>
        <p:nvSpPr>
          <p:cNvPr id="16388" name="Rectangle 4"/>
          <p:cNvSpPr>
            <a:spLocks noChangeArrowheads="1"/>
          </p:cNvSpPr>
          <p:nvPr/>
        </p:nvSpPr>
        <p:spPr bwMode="auto">
          <a:xfrm>
            <a:off x="0" y="898917"/>
            <a:ext cx="10057166" cy="4186267"/>
          </a:xfrm>
          <a:prstGeom prst="rect">
            <a:avLst/>
          </a:prstGeom>
          <a:solidFill>
            <a:srgbClr val="FFFFFF">
              <a:alpha val="92000"/>
            </a:srgbClr>
          </a:solidFill>
          <a:ln w="12700">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4400" b="1" dirty="0">
                <a:solidFill>
                  <a:srgbClr val="595959"/>
                </a:solidFill>
                <a:latin typeface="Calibri" pitchFamily="34" charset="0"/>
                <a:cs typeface="Arial" pitchFamily="34" charset="0"/>
              </a:rPr>
              <a:t>Modificación</a:t>
            </a:r>
          </a:p>
          <a:p>
            <a:r>
              <a:rPr lang="es-ES" sz="2400" dirty="0">
                <a:solidFill>
                  <a:schemeClr val="bg1">
                    <a:lumMod val="50000"/>
                  </a:schemeClr>
                </a:solidFill>
                <a:effectLst>
                  <a:outerShdw blurRad="38100" dist="38100" dir="2700000" algn="tl">
                    <a:srgbClr val="000000">
                      <a:alpha val="43137"/>
                    </a:srgbClr>
                  </a:outerShdw>
                </a:effectLst>
              </a:rPr>
              <a:t>ANEXO N-XXVIII: REGLAMENTO DE GESTIÓN PATRIMONIAL E INVENTARIO DE BIENES DE LA UNIVERSIDAD MIGUEL HERNÁNDEZ DE ELCHE</a:t>
            </a:r>
          </a:p>
          <a:p>
            <a:r>
              <a:rPr lang="es-ES" sz="2400" dirty="0">
                <a:solidFill>
                  <a:schemeClr val="bg1">
                    <a:lumMod val="50000"/>
                  </a:schemeClr>
                </a:solidFill>
                <a:effectLst>
                  <a:outerShdw blurRad="38100" dist="38100" dir="2700000" algn="tl">
                    <a:srgbClr val="000000">
                      <a:alpha val="43137"/>
                    </a:srgbClr>
                  </a:outerShdw>
                </a:effectLst>
              </a:rPr>
              <a:t>…</a:t>
            </a:r>
          </a:p>
          <a:p>
            <a:endParaRPr lang="es-ES" sz="2400" dirty="0">
              <a:solidFill>
                <a:schemeClr val="bg1">
                  <a:lumMod val="50000"/>
                </a:schemeClr>
              </a:solidFill>
              <a:effectLst>
                <a:outerShdw blurRad="38100" dist="38100" dir="2700000" algn="tl">
                  <a:srgbClr val="000000">
                    <a:alpha val="43137"/>
                  </a:srgbClr>
                </a:outerShdw>
              </a:effectLst>
            </a:endParaRPr>
          </a:p>
          <a:p>
            <a:r>
              <a:rPr lang="es-ES" sz="2400" dirty="0">
                <a:solidFill>
                  <a:srgbClr val="00B050"/>
                </a:solidFill>
              </a:rPr>
              <a:t>NUEVO REGLAMENTO. El presente Reglamento establece el uso de los vehículos propiedad de la UMH.</a:t>
            </a:r>
          </a:p>
          <a:p>
            <a:endParaRPr lang="es-ES" sz="1400" dirty="0">
              <a:solidFill>
                <a:srgbClr val="00B050"/>
              </a:solidFill>
              <a:effectLst>
                <a:outerShdw blurRad="38100" dist="38100" dir="2700000" algn="tl">
                  <a:srgbClr val="000000">
                    <a:alpha val="43137"/>
                  </a:srgbClr>
                </a:outerShdw>
              </a:effectLst>
            </a:endParaRPr>
          </a:p>
          <a:p>
            <a:endParaRPr lang="es-ES" sz="1400" dirty="0">
              <a:solidFill>
                <a:schemeClr val="bg1">
                  <a:lumMod val="50000"/>
                </a:schemeClr>
              </a:solidFill>
              <a:effectLst>
                <a:outerShdw blurRad="38100" dist="38100" dir="2700000" algn="tl">
                  <a:srgbClr val="000000">
                    <a:alpha val="43137"/>
                  </a:srgbClr>
                </a:outerShdw>
              </a:effectLst>
            </a:endParaRPr>
          </a:p>
        </p:txBody>
      </p:sp>
      <p:sp>
        <p:nvSpPr>
          <p:cNvPr id="16390" name="Rectangle 6"/>
          <p:cNvSpPr>
            <a:spLocks noChangeArrowheads="1"/>
          </p:cNvSpPr>
          <p:nvPr/>
        </p:nvSpPr>
        <p:spPr bwMode="auto">
          <a:xfrm>
            <a:off x="10057166" y="898917"/>
            <a:ext cx="2088232" cy="5626546"/>
          </a:xfrm>
          <a:prstGeom prst="rect">
            <a:avLst/>
          </a:prstGeom>
          <a:solidFill>
            <a:srgbClr val="FFFFFF"/>
          </a:solidFill>
          <a:ln w="12700">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1400" b="1" dirty="0">
                <a:solidFill>
                  <a:srgbClr val="595959"/>
                </a:solidFill>
                <a:latin typeface="Calibri" pitchFamily="34" charset="0"/>
                <a:cs typeface="Arial" pitchFamily="34" charset="0"/>
              </a:rPr>
              <a:t>Consultas y Dudas Habituales</a:t>
            </a:r>
            <a:endParaRPr lang="es-ES" sz="1400" dirty="0">
              <a:latin typeface="Arial" pitchFamily="34" charset="0"/>
              <a:cs typeface="Arial" pitchFamily="34" charset="0"/>
            </a:endParaRPr>
          </a:p>
        </p:txBody>
      </p:sp>
      <p:sp>
        <p:nvSpPr>
          <p:cNvPr id="11" name="10 Botón de acción: Comienzo">
            <a:hlinkClick r:id="rId3" action="ppaction://hlinksldjump" highlightClick="1"/>
          </p:cNvPr>
          <p:cNvSpPr/>
          <p:nvPr/>
        </p:nvSpPr>
        <p:spPr>
          <a:xfrm>
            <a:off x="10128448" y="6669360"/>
            <a:ext cx="432048" cy="18864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11 Rectángulo"/>
          <p:cNvSpPr/>
          <p:nvPr/>
        </p:nvSpPr>
        <p:spPr>
          <a:xfrm>
            <a:off x="1524000" y="6597352"/>
            <a:ext cx="9144000" cy="260648"/>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Presupuesto 2023</a:t>
            </a:r>
          </a:p>
        </p:txBody>
      </p:sp>
      <p:sp>
        <p:nvSpPr>
          <p:cNvPr id="2" name="Botón de acción: Hacia atrás o Anterior 1">
            <a:hlinkClick r:id="rId3" action="ppaction://hlinksldjump" highlightClick="1"/>
          </p:cNvPr>
          <p:cNvSpPr/>
          <p:nvPr/>
        </p:nvSpPr>
        <p:spPr>
          <a:xfrm>
            <a:off x="9336360" y="95205"/>
            <a:ext cx="587896" cy="49608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3" name="Imagen 12">
            <a:extLst>
              <a:ext uri="{FF2B5EF4-FFF2-40B4-BE49-F238E27FC236}">
                <a16:creationId xmlns:a16="http://schemas.microsoft.com/office/drawing/2014/main" id="{8D11306A-EAC2-48C9-B906-14B62603E4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0" y="-4620"/>
            <a:ext cx="637247" cy="751406"/>
          </a:xfrm>
          <a:prstGeom prst="rect">
            <a:avLst/>
          </a:prstGeom>
        </p:spPr>
      </p:pic>
      <p:sp>
        <p:nvSpPr>
          <p:cNvPr id="14" name="Rectángulo 13">
            <a:extLst>
              <a:ext uri="{FF2B5EF4-FFF2-40B4-BE49-F238E27FC236}">
                <a16:creationId xmlns:a16="http://schemas.microsoft.com/office/drawing/2014/main" id="{197405F8-AF68-46A3-AD12-9F5BB8C068B2}"/>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Gestión Presupuestaria y Patrimonial</a:t>
            </a:r>
          </a:p>
        </p:txBody>
      </p:sp>
      <p:sp>
        <p:nvSpPr>
          <p:cNvPr id="15" name="Rectangle 5">
            <a:extLst>
              <a:ext uri="{FF2B5EF4-FFF2-40B4-BE49-F238E27FC236}">
                <a16:creationId xmlns:a16="http://schemas.microsoft.com/office/drawing/2014/main" id="{53E7A7B6-FE2E-40B3-985D-33732581A31B}"/>
              </a:ext>
            </a:extLst>
          </p:cNvPr>
          <p:cNvSpPr>
            <a:spLocks noChangeArrowheads="1"/>
          </p:cNvSpPr>
          <p:nvPr/>
        </p:nvSpPr>
        <p:spPr bwMode="auto">
          <a:xfrm>
            <a:off x="1" y="5301207"/>
            <a:ext cx="10057166" cy="1162051"/>
          </a:xfrm>
          <a:prstGeom prst="rect">
            <a:avLst/>
          </a:prstGeom>
          <a:solidFill>
            <a:srgbClr val="FFFFFF"/>
          </a:solidFill>
          <a:ln w="12700">
            <a:solidFill>
              <a:srgbClr val="7F7F7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2400" b="1" dirty="0">
                <a:solidFill>
                  <a:srgbClr val="595959"/>
                </a:solidFill>
                <a:latin typeface="Calibri" pitchFamily="34" charset="0"/>
                <a:cs typeface="Arial" pitchFamily="34" charset="0"/>
              </a:rPr>
              <a:t>Efectos sobre la Gestión</a:t>
            </a:r>
          </a:p>
          <a:p>
            <a:pPr marL="171450" indent="-171450" algn="just" fontAlgn="base">
              <a:spcBef>
                <a:spcPct val="0"/>
              </a:spcBef>
              <a:spcAft>
                <a:spcPts val="1000"/>
              </a:spcAft>
              <a:buFont typeface="Wingdings" panose="05000000000000000000" pitchFamily="2" charset="2"/>
              <a:buChar char="ü"/>
            </a:pPr>
            <a:r>
              <a:rPr lang="es-ES" sz="1600" dirty="0">
                <a:solidFill>
                  <a:srgbClr val="595959"/>
                </a:solidFill>
                <a:latin typeface="Calibri" pitchFamily="34" charset="0"/>
                <a:cs typeface="Arial" pitchFamily="34" charset="0"/>
              </a:rPr>
              <a:t>Habilitación de sistema de reservas electrónico para el uso del Parque Móvil UMH.</a:t>
            </a:r>
          </a:p>
        </p:txBody>
      </p:sp>
    </p:spTree>
    <p:extLst>
      <p:ext uri="{BB962C8B-B14F-4D97-AF65-F5344CB8AC3E}">
        <p14:creationId xmlns:p14="http://schemas.microsoft.com/office/powerpoint/2010/main" val="9682197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524001" y="-682303"/>
            <a:ext cx="637247" cy="1821807"/>
          </a:xfrm>
          <a:prstGeom prst="rect">
            <a:avLst/>
          </a:prstGeom>
          <a:noFill/>
          <a:ln w="9525">
            <a:noFill/>
            <a:miter lim="800000"/>
            <a:headEnd/>
            <a:tailEnd/>
          </a:ln>
          <a:effectLst/>
        </p:spPr>
        <p:txBody>
          <a:bodyPr vert="horz" wrap="none" lIns="91440" tIns="630039" rIns="539580" bIns="899829" numCol="1" anchor="ctr" anchorCtr="0" compatLnSpc="1">
            <a:prstTxWarp prst="textNoShape">
              <a:avLst/>
            </a:prstTxWarp>
            <a:spAutoFit/>
          </a:bodyPr>
          <a:lstStyle/>
          <a:p>
            <a:endParaRPr lang="es-ES" dirty="0"/>
          </a:p>
        </p:txBody>
      </p:sp>
      <p:sp>
        <p:nvSpPr>
          <p:cNvPr id="1027" name="Rectangle 3"/>
          <p:cNvSpPr>
            <a:spLocks noChangeArrowheads="1"/>
          </p:cNvSpPr>
          <p:nvPr/>
        </p:nvSpPr>
        <p:spPr bwMode="auto">
          <a:xfrm>
            <a:off x="2351584" y="1710100"/>
            <a:ext cx="7632848"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endParaRPr lang="es-ES" sz="4800" b="1" dirty="0">
              <a:effectLst>
                <a:outerShdw blurRad="38100" dist="38100" dir="2700000" algn="tl">
                  <a:srgbClr val="000000">
                    <a:alpha val="43137"/>
                  </a:srgbClr>
                </a:outerShdw>
              </a:effectLst>
              <a:latin typeface="Batang" pitchFamily="18" charset="-127"/>
              <a:ea typeface="Batang" pitchFamily="18" charset="-127"/>
              <a:cs typeface="Arial" pitchFamily="34" charset="0"/>
            </a:endParaRPr>
          </a:p>
          <a:p>
            <a:pPr lvl="0" algn="just" eaLnBrk="0" fontAlgn="base" hangingPunct="0">
              <a:spcBef>
                <a:spcPct val="0"/>
              </a:spcBef>
              <a:spcAft>
                <a:spcPct val="0"/>
              </a:spcAft>
            </a:pPr>
            <a:r>
              <a:rPr lang="es-ES" sz="4800" b="1" dirty="0">
                <a:ln w="6600">
                  <a:solidFill>
                    <a:schemeClr val="accent2"/>
                  </a:solidFill>
                  <a:prstDash val="solid"/>
                </a:ln>
                <a:solidFill>
                  <a:srgbClr val="FFFFFF"/>
                </a:solidFill>
                <a:effectLst>
                  <a:outerShdw dist="38100" dir="2700000" algn="tl" rotWithShape="0">
                    <a:schemeClr val="accent2"/>
                  </a:outerShdw>
                </a:effectLst>
              </a:rPr>
              <a:t>C) </a:t>
            </a:r>
            <a:r>
              <a:rPr lang="es-ES" sz="4800" dirty="0">
                <a:solidFill>
                  <a:schemeClr val="bg1">
                    <a:lumMod val="50000"/>
                  </a:schemeClr>
                </a:solidFill>
                <a:effectLst>
                  <a:outerShdw blurRad="38100" dist="38100" dir="2700000" algn="tl">
                    <a:srgbClr val="000000">
                      <a:alpha val="43137"/>
                    </a:srgbClr>
                  </a:outerShdw>
                </a:effectLst>
                <a:latin typeface="Caladea" panose="02040503050406030204" pitchFamily="18" charset="0"/>
                <a:ea typeface="Calibri" pitchFamily="34" charset="0"/>
                <a:cs typeface="Levenim MT" panose="02010502060101010101" pitchFamily="2" charset="-79"/>
              </a:rPr>
              <a:t>Actualización Anexos Tasas y Precios Públicos</a:t>
            </a:r>
          </a:p>
          <a:p>
            <a:pPr algn="just" eaLnBrk="0" fontAlgn="base" hangingPunct="0">
              <a:spcBef>
                <a:spcPct val="0"/>
              </a:spcBef>
              <a:spcAft>
                <a:spcPct val="0"/>
              </a:spcAft>
            </a:pPr>
            <a:endParaRPr lang="es-ES" sz="3200" b="1" dirty="0">
              <a:solidFill>
                <a:schemeClr val="bg1">
                  <a:lumMod val="50000"/>
                </a:schemeClr>
              </a:solidFill>
              <a:latin typeface="Arial" pitchFamily="34" charset="0"/>
              <a:ea typeface="Calibri" pitchFamily="34" charset="0"/>
              <a:cs typeface="Arial" pitchFamily="34" charset="0"/>
            </a:endParaRPr>
          </a:p>
        </p:txBody>
      </p:sp>
      <p:sp>
        <p:nvSpPr>
          <p:cNvPr id="7" name="6 Rectángulo"/>
          <p:cNvSpPr/>
          <p:nvPr/>
        </p:nvSpPr>
        <p:spPr>
          <a:xfrm>
            <a:off x="1524000" y="6597352"/>
            <a:ext cx="9144000" cy="260648"/>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Presupuesto 2023</a:t>
            </a:r>
          </a:p>
        </p:txBody>
      </p:sp>
      <p:pic>
        <p:nvPicPr>
          <p:cNvPr id="10" name="Imagen 9">
            <a:extLst>
              <a:ext uri="{FF2B5EF4-FFF2-40B4-BE49-F238E27FC236}">
                <a16:creationId xmlns:a16="http://schemas.microsoft.com/office/drawing/2014/main" id="{8E41B1E6-D339-4BFE-896A-FA9ECD58A7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0" y="-4620"/>
            <a:ext cx="1224136" cy="1443432"/>
          </a:xfrm>
          <a:prstGeom prst="rect">
            <a:avLst/>
          </a:prstGeom>
        </p:spPr>
      </p:pic>
      <p:sp>
        <p:nvSpPr>
          <p:cNvPr id="11" name="Rectángulo 10">
            <a:extLst>
              <a:ext uri="{FF2B5EF4-FFF2-40B4-BE49-F238E27FC236}">
                <a16:creationId xmlns:a16="http://schemas.microsoft.com/office/drawing/2014/main" id="{010BE11A-1212-4624-B710-B87E0041870F}"/>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Gestión Presupuestaria y Patrimonial</a:t>
            </a:r>
          </a:p>
        </p:txBody>
      </p:sp>
    </p:spTree>
    <p:extLst>
      <p:ext uri="{BB962C8B-B14F-4D97-AF65-F5344CB8AC3E}">
        <p14:creationId xmlns:p14="http://schemas.microsoft.com/office/powerpoint/2010/main" val="3956782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5640" y="548681"/>
            <a:ext cx="6735762" cy="639763"/>
          </a:xfrm>
        </p:spPr>
        <p:txBody>
          <a:bodyPr rtlCol="0">
            <a:noAutofit/>
          </a:bodyPr>
          <a:lstStyle/>
          <a:p>
            <a:pPr>
              <a:spcBef>
                <a:spcPts val="0"/>
              </a:spcBef>
              <a:defRPr/>
            </a:pPr>
            <a:r>
              <a:rPr lang="es-ES_tradnl" sz="6000" b="1" dirty="0">
                <a:solidFill>
                  <a:srgbClr val="FF0000"/>
                </a:solidFill>
                <a:effectLst>
                  <a:outerShdw blurRad="38100" dist="38100" dir="2700000" algn="tl">
                    <a:srgbClr val="000000">
                      <a:alpha val="43137"/>
                    </a:srgbClr>
                  </a:outerShdw>
                </a:effectLst>
                <a:ea typeface="+mn-ea"/>
                <a:cs typeface="+mn-cs"/>
              </a:rPr>
              <a:t>Contexto Actual</a:t>
            </a:r>
            <a:endParaRPr lang="es-ES" sz="6000" dirty="0">
              <a:solidFill>
                <a:srgbClr val="FF0000"/>
              </a:solidFill>
              <a:effectLst>
                <a:outerShdw blurRad="38100" dist="38100" dir="2700000" algn="tl">
                  <a:srgbClr val="000000">
                    <a:alpha val="43137"/>
                  </a:srgbClr>
                </a:outerShdw>
              </a:effectLst>
              <a:latin typeface="Cambria"/>
              <a:ea typeface="+mn-ea"/>
              <a:cs typeface="+mn-cs"/>
            </a:endParaRPr>
          </a:p>
        </p:txBody>
      </p:sp>
      <p:graphicFrame>
        <p:nvGraphicFramePr>
          <p:cNvPr id="13" name="Diagrama 12">
            <a:extLst>
              <a:ext uri="{FF2B5EF4-FFF2-40B4-BE49-F238E27FC236}">
                <a16:creationId xmlns:a16="http://schemas.microsoft.com/office/drawing/2014/main" id="{6C70DD30-2957-4C9F-B4F8-277BA69767A4}"/>
              </a:ext>
            </a:extLst>
          </p:cNvPr>
          <p:cNvGraphicFramePr/>
          <p:nvPr/>
        </p:nvGraphicFramePr>
        <p:xfrm>
          <a:off x="49642" y="1289793"/>
          <a:ext cx="12092716" cy="4810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6 Rectángulo">
            <a:extLst>
              <a:ext uri="{FF2B5EF4-FFF2-40B4-BE49-F238E27FC236}">
                <a16:creationId xmlns:a16="http://schemas.microsoft.com/office/drawing/2014/main" id="{E92221E0-913C-48B1-B79B-7C78E8F5C291}"/>
              </a:ext>
            </a:extLst>
          </p:cNvPr>
          <p:cNvSpPr/>
          <p:nvPr/>
        </p:nvSpPr>
        <p:spPr>
          <a:xfrm>
            <a:off x="0" y="12922"/>
            <a:ext cx="12192000" cy="584775"/>
          </a:xfrm>
          <a:prstGeom prst="rect">
            <a:avLst/>
          </a:prstGeom>
          <a:solidFill>
            <a:schemeClr val="bg1">
              <a:lumMod val="95000"/>
            </a:schemeClr>
          </a:solidFill>
        </p:spPr>
        <p:txBody>
          <a:bodyPr wrap="square">
            <a:spAutoFit/>
          </a:bodyPr>
          <a:lstStyle/>
          <a:p>
            <a:pPr algn="r"/>
            <a:r>
              <a:rPr lang="es-ES" sz="3200" b="1" i="1" dirty="0">
                <a:ln w="50800"/>
                <a:solidFill>
                  <a:schemeClr val="bg1"/>
                </a:solidFill>
                <a:effectLst>
                  <a:outerShdw blurRad="38100" dist="38100" dir="2700000" algn="tl">
                    <a:srgbClr val="000000">
                      <a:alpha val="43137"/>
                    </a:srgbClr>
                  </a:outerShdw>
                </a:effectLst>
              </a:rPr>
              <a:t>Presupuesto 2023</a:t>
            </a:r>
            <a:endParaRPr lang="es-ES" sz="3200" i="1" dirty="0">
              <a:solidFill>
                <a:schemeClr val="bg1"/>
              </a:solidFill>
              <a:effectLst>
                <a:outerShdw blurRad="38100" dist="38100" dir="2700000" algn="tl">
                  <a:srgbClr val="000000">
                    <a:alpha val="43137"/>
                  </a:srgbClr>
                </a:outerShdw>
              </a:effectLst>
            </a:endParaRPr>
          </a:p>
        </p:txBody>
      </p:sp>
      <p:pic>
        <p:nvPicPr>
          <p:cNvPr id="15" name="Imagen 14">
            <a:extLst>
              <a:ext uri="{FF2B5EF4-FFF2-40B4-BE49-F238E27FC236}">
                <a16:creationId xmlns:a16="http://schemas.microsoft.com/office/drawing/2014/main" id="{B7F03F0E-D4C7-4E08-BE54-E5A58F7F50B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00" y="-4620"/>
            <a:ext cx="1224136" cy="1443432"/>
          </a:xfrm>
          <a:prstGeom prst="rect">
            <a:avLst/>
          </a:prstGeom>
        </p:spPr>
      </p:pic>
      <p:sp>
        <p:nvSpPr>
          <p:cNvPr id="17" name="Rectángulo 16">
            <a:extLst>
              <a:ext uri="{FF2B5EF4-FFF2-40B4-BE49-F238E27FC236}">
                <a16:creationId xmlns:a16="http://schemas.microsoft.com/office/drawing/2014/main" id="{B17C73DF-FE0E-4059-991E-BDC4C0DBB7F6}"/>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GERENCIA .- Servicio de Gestión Presupuestaria y Patrimonial</a:t>
            </a:r>
          </a:p>
        </p:txBody>
      </p:sp>
    </p:spTree>
    <p:extLst>
      <p:ext uri="{BB962C8B-B14F-4D97-AF65-F5344CB8AC3E}">
        <p14:creationId xmlns:p14="http://schemas.microsoft.com/office/powerpoint/2010/main" val="35453305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6 Rectángulo">
            <a:extLst>
              <a:ext uri="{FF2B5EF4-FFF2-40B4-BE49-F238E27FC236}">
                <a16:creationId xmlns:a16="http://schemas.microsoft.com/office/drawing/2014/main" id="{F46E63A4-0F3D-4418-8F93-428BEA35A633}"/>
              </a:ext>
            </a:extLst>
          </p:cNvPr>
          <p:cNvSpPr/>
          <p:nvPr/>
        </p:nvSpPr>
        <p:spPr>
          <a:xfrm>
            <a:off x="38709" y="0"/>
            <a:ext cx="12069451" cy="584775"/>
          </a:xfrm>
          <a:prstGeom prst="rect">
            <a:avLst/>
          </a:prstGeom>
          <a:solidFill>
            <a:schemeClr val="bg1">
              <a:lumMod val="95000"/>
            </a:schemeClr>
          </a:solidFill>
        </p:spPr>
        <p:txBody>
          <a:bodyPr wrap="square">
            <a:spAutoFit/>
          </a:bodyPr>
          <a:lstStyle/>
          <a:p>
            <a:pPr algn="r"/>
            <a:r>
              <a:rPr lang="es-ES" sz="3200" b="1" i="1" dirty="0">
                <a:ln w="50800"/>
                <a:solidFill>
                  <a:schemeClr val="bg1"/>
                </a:solidFill>
                <a:effectLst>
                  <a:outerShdw blurRad="38100" dist="38100" dir="2700000" algn="tl">
                    <a:srgbClr val="000000">
                      <a:alpha val="43137"/>
                    </a:srgbClr>
                  </a:outerShdw>
                </a:effectLst>
              </a:rPr>
              <a:t>Presupuesto 2023</a:t>
            </a:r>
            <a:endParaRPr lang="es-ES" sz="3200" i="1" dirty="0">
              <a:solidFill>
                <a:schemeClr val="bg1"/>
              </a:solidFill>
              <a:effectLst>
                <a:outerShdw blurRad="38100" dist="38100" dir="2700000" algn="tl">
                  <a:srgbClr val="000000">
                    <a:alpha val="43137"/>
                  </a:srgbClr>
                </a:outerShdw>
              </a:effectLst>
            </a:endParaRPr>
          </a:p>
        </p:txBody>
      </p:sp>
      <p:sp>
        <p:nvSpPr>
          <p:cNvPr id="2" name="1 Título"/>
          <p:cNvSpPr>
            <a:spLocks noGrp="1"/>
          </p:cNvSpPr>
          <p:nvPr>
            <p:ph type="title"/>
          </p:nvPr>
        </p:nvSpPr>
        <p:spPr>
          <a:xfrm>
            <a:off x="1920198" y="476672"/>
            <a:ext cx="8747802" cy="647700"/>
          </a:xfrm>
        </p:spPr>
        <p:txBody>
          <a:bodyPr rtlCol="0">
            <a:normAutofit/>
          </a:bodyPr>
          <a:lstStyle/>
          <a:p>
            <a:pPr>
              <a:defRPr/>
            </a:pPr>
            <a:r>
              <a:rPr lang="es-ES_tradnl" sz="3600" b="1" dirty="0">
                <a:solidFill>
                  <a:schemeClr val="tx2">
                    <a:lumMod val="40000"/>
                    <a:lumOff val="60000"/>
                  </a:schemeClr>
                </a:solidFill>
              </a:rPr>
              <a:t>Principales Adaptaciones Normativas: </a:t>
            </a:r>
            <a:endParaRPr lang="es-ES" sz="3600" b="1" dirty="0">
              <a:solidFill>
                <a:schemeClr val="accent2">
                  <a:lumMod val="50000"/>
                </a:schemeClr>
              </a:solidFill>
            </a:endParaRPr>
          </a:p>
        </p:txBody>
      </p:sp>
      <p:sp>
        <p:nvSpPr>
          <p:cNvPr id="9" name="8 Rectángulo"/>
          <p:cNvSpPr/>
          <p:nvPr/>
        </p:nvSpPr>
        <p:spPr>
          <a:xfrm>
            <a:off x="-8200" y="1052736"/>
            <a:ext cx="12200200" cy="51845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just">
              <a:buFont typeface="Wingdings" pitchFamily="2" charset="2"/>
              <a:buChar char="ü"/>
            </a:pPr>
            <a:endParaRPr lang="es-ES" sz="3600" b="1" dirty="0">
              <a:solidFill>
                <a:srgbClr val="1F497D">
                  <a:lumMod val="60000"/>
                  <a:lumOff val="40000"/>
                </a:srgbClr>
              </a:solidFill>
            </a:endParaRPr>
          </a:p>
          <a:p>
            <a:pPr marL="0" lvl="1" algn="just">
              <a:buFont typeface="Wingdings" pitchFamily="2" charset="2"/>
              <a:buChar char="ü"/>
            </a:pPr>
            <a:r>
              <a:rPr lang="es-ES" sz="3600" b="1" dirty="0">
                <a:solidFill>
                  <a:srgbClr val="1F497D">
                    <a:lumMod val="60000"/>
                    <a:lumOff val="40000"/>
                  </a:srgbClr>
                </a:solidFill>
              </a:rPr>
              <a:t>Actualización de Anexos de Tasas:</a:t>
            </a:r>
            <a:endParaRPr lang="es-ES" sz="1000" b="1" dirty="0">
              <a:solidFill>
                <a:schemeClr val="tx2">
                  <a:lumMod val="60000"/>
                  <a:lumOff val="40000"/>
                </a:schemeClr>
              </a:solidFill>
            </a:endParaRPr>
          </a:p>
          <a:p>
            <a:pPr marL="457200" lvl="2" algn="just">
              <a:lnSpc>
                <a:spcPct val="150000"/>
              </a:lnSpc>
              <a:buFont typeface="Wingdings" pitchFamily="2" charset="2"/>
              <a:buChar char="ü"/>
            </a:pPr>
            <a:r>
              <a:rPr lang="es-ES" b="1" dirty="0">
                <a:solidFill>
                  <a:prstClr val="white">
                    <a:lumMod val="50000"/>
                  </a:prstClr>
                </a:solidFill>
              </a:rPr>
              <a:t>ANEXO T-I: TASAS POR SERVICIOS DE GESTIÓN GENERAL DE LA UNIVERSIDAD MIGUEL HERNÁNDEZ DE ELCHE</a:t>
            </a:r>
          </a:p>
          <a:p>
            <a:pPr marL="914400" lvl="3" algn="just">
              <a:lnSpc>
                <a:spcPct val="150000"/>
              </a:lnSpc>
              <a:buFont typeface="Wingdings" pitchFamily="2" charset="2"/>
              <a:buChar char="ü"/>
            </a:pPr>
            <a:r>
              <a:rPr lang="es-ES" b="1" dirty="0">
                <a:solidFill>
                  <a:srgbClr val="4F81BD">
                    <a:lumMod val="75000"/>
                  </a:srgbClr>
                </a:solidFill>
              </a:rPr>
              <a:t>Se incluyen tasas por presentación a bolsas de trabajo y se eliminan tarifas obsoletas del Secretariado de Ext. Universitaria.</a:t>
            </a:r>
          </a:p>
          <a:p>
            <a:pPr marL="457200" lvl="2" algn="just">
              <a:lnSpc>
                <a:spcPct val="150000"/>
              </a:lnSpc>
              <a:buFont typeface="Wingdings" pitchFamily="2" charset="2"/>
              <a:buChar char="ü"/>
            </a:pPr>
            <a:r>
              <a:rPr lang="es-ES" b="1" dirty="0">
                <a:solidFill>
                  <a:prstClr val="white">
                    <a:lumMod val="50000"/>
                  </a:prstClr>
                </a:solidFill>
              </a:rPr>
              <a:t>ANEXO T-II: GESTIÓN DE GASTOS DE LOS ACTOS EXTRAORDINARIOS EN LA UNIVERSIDAD MIGUEL HERNÁNDEZ DE ELCHE </a:t>
            </a:r>
          </a:p>
          <a:p>
            <a:pPr marL="914400" lvl="3" algn="just">
              <a:lnSpc>
                <a:spcPct val="150000"/>
              </a:lnSpc>
              <a:buFont typeface="Wingdings" pitchFamily="2" charset="2"/>
              <a:buChar char="ü"/>
            </a:pPr>
            <a:r>
              <a:rPr lang="es-ES" b="1" dirty="0">
                <a:solidFill>
                  <a:srgbClr val="4F81BD">
                    <a:lumMod val="75000"/>
                  </a:srgbClr>
                </a:solidFill>
              </a:rPr>
              <a:t>Se mejora la redacción y se actualizan las tarifas de los apéndices I y II, así como la solicitud de exenciones. </a:t>
            </a:r>
            <a:endParaRPr lang="es-ES" b="1" dirty="0">
              <a:solidFill>
                <a:prstClr val="white">
                  <a:lumMod val="50000"/>
                </a:prstClr>
              </a:solidFill>
            </a:endParaRPr>
          </a:p>
          <a:p>
            <a:pPr marL="457200" lvl="2" algn="just">
              <a:lnSpc>
                <a:spcPct val="150000"/>
              </a:lnSpc>
              <a:buFont typeface="Wingdings" pitchFamily="2" charset="2"/>
              <a:buChar char="ü"/>
            </a:pPr>
            <a:r>
              <a:rPr lang="es-ES" b="1" dirty="0">
                <a:solidFill>
                  <a:prstClr val="white">
                    <a:lumMod val="50000"/>
                  </a:prstClr>
                </a:solidFill>
              </a:rPr>
              <a:t>ANEXO T-IV: TARIFAS SERVICIO DE EXPERIMENTACIÓN ANIMAL</a:t>
            </a:r>
          </a:p>
          <a:p>
            <a:pPr marL="914400" lvl="3" algn="just">
              <a:lnSpc>
                <a:spcPct val="150000"/>
              </a:lnSpc>
              <a:buFont typeface="Wingdings" pitchFamily="2" charset="2"/>
              <a:buChar char="ü"/>
            </a:pPr>
            <a:r>
              <a:rPr lang="es-ES" b="1" dirty="0">
                <a:solidFill>
                  <a:srgbClr val="4F81BD">
                    <a:lumMod val="75000"/>
                  </a:srgbClr>
                </a:solidFill>
              </a:rPr>
              <a:t>Se actualizan los precios unitarios.</a:t>
            </a:r>
          </a:p>
          <a:p>
            <a:pPr marL="457200" lvl="2" algn="just">
              <a:lnSpc>
                <a:spcPct val="150000"/>
              </a:lnSpc>
            </a:pPr>
            <a:endParaRPr lang="es-ES" b="1" dirty="0">
              <a:solidFill>
                <a:schemeClr val="accent1">
                  <a:lumMod val="75000"/>
                </a:schemeClr>
              </a:solidFill>
            </a:endParaRPr>
          </a:p>
        </p:txBody>
      </p:sp>
      <p:pic>
        <p:nvPicPr>
          <p:cNvPr id="10" name="Imagen 9">
            <a:extLst>
              <a:ext uri="{FF2B5EF4-FFF2-40B4-BE49-F238E27FC236}">
                <a16:creationId xmlns:a16="http://schemas.microsoft.com/office/drawing/2014/main" id="{E8325D7B-4829-4BBC-A20C-50DA66C705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0" y="-4620"/>
            <a:ext cx="847616" cy="999461"/>
          </a:xfrm>
          <a:prstGeom prst="rect">
            <a:avLst/>
          </a:prstGeom>
        </p:spPr>
      </p:pic>
      <p:sp>
        <p:nvSpPr>
          <p:cNvPr id="12" name="Rectángulo 11">
            <a:extLst>
              <a:ext uri="{FF2B5EF4-FFF2-40B4-BE49-F238E27FC236}">
                <a16:creationId xmlns:a16="http://schemas.microsoft.com/office/drawing/2014/main" id="{05A3FEDC-FB7B-4B2F-AA2D-2E00BE674307}"/>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Gestión Presupuestaria y Patrimonial</a:t>
            </a:r>
          </a:p>
        </p:txBody>
      </p:sp>
    </p:spTree>
    <p:extLst>
      <p:ext uri="{BB962C8B-B14F-4D97-AF65-F5344CB8AC3E}">
        <p14:creationId xmlns:p14="http://schemas.microsoft.com/office/powerpoint/2010/main" val="3104671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6 Rectángulo">
            <a:extLst>
              <a:ext uri="{FF2B5EF4-FFF2-40B4-BE49-F238E27FC236}">
                <a16:creationId xmlns:a16="http://schemas.microsoft.com/office/drawing/2014/main" id="{ACB099D4-A3BA-46AC-A8C1-BAD62674152F}"/>
              </a:ext>
            </a:extLst>
          </p:cNvPr>
          <p:cNvSpPr/>
          <p:nvPr/>
        </p:nvSpPr>
        <p:spPr>
          <a:xfrm>
            <a:off x="38709" y="0"/>
            <a:ext cx="12069451" cy="584775"/>
          </a:xfrm>
          <a:prstGeom prst="rect">
            <a:avLst/>
          </a:prstGeom>
          <a:solidFill>
            <a:schemeClr val="bg1">
              <a:lumMod val="95000"/>
            </a:schemeClr>
          </a:solidFill>
        </p:spPr>
        <p:txBody>
          <a:bodyPr wrap="square">
            <a:spAutoFit/>
          </a:bodyPr>
          <a:lstStyle/>
          <a:p>
            <a:pPr algn="r"/>
            <a:r>
              <a:rPr lang="es-ES" sz="3200" b="1" i="1" dirty="0">
                <a:ln w="50800"/>
                <a:solidFill>
                  <a:schemeClr val="bg1"/>
                </a:solidFill>
                <a:effectLst>
                  <a:outerShdw blurRad="38100" dist="38100" dir="2700000" algn="tl">
                    <a:srgbClr val="000000">
                      <a:alpha val="43137"/>
                    </a:srgbClr>
                  </a:outerShdw>
                </a:effectLst>
              </a:rPr>
              <a:t>Presupuesto 2023</a:t>
            </a:r>
            <a:endParaRPr lang="es-ES" sz="3200" i="1" dirty="0">
              <a:solidFill>
                <a:schemeClr val="bg1"/>
              </a:solidFill>
              <a:effectLst>
                <a:outerShdw blurRad="38100" dist="38100" dir="2700000" algn="tl">
                  <a:srgbClr val="000000">
                    <a:alpha val="43137"/>
                  </a:srgbClr>
                </a:outerShdw>
              </a:effectLst>
            </a:endParaRPr>
          </a:p>
        </p:txBody>
      </p:sp>
      <p:sp>
        <p:nvSpPr>
          <p:cNvPr id="2" name="1 Título"/>
          <p:cNvSpPr>
            <a:spLocks noGrp="1"/>
          </p:cNvSpPr>
          <p:nvPr>
            <p:ph type="title"/>
          </p:nvPr>
        </p:nvSpPr>
        <p:spPr>
          <a:xfrm>
            <a:off x="1920198" y="476672"/>
            <a:ext cx="8747802" cy="647700"/>
          </a:xfrm>
        </p:spPr>
        <p:txBody>
          <a:bodyPr rtlCol="0">
            <a:normAutofit/>
          </a:bodyPr>
          <a:lstStyle/>
          <a:p>
            <a:pPr>
              <a:defRPr/>
            </a:pPr>
            <a:r>
              <a:rPr lang="es-ES_tradnl" sz="3600" b="1" dirty="0">
                <a:solidFill>
                  <a:schemeClr val="tx2">
                    <a:lumMod val="40000"/>
                    <a:lumOff val="60000"/>
                  </a:schemeClr>
                </a:solidFill>
              </a:rPr>
              <a:t>Principales Adaptaciones Normativas: </a:t>
            </a:r>
            <a:endParaRPr lang="es-ES" sz="3600" b="1" dirty="0">
              <a:solidFill>
                <a:schemeClr val="accent2">
                  <a:lumMod val="50000"/>
                </a:schemeClr>
              </a:solidFill>
            </a:endParaRPr>
          </a:p>
        </p:txBody>
      </p:sp>
      <p:sp>
        <p:nvSpPr>
          <p:cNvPr id="9" name="8 Rectángulo"/>
          <p:cNvSpPr/>
          <p:nvPr/>
        </p:nvSpPr>
        <p:spPr>
          <a:xfrm>
            <a:off x="-8200" y="1052736"/>
            <a:ext cx="12200200" cy="51845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just">
              <a:buFont typeface="Wingdings" pitchFamily="2" charset="2"/>
              <a:buChar char="ü"/>
            </a:pPr>
            <a:endParaRPr lang="es-ES" sz="3600" b="1" dirty="0">
              <a:solidFill>
                <a:srgbClr val="1F497D">
                  <a:lumMod val="60000"/>
                  <a:lumOff val="40000"/>
                </a:srgbClr>
              </a:solidFill>
            </a:endParaRPr>
          </a:p>
          <a:p>
            <a:pPr marL="0" lvl="1" algn="just">
              <a:buFont typeface="Wingdings" pitchFamily="2" charset="2"/>
              <a:buChar char="ü"/>
            </a:pPr>
            <a:r>
              <a:rPr lang="es-ES" sz="3600" b="1" dirty="0">
                <a:solidFill>
                  <a:srgbClr val="1F497D">
                    <a:lumMod val="60000"/>
                    <a:lumOff val="40000"/>
                  </a:srgbClr>
                </a:solidFill>
              </a:rPr>
              <a:t>Actualización de Anexos de Tasas:</a:t>
            </a:r>
            <a:endParaRPr lang="es-ES" sz="1000" b="1" dirty="0">
              <a:solidFill>
                <a:schemeClr val="tx2">
                  <a:lumMod val="60000"/>
                  <a:lumOff val="40000"/>
                </a:schemeClr>
              </a:solidFill>
            </a:endParaRPr>
          </a:p>
          <a:p>
            <a:pPr marL="0" lvl="1" algn="just">
              <a:buFont typeface="Wingdings" pitchFamily="2" charset="2"/>
              <a:buChar char="ü"/>
            </a:pPr>
            <a:endParaRPr lang="es-ES" sz="1000" b="1" dirty="0">
              <a:solidFill>
                <a:schemeClr val="tx2">
                  <a:lumMod val="60000"/>
                  <a:lumOff val="40000"/>
                </a:schemeClr>
              </a:solidFill>
            </a:endParaRPr>
          </a:p>
          <a:p>
            <a:pPr marL="457200" lvl="2" algn="just">
              <a:lnSpc>
                <a:spcPct val="150000"/>
              </a:lnSpc>
              <a:buFont typeface="Wingdings" pitchFamily="2" charset="2"/>
              <a:buChar char="ü"/>
            </a:pPr>
            <a:r>
              <a:rPr lang="es-ES" b="1" dirty="0">
                <a:solidFill>
                  <a:prstClr val="white">
                    <a:lumMod val="50000"/>
                  </a:prstClr>
                </a:solidFill>
              </a:rPr>
              <a:t>ANEXO T-V: SERVICIOS PRESTADOS A TRAVÉS DEL USO DE EQUIPOS DE INVESTIGACIÓN</a:t>
            </a:r>
          </a:p>
          <a:p>
            <a:pPr marL="914400" lvl="3" algn="just">
              <a:lnSpc>
                <a:spcPct val="150000"/>
              </a:lnSpc>
              <a:buFont typeface="Wingdings" pitchFamily="2" charset="2"/>
              <a:buChar char="ü"/>
            </a:pPr>
            <a:r>
              <a:rPr lang="es-ES" b="1" dirty="0">
                <a:solidFill>
                  <a:srgbClr val="4F81BD">
                    <a:lumMod val="75000"/>
                  </a:srgbClr>
                </a:solidFill>
              </a:rPr>
              <a:t>Se actualiza y mejora el cálculo del estudio de costes de los precios para su aplicación a proyectos europeos y nacionales.</a:t>
            </a:r>
          </a:p>
          <a:p>
            <a:pPr marL="457200" lvl="2" algn="just">
              <a:lnSpc>
                <a:spcPct val="150000"/>
              </a:lnSpc>
              <a:buFont typeface="Wingdings" pitchFamily="2" charset="2"/>
              <a:buChar char="ü"/>
            </a:pPr>
            <a:r>
              <a:rPr lang="es-ES" b="1" dirty="0">
                <a:solidFill>
                  <a:prstClr val="white">
                    <a:lumMod val="50000"/>
                  </a:prstClr>
                </a:solidFill>
              </a:rPr>
              <a:t>ANEXO T-VI: TARIFAS DE USO DE INSTALACIONES DEPORTIVAS</a:t>
            </a:r>
          </a:p>
          <a:p>
            <a:pPr marL="914400" lvl="3" algn="just">
              <a:lnSpc>
                <a:spcPct val="150000"/>
              </a:lnSpc>
              <a:buFont typeface="Wingdings" pitchFamily="2" charset="2"/>
              <a:buChar char="ü"/>
            </a:pPr>
            <a:r>
              <a:rPr lang="es-ES" b="1" dirty="0">
                <a:solidFill>
                  <a:srgbClr val="4F81BD">
                    <a:lumMod val="75000"/>
                  </a:srgbClr>
                </a:solidFill>
              </a:rPr>
              <a:t> Se actualizan tarifas y se homogeniza la aplicación de descuentos.</a:t>
            </a:r>
            <a:endParaRPr lang="es-ES" b="1" dirty="0">
              <a:solidFill>
                <a:prstClr val="white">
                  <a:lumMod val="50000"/>
                </a:prstClr>
              </a:solidFill>
            </a:endParaRPr>
          </a:p>
          <a:p>
            <a:pPr marL="457200" lvl="2" algn="just">
              <a:lnSpc>
                <a:spcPct val="150000"/>
              </a:lnSpc>
              <a:buFont typeface="Wingdings" pitchFamily="2" charset="2"/>
              <a:buChar char="ü"/>
            </a:pPr>
            <a:r>
              <a:rPr lang="es-ES" b="1" dirty="0">
                <a:solidFill>
                  <a:prstClr val="white">
                    <a:lumMod val="50000"/>
                  </a:prstClr>
                </a:solidFill>
              </a:rPr>
              <a:t>ANEXO T-VII: TARIFAS SERVICIOS DE INFRAESTRUCTURAS TIC</a:t>
            </a:r>
          </a:p>
          <a:p>
            <a:pPr marL="914400" lvl="3" algn="just">
              <a:lnSpc>
                <a:spcPct val="150000"/>
              </a:lnSpc>
              <a:buFont typeface="Wingdings" pitchFamily="2" charset="2"/>
              <a:buChar char="ü"/>
            </a:pPr>
            <a:r>
              <a:rPr lang="es-ES" b="1" dirty="0">
                <a:solidFill>
                  <a:srgbClr val="4F81BD">
                    <a:lumMod val="75000"/>
                  </a:srgbClr>
                </a:solidFill>
              </a:rPr>
              <a:t>Se incluyen las tarifas de los Servicios de Impresión Centralizada.</a:t>
            </a:r>
          </a:p>
          <a:p>
            <a:pPr marL="914400" lvl="3" algn="just">
              <a:lnSpc>
                <a:spcPct val="150000"/>
              </a:lnSpc>
            </a:pPr>
            <a:endParaRPr lang="es-ES" b="1" dirty="0">
              <a:solidFill>
                <a:prstClr val="white">
                  <a:lumMod val="50000"/>
                </a:prstClr>
              </a:solidFill>
            </a:endParaRPr>
          </a:p>
          <a:p>
            <a:pPr marL="457200" lvl="2" algn="just">
              <a:lnSpc>
                <a:spcPct val="150000"/>
              </a:lnSpc>
              <a:buFont typeface="Wingdings" pitchFamily="2" charset="2"/>
              <a:buChar char="ü"/>
            </a:pPr>
            <a:endParaRPr lang="es-ES" b="1" dirty="0">
              <a:solidFill>
                <a:schemeClr val="accent1">
                  <a:lumMod val="75000"/>
                </a:schemeClr>
              </a:solidFill>
            </a:endParaRPr>
          </a:p>
        </p:txBody>
      </p:sp>
      <p:pic>
        <p:nvPicPr>
          <p:cNvPr id="10" name="Imagen 9">
            <a:extLst>
              <a:ext uri="{FF2B5EF4-FFF2-40B4-BE49-F238E27FC236}">
                <a16:creationId xmlns:a16="http://schemas.microsoft.com/office/drawing/2014/main" id="{847E535A-7763-4800-B296-FDC254383A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0" y="-4620"/>
            <a:ext cx="847616" cy="999461"/>
          </a:xfrm>
          <a:prstGeom prst="rect">
            <a:avLst/>
          </a:prstGeom>
        </p:spPr>
      </p:pic>
      <p:sp>
        <p:nvSpPr>
          <p:cNvPr id="11" name="Rectángulo 10">
            <a:extLst>
              <a:ext uri="{FF2B5EF4-FFF2-40B4-BE49-F238E27FC236}">
                <a16:creationId xmlns:a16="http://schemas.microsoft.com/office/drawing/2014/main" id="{D16CA76F-8999-494D-BC94-8F8580AFB115}"/>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Gestión Presupuestaria y Patrimonial</a:t>
            </a:r>
          </a:p>
        </p:txBody>
      </p:sp>
    </p:spTree>
    <p:extLst>
      <p:ext uri="{BB962C8B-B14F-4D97-AF65-F5344CB8AC3E}">
        <p14:creationId xmlns:p14="http://schemas.microsoft.com/office/powerpoint/2010/main" val="16377867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6 Rectángulo">
            <a:extLst>
              <a:ext uri="{FF2B5EF4-FFF2-40B4-BE49-F238E27FC236}">
                <a16:creationId xmlns:a16="http://schemas.microsoft.com/office/drawing/2014/main" id="{2214DD58-5C15-4B3E-BEFB-D245714839D3}"/>
              </a:ext>
            </a:extLst>
          </p:cNvPr>
          <p:cNvSpPr/>
          <p:nvPr/>
        </p:nvSpPr>
        <p:spPr>
          <a:xfrm>
            <a:off x="38709" y="0"/>
            <a:ext cx="12069451" cy="584775"/>
          </a:xfrm>
          <a:prstGeom prst="rect">
            <a:avLst/>
          </a:prstGeom>
          <a:solidFill>
            <a:schemeClr val="bg1">
              <a:lumMod val="95000"/>
            </a:schemeClr>
          </a:solidFill>
        </p:spPr>
        <p:txBody>
          <a:bodyPr wrap="square">
            <a:spAutoFit/>
          </a:bodyPr>
          <a:lstStyle/>
          <a:p>
            <a:pPr algn="r"/>
            <a:r>
              <a:rPr lang="es-ES" sz="3200" b="1" i="1" dirty="0">
                <a:ln w="50800"/>
                <a:solidFill>
                  <a:schemeClr val="bg1"/>
                </a:solidFill>
                <a:effectLst>
                  <a:outerShdw blurRad="38100" dist="38100" dir="2700000" algn="tl">
                    <a:srgbClr val="000000">
                      <a:alpha val="43137"/>
                    </a:srgbClr>
                  </a:outerShdw>
                </a:effectLst>
              </a:rPr>
              <a:t>Presupuesto 2023</a:t>
            </a:r>
            <a:endParaRPr lang="es-ES" sz="3200" i="1" dirty="0">
              <a:solidFill>
                <a:schemeClr val="bg1"/>
              </a:solidFill>
              <a:effectLst>
                <a:outerShdw blurRad="38100" dist="38100" dir="2700000" algn="tl">
                  <a:srgbClr val="000000">
                    <a:alpha val="43137"/>
                  </a:srgbClr>
                </a:outerShdw>
              </a:effectLst>
            </a:endParaRPr>
          </a:p>
        </p:txBody>
      </p:sp>
      <p:sp>
        <p:nvSpPr>
          <p:cNvPr id="2" name="1 Título"/>
          <p:cNvSpPr>
            <a:spLocks noGrp="1"/>
          </p:cNvSpPr>
          <p:nvPr>
            <p:ph type="title"/>
          </p:nvPr>
        </p:nvSpPr>
        <p:spPr>
          <a:xfrm>
            <a:off x="1920198" y="476672"/>
            <a:ext cx="8747802" cy="647700"/>
          </a:xfrm>
        </p:spPr>
        <p:txBody>
          <a:bodyPr rtlCol="0">
            <a:normAutofit/>
          </a:bodyPr>
          <a:lstStyle/>
          <a:p>
            <a:pPr>
              <a:defRPr/>
            </a:pPr>
            <a:r>
              <a:rPr lang="es-ES_tradnl" sz="3600" b="1" dirty="0">
                <a:solidFill>
                  <a:schemeClr val="tx2">
                    <a:lumMod val="40000"/>
                    <a:lumOff val="60000"/>
                  </a:schemeClr>
                </a:solidFill>
              </a:rPr>
              <a:t>Principales Adaptaciones Normativas: </a:t>
            </a:r>
            <a:endParaRPr lang="es-ES" sz="3600" b="1" dirty="0">
              <a:solidFill>
                <a:schemeClr val="accent2">
                  <a:lumMod val="50000"/>
                </a:schemeClr>
              </a:solidFill>
            </a:endParaRPr>
          </a:p>
        </p:txBody>
      </p:sp>
      <p:sp>
        <p:nvSpPr>
          <p:cNvPr id="9" name="8 Rectángulo"/>
          <p:cNvSpPr/>
          <p:nvPr/>
        </p:nvSpPr>
        <p:spPr>
          <a:xfrm>
            <a:off x="0" y="1179599"/>
            <a:ext cx="12192000" cy="51845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just">
              <a:buFont typeface="Wingdings" pitchFamily="2" charset="2"/>
              <a:buChar char="ü"/>
            </a:pPr>
            <a:r>
              <a:rPr lang="es-ES" sz="3600" b="1" dirty="0">
                <a:solidFill>
                  <a:srgbClr val="1F497D">
                    <a:lumMod val="60000"/>
                    <a:lumOff val="40000"/>
                  </a:srgbClr>
                </a:solidFill>
              </a:rPr>
              <a:t>Actualización de Anexos de Tasas:</a:t>
            </a:r>
          </a:p>
          <a:p>
            <a:pPr marL="0" lvl="1" algn="just">
              <a:buFont typeface="Wingdings" pitchFamily="2" charset="2"/>
              <a:buChar char="ü"/>
            </a:pPr>
            <a:endParaRPr lang="es-ES" sz="1000" b="1" dirty="0">
              <a:solidFill>
                <a:schemeClr val="tx2">
                  <a:lumMod val="60000"/>
                  <a:lumOff val="40000"/>
                </a:schemeClr>
              </a:solidFill>
            </a:endParaRPr>
          </a:p>
          <a:p>
            <a:pPr marL="457200" lvl="2" algn="just">
              <a:lnSpc>
                <a:spcPct val="150000"/>
              </a:lnSpc>
              <a:buFont typeface="Wingdings" pitchFamily="2" charset="2"/>
              <a:buChar char="ü"/>
            </a:pPr>
            <a:r>
              <a:rPr lang="es-ES" b="1" dirty="0">
                <a:solidFill>
                  <a:prstClr val="white">
                    <a:lumMod val="50000"/>
                  </a:prstClr>
                </a:solidFill>
              </a:rPr>
              <a:t>ANEXO T-XXIII: PRECIOS PÚBLICOS ESCUELA DE VERANO Y AULA JUNIOR</a:t>
            </a:r>
          </a:p>
          <a:p>
            <a:pPr marL="914400" lvl="3" algn="just">
              <a:lnSpc>
                <a:spcPct val="150000"/>
              </a:lnSpc>
              <a:buFont typeface="Wingdings" pitchFamily="2" charset="2"/>
              <a:buChar char="ü"/>
            </a:pPr>
            <a:r>
              <a:rPr lang="es-ES" b="1" dirty="0">
                <a:solidFill>
                  <a:srgbClr val="4F81BD">
                    <a:lumMod val="75000"/>
                  </a:srgbClr>
                </a:solidFill>
              </a:rPr>
              <a:t>Se actualizan tarifas.</a:t>
            </a:r>
          </a:p>
          <a:p>
            <a:pPr marL="457200" lvl="2" algn="just">
              <a:lnSpc>
                <a:spcPct val="150000"/>
              </a:lnSpc>
              <a:buFont typeface="Wingdings" pitchFamily="2" charset="2"/>
              <a:buChar char="ü"/>
            </a:pPr>
            <a:r>
              <a:rPr lang="es-ES" b="1" dirty="0">
                <a:solidFill>
                  <a:prstClr val="white">
                    <a:lumMod val="50000"/>
                  </a:prstClr>
                </a:solidFill>
              </a:rPr>
              <a:t>ANEXO T-XXXI TARIFAS PARA LA GESTIÓN DE LAS SALAS DE DISECCIÓN DE LA UNIVERSIDAD MIGUEL HERNÁNDEZ DE ELCHE</a:t>
            </a:r>
          </a:p>
          <a:p>
            <a:pPr marL="914400" lvl="3" algn="just">
              <a:lnSpc>
                <a:spcPct val="150000"/>
              </a:lnSpc>
              <a:buFont typeface="Wingdings" pitchFamily="2" charset="2"/>
              <a:buChar char="ü"/>
            </a:pPr>
            <a:r>
              <a:rPr lang="es-ES" b="1" dirty="0">
                <a:solidFill>
                  <a:srgbClr val="4F81BD">
                    <a:lumMod val="75000"/>
                  </a:srgbClr>
                </a:solidFill>
              </a:rPr>
              <a:t> Se incluye un nuevo precio para material cadavérico a partir de una utilización.</a:t>
            </a:r>
            <a:endParaRPr lang="es-ES" b="1" dirty="0">
              <a:solidFill>
                <a:prstClr val="white">
                  <a:lumMod val="50000"/>
                </a:prstClr>
              </a:solidFill>
            </a:endParaRPr>
          </a:p>
          <a:p>
            <a:pPr marL="457200" lvl="2" algn="just">
              <a:lnSpc>
                <a:spcPct val="150000"/>
              </a:lnSpc>
              <a:buFont typeface="Wingdings" pitchFamily="2" charset="2"/>
              <a:buChar char="ü"/>
            </a:pPr>
            <a:r>
              <a:rPr lang="es-ES" b="1" dirty="0">
                <a:solidFill>
                  <a:prstClr val="white">
                    <a:lumMod val="50000"/>
                  </a:prstClr>
                </a:solidFill>
              </a:rPr>
              <a:t>ANEXO T-XXXII TARIFAS POR LA UTILIZACIÓN DE ESTACIONES DE RECARGA PARA VEHÍCULOS ELÉCTRICOS DE LA UNIVERSIDAD MIGUEL HERNÁNDEZ DE ELCHE</a:t>
            </a:r>
            <a:r>
              <a:rPr lang="es-ES" b="1" dirty="0">
                <a:solidFill>
                  <a:srgbClr val="4F81BD">
                    <a:lumMod val="75000"/>
                  </a:srgbClr>
                </a:solidFill>
              </a:rPr>
              <a:t> </a:t>
            </a:r>
          </a:p>
          <a:p>
            <a:pPr marL="914400" lvl="3" algn="just">
              <a:lnSpc>
                <a:spcPct val="150000"/>
              </a:lnSpc>
              <a:buFont typeface="Wingdings" pitchFamily="2" charset="2"/>
              <a:buChar char="ü"/>
            </a:pPr>
            <a:r>
              <a:rPr lang="es-ES" b="1" dirty="0">
                <a:solidFill>
                  <a:srgbClr val="4F81BD">
                    <a:lumMod val="75000"/>
                  </a:srgbClr>
                </a:solidFill>
              </a:rPr>
              <a:t>Se actualiza la tarifa. </a:t>
            </a:r>
          </a:p>
          <a:p>
            <a:pPr marL="914400" lvl="3" algn="just">
              <a:lnSpc>
                <a:spcPct val="150000"/>
              </a:lnSpc>
              <a:buFont typeface="Wingdings" pitchFamily="2" charset="2"/>
              <a:buChar char="ü"/>
            </a:pPr>
            <a:endParaRPr lang="es-ES" b="1" dirty="0">
              <a:solidFill>
                <a:srgbClr val="4F81BD">
                  <a:lumMod val="75000"/>
                </a:srgbClr>
              </a:solidFill>
            </a:endParaRPr>
          </a:p>
        </p:txBody>
      </p:sp>
      <p:pic>
        <p:nvPicPr>
          <p:cNvPr id="10" name="Imagen 9">
            <a:extLst>
              <a:ext uri="{FF2B5EF4-FFF2-40B4-BE49-F238E27FC236}">
                <a16:creationId xmlns:a16="http://schemas.microsoft.com/office/drawing/2014/main" id="{D172E2AC-4D9B-448F-A961-162D364E54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0" y="-4620"/>
            <a:ext cx="713511" cy="841332"/>
          </a:xfrm>
          <a:prstGeom prst="rect">
            <a:avLst/>
          </a:prstGeom>
        </p:spPr>
      </p:pic>
      <p:sp>
        <p:nvSpPr>
          <p:cNvPr id="8" name="Rectángulo 7">
            <a:extLst>
              <a:ext uri="{FF2B5EF4-FFF2-40B4-BE49-F238E27FC236}">
                <a16:creationId xmlns:a16="http://schemas.microsoft.com/office/drawing/2014/main" id="{5C367790-9B7A-4328-BF3D-4637E813DB29}"/>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Gestión Presupuestaria y Patrimonial</a:t>
            </a:r>
          </a:p>
        </p:txBody>
      </p:sp>
    </p:spTree>
    <p:extLst>
      <p:ext uri="{BB962C8B-B14F-4D97-AF65-F5344CB8AC3E}">
        <p14:creationId xmlns:p14="http://schemas.microsoft.com/office/powerpoint/2010/main" val="17636963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6 Rectángulo">
            <a:extLst>
              <a:ext uri="{FF2B5EF4-FFF2-40B4-BE49-F238E27FC236}">
                <a16:creationId xmlns:a16="http://schemas.microsoft.com/office/drawing/2014/main" id="{93C77320-AC5F-473D-AA0B-528CE7FD2DDC}"/>
              </a:ext>
            </a:extLst>
          </p:cNvPr>
          <p:cNvSpPr/>
          <p:nvPr/>
        </p:nvSpPr>
        <p:spPr>
          <a:xfrm>
            <a:off x="38709" y="0"/>
            <a:ext cx="12069451" cy="584775"/>
          </a:xfrm>
          <a:prstGeom prst="rect">
            <a:avLst/>
          </a:prstGeom>
          <a:solidFill>
            <a:schemeClr val="bg1">
              <a:lumMod val="95000"/>
            </a:schemeClr>
          </a:solidFill>
        </p:spPr>
        <p:txBody>
          <a:bodyPr wrap="square">
            <a:spAutoFit/>
          </a:bodyPr>
          <a:lstStyle/>
          <a:p>
            <a:pPr algn="r"/>
            <a:r>
              <a:rPr lang="es-ES" sz="3200" b="1" i="1" dirty="0">
                <a:ln w="50800"/>
                <a:solidFill>
                  <a:schemeClr val="bg1"/>
                </a:solidFill>
                <a:effectLst>
                  <a:outerShdw blurRad="38100" dist="38100" dir="2700000" algn="tl">
                    <a:srgbClr val="000000">
                      <a:alpha val="43137"/>
                    </a:srgbClr>
                  </a:outerShdw>
                </a:effectLst>
              </a:rPr>
              <a:t>Presupuesto 2023</a:t>
            </a:r>
            <a:endParaRPr lang="es-ES" sz="3200" i="1" dirty="0">
              <a:solidFill>
                <a:schemeClr val="bg1"/>
              </a:solidFill>
              <a:effectLst>
                <a:outerShdw blurRad="38100" dist="38100" dir="2700000" algn="tl">
                  <a:srgbClr val="000000">
                    <a:alpha val="43137"/>
                  </a:srgbClr>
                </a:outerShdw>
              </a:effectLst>
            </a:endParaRPr>
          </a:p>
        </p:txBody>
      </p:sp>
      <p:sp>
        <p:nvSpPr>
          <p:cNvPr id="1026" name="Rectangle 2"/>
          <p:cNvSpPr>
            <a:spLocks noChangeArrowheads="1"/>
          </p:cNvSpPr>
          <p:nvPr/>
        </p:nvSpPr>
        <p:spPr bwMode="auto">
          <a:xfrm>
            <a:off x="1524001" y="-682303"/>
            <a:ext cx="637247" cy="1821807"/>
          </a:xfrm>
          <a:prstGeom prst="rect">
            <a:avLst/>
          </a:prstGeom>
          <a:noFill/>
          <a:ln w="9525">
            <a:noFill/>
            <a:miter lim="800000"/>
            <a:headEnd/>
            <a:tailEnd/>
          </a:ln>
          <a:effectLst/>
        </p:spPr>
        <p:txBody>
          <a:bodyPr vert="horz" wrap="none" lIns="91440" tIns="630039" rIns="539580" bIns="899829" numCol="1" anchor="ctr" anchorCtr="0" compatLnSpc="1">
            <a:prstTxWarp prst="textNoShape">
              <a:avLst/>
            </a:prstTxWarp>
            <a:spAutoFit/>
          </a:bodyPr>
          <a:lstStyle/>
          <a:p>
            <a:endParaRPr lang="es-ES" dirty="0"/>
          </a:p>
        </p:txBody>
      </p:sp>
      <p:sp>
        <p:nvSpPr>
          <p:cNvPr id="1027" name="Rectangle 3"/>
          <p:cNvSpPr>
            <a:spLocks noChangeArrowheads="1"/>
          </p:cNvSpPr>
          <p:nvPr/>
        </p:nvSpPr>
        <p:spPr bwMode="auto">
          <a:xfrm>
            <a:off x="2351584" y="1710100"/>
            <a:ext cx="7632848" cy="2800767"/>
          </a:xfrm>
          <a:prstGeom prst="rect">
            <a:avLst/>
          </a:prstGeom>
          <a:solidFill>
            <a:schemeClr val="bg1">
              <a:lumMod val="6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ES" sz="4800" dirty="0">
                <a:solidFill>
                  <a:schemeClr val="bg1"/>
                </a:solidFill>
                <a:effectLst>
                  <a:outerShdw blurRad="38100" dist="38100" dir="2700000" algn="tl">
                    <a:srgbClr val="000000">
                      <a:alpha val="43137"/>
                    </a:srgbClr>
                  </a:outerShdw>
                </a:effectLst>
                <a:latin typeface="Batang" pitchFamily="18" charset="-127"/>
                <a:ea typeface="Batang" pitchFamily="18" charset="-127"/>
                <a:cs typeface="Arial" pitchFamily="34" charset="0"/>
              </a:rPr>
              <a:t>PLANIFICACIÓN INCORPORACIÓN DE REMANENTES</a:t>
            </a:r>
            <a:endParaRPr lang="es-ES" sz="4800" dirty="0">
              <a:solidFill>
                <a:schemeClr val="bg1"/>
              </a:solidFill>
              <a:effectLst>
                <a:outerShdw blurRad="38100" dist="38100" dir="2700000" algn="tl">
                  <a:srgbClr val="000000">
                    <a:alpha val="43137"/>
                  </a:srgbClr>
                </a:outerShdw>
              </a:effectLst>
              <a:latin typeface="Caladea" panose="02040503050406030204" pitchFamily="18" charset="0"/>
              <a:ea typeface="Calibri" pitchFamily="34" charset="0"/>
              <a:cs typeface="Levenim MT" panose="02010502060101010101" pitchFamily="2" charset="-79"/>
            </a:endParaRPr>
          </a:p>
          <a:p>
            <a:pPr algn="just" eaLnBrk="0" fontAlgn="base" hangingPunct="0">
              <a:spcBef>
                <a:spcPct val="0"/>
              </a:spcBef>
              <a:spcAft>
                <a:spcPct val="0"/>
              </a:spcAft>
            </a:pPr>
            <a:endParaRPr lang="es-ES" sz="3200" dirty="0">
              <a:solidFill>
                <a:schemeClr val="bg1"/>
              </a:solidFill>
              <a:latin typeface="Arial" pitchFamily="34" charset="0"/>
              <a:ea typeface="Calibri" pitchFamily="34" charset="0"/>
              <a:cs typeface="Arial" pitchFamily="34" charset="0"/>
            </a:endParaRPr>
          </a:p>
        </p:txBody>
      </p:sp>
      <p:pic>
        <p:nvPicPr>
          <p:cNvPr id="10" name="Imagen 9">
            <a:extLst>
              <a:ext uri="{FF2B5EF4-FFF2-40B4-BE49-F238E27FC236}">
                <a16:creationId xmlns:a16="http://schemas.microsoft.com/office/drawing/2014/main" id="{E9279BE4-F30A-48DD-BF57-25938AF26A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0" y="-4620"/>
            <a:ext cx="1224136" cy="1443432"/>
          </a:xfrm>
          <a:prstGeom prst="rect">
            <a:avLst/>
          </a:prstGeom>
        </p:spPr>
      </p:pic>
      <p:sp>
        <p:nvSpPr>
          <p:cNvPr id="11" name="Rectángulo 10">
            <a:extLst>
              <a:ext uri="{FF2B5EF4-FFF2-40B4-BE49-F238E27FC236}">
                <a16:creationId xmlns:a16="http://schemas.microsoft.com/office/drawing/2014/main" id="{C498AD6A-E330-4CE0-AE0D-7B75C78129D4}"/>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Gestión Presupuestaria y Patrimonial</a:t>
            </a:r>
          </a:p>
        </p:txBody>
      </p:sp>
    </p:spTree>
    <p:extLst>
      <p:ext uri="{BB962C8B-B14F-4D97-AF65-F5344CB8AC3E}">
        <p14:creationId xmlns:p14="http://schemas.microsoft.com/office/powerpoint/2010/main" val="13243217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6 Rectángulo">
            <a:extLst>
              <a:ext uri="{FF2B5EF4-FFF2-40B4-BE49-F238E27FC236}">
                <a16:creationId xmlns:a16="http://schemas.microsoft.com/office/drawing/2014/main" id="{70B87F8A-E751-49F7-95E3-8ED424B2A887}"/>
              </a:ext>
            </a:extLst>
          </p:cNvPr>
          <p:cNvSpPr/>
          <p:nvPr/>
        </p:nvSpPr>
        <p:spPr>
          <a:xfrm>
            <a:off x="38709" y="0"/>
            <a:ext cx="12069451" cy="584775"/>
          </a:xfrm>
          <a:prstGeom prst="rect">
            <a:avLst/>
          </a:prstGeom>
          <a:solidFill>
            <a:schemeClr val="bg1">
              <a:lumMod val="95000"/>
            </a:schemeClr>
          </a:solidFill>
        </p:spPr>
        <p:txBody>
          <a:bodyPr wrap="square">
            <a:spAutoFit/>
          </a:bodyPr>
          <a:lstStyle/>
          <a:p>
            <a:pPr algn="r"/>
            <a:r>
              <a:rPr lang="es-ES" sz="3200" b="1" i="1" dirty="0">
                <a:ln w="50800"/>
                <a:solidFill>
                  <a:schemeClr val="bg1"/>
                </a:solidFill>
                <a:effectLst>
                  <a:outerShdw blurRad="38100" dist="38100" dir="2700000" algn="tl">
                    <a:srgbClr val="000000">
                      <a:alpha val="43137"/>
                    </a:srgbClr>
                  </a:outerShdw>
                </a:effectLst>
              </a:rPr>
              <a:t>Presupuesto 2023</a:t>
            </a:r>
            <a:endParaRPr lang="es-ES" sz="3200" i="1" dirty="0">
              <a:solidFill>
                <a:schemeClr val="bg1"/>
              </a:solidFill>
              <a:effectLst>
                <a:outerShdw blurRad="38100" dist="38100" dir="2700000" algn="tl">
                  <a:srgbClr val="000000">
                    <a:alpha val="43137"/>
                  </a:srgbClr>
                </a:outerShdw>
              </a:effectLst>
            </a:endParaRPr>
          </a:p>
        </p:txBody>
      </p:sp>
      <p:sp>
        <p:nvSpPr>
          <p:cNvPr id="1026" name="Rectangle 2"/>
          <p:cNvSpPr>
            <a:spLocks noChangeArrowheads="1"/>
          </p:cNvSpPr>
          <p:nvPr/>
        </p:nvSpPr>
        <p:spPr bwMode="auto">
          <a:xfrm>
            <a:off x="1524001" y="-682303"/>
            <a:ext cx="637247" cy="1821807"/>
          </a:xfrm>
          <a:prstGeom prst="rect">
            <a:avLst/>
          </a:prstGeom>
          <a:noFill/>
          <a:ln w="9525">
            <a:noFill/>
            <a:miter lim="800000"/>
            <a:headEnd/>
            <a:tailEnd/>
          </a:ln>
          <a:effectLst/>
        </p:spPr>
        <p:txBody>
          <a:bodyPr vert="horz" wrap="none" lIns="91440" tIns="630039" rIns="539580" bIns="899829" numCol="1" anchor="ctr" anchorCtr="0" compatLnSpc="1">
            <a:prstTxWarp prst="textNoShape">
              <a:avLst/>
            </a:prstTxWarp>
            <a:spAutoFit/>
          </a:bodyPr>
          <a:lstStyle/>
          <a:p>
            <a:endParaRPr lang="es-ES" dirty="0"/>
          </a:p>
        </p:txBody>
      </p:sp>
      <p:graphicFrame>
        <p:nvGraphicFramePr>
          <p:cNvPr id="12" name="Tabla 11"/>
          <p:cNvGraphicFramePr>
            <a:graphicFrameLocks noGrp="1"/>
          </p:cNvGraphicFramePr>
          <p:nvPr>
            <p:extLst>
              <p:ext uri="{D42A27DB-BD31-4B8C-83A1-F6EECF244321}">
                <p14:modId xmlns:p14="http://schemas.microsoft.com/office/powerpoint/2010/main" val="661539096"/>
              </p:ext>
            </p:extLst>
          </p:nvPr>
        </p:nvGraphicFramePr>
        <p:xfrm>
          <a:off x="1981201" y="1650081"/>
          <a:ext cx="8229599" cy="3397345"/>
        </p:xfrm>
        <a:graphic>
          <a:graphicData uri="http://schemas.openxmlformats.org/drawingml/2006/table">
            <a:tbl>
              <a:tblPr/>
              <a:tblGrid>
                <a:gridCol w="1691200">
                  <a:extLst>
                    <a:ext uri="{9D8B030D-6E8A-4147-A177-3AD203B41FA5}">
                      <a16:colId xmlns:a16="http://schemas.microsoft.com/office/drawing/2014/main" val="1727882735"/>
                    </a:ext>
                  </a:extLst>
                </a:gridCol>
                <a:gridCol w="3232375">
                  <a:extLst>
                    <a:ext uri="{9D8B030D-6E8A-4147-A177-3AD203B41FA5}">
                      <a16:colId xmlns:a16="http://schemas.microsoft.com/office/drawing/2014/main" val="640574109"/>
                    </a:ext>
                  </a:extLst>
                </a:gridCol>
                <a:gridCol w="1685745">
                  <a:extLst>
                    <a:ext uri="{9D8B030D-6E8A-4147-A177-3AD203B41FA5}">
                      <a16:colId xmlns:a16="http://schemas.microsoft.com/office/drawing/2014/main" val="496735380"/>
                    </a:ext>
                  </a:extLst>
                </a:gridCol>
                <a:gridCol w="1620279">
                  <a:extLst>
                    <a:ext uri="{9D8B030D-6E8A-4147-A177-3AD203B41FA5}">
                      <a16:colId xmlns:a16="http://schemas.microsoft.com/office/drawing/2014/main" val="4257357651"/>
                    </a:ext>
                  </a:extLst>
                </a:gridCol>
              </a:tblGrid>
              <a:tr h="374695">
                <a:tc gridSpan="4">
                  <a:txBody>
                    <a:bodyPr/>
                    <a:lstStyle/>
                    <a:p>
                      <a:pPr algn="ctr" fontAlgn="ctr"/>
                      <a:r>
                        <a:rPr lang="es-ES" sz="1400" b="1" i="0" u="none" strike="noStrike" dirty="0">
                          <a:solidFill>
                            <a:srgbClr val="000000"/>
                          </a:solidFill>
                          <a:effectLst/>
                          <a:latin typeface="Calibri" panose="020F0502020204030204" pitchFamily="34" charset="0"/>
                        </a:rPr>
                        <a:t>TABLA INCORPORACIÓN DE REMANENTES DE 2022 AL 2023</a:t>
                      </a:r>
                    </a:p>
                  </a:txBody>
                  <a:tcPr marL="9352" marR="9352" marT="93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296545042"/>
                  </a:ext>
                </a:extLst>
              </a:tr>
              <a:tr h="374695">
                <a:tc rowSpan="2">
                  <a:txBody>
                    <a:bodyPr/>
                    <a:lstStyle/>
                    <a:p>
                      <a:pPr algn="ctr" fontAlgn="ctr"/>
                      <a:r>
                        <a:rPr lang="es-ES" sz="1100" b="1" i="0" u="none" strike="noStrike">
                          <a:solidFill>
                            <a:srgbClr val="FFFFFF"/>
                          </a:solidFill>
                          <a:effectLst/>
                          <a:latin typeface="Calibri" panose="020F0502020204030204" pitchFamily="34" charset="0"/>
                        </a:rPr>
                        <a:t>EXPTE.</a:t>
                      </a:r>
                    </a:p>
                  </a:txBody>
                  <a:tcPr marL="9352" marR="9352" marT="9352"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rowSpan="2">
                  <a:txBody>
                    <a:bodyPr/>
                    <a:lstStyle/>
                    <a:p>
                      <a:pPr algn="ctr" fontAlgn="ctr"/>
                      <a:r>
                        <a:rPr lang="es-ES" sz="1100" b="1" i="0" u="none" strike="noStrike">
                          <a:solidFill>
                            <a:srgbClr val="FFFFFF"/>
                          </a:solidFill>
                          <a:effectLst/>
                          <a:latin typeface="Calibri" panose="020F0502020204030204" pitchFamily="34" charset="0"/>
                        </a:rPr>
                        <a:t>DENOMINACIÓN</a:t>
                      </a:r>
                    </a:p>
                  </a:txBody>
                  <a:tcPr marL="9352" marR="9352" marT="93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gridSpan="2">
                  <a:txBody>
                    <a:bodyPr/>
                    <a:lstStyle/>
                    <a:p>
                      <a:pPr algn="ctr" fontAlgn="ctr"/>
                      <a:r>
                        <a:rPr lang="es-ES" sz="1100" b="1" i="0" u="none" strike="noStrike">
                          <a:solidFill>
                            <a:srgbClr val="FFFFFF"/>
                          </a:solidFill>
                          <a:effectLst/>
                          <a:latin typeface="Calibri" panose="020F0502020204030204" pitchFamily="34" charset="0"/>
                        </a:rPr>
                        <a:t>FECHAS INCORPORACIONES UXXI</a:t>
                      </a:r>
                    </a:p>
                  </a:txBody>
                  <a:tcPr marL="9352" marR="9352" marT="9352"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s-ES"/>
                    </a:p>
                  </a:txBody>
                  <a:tcPr/>
                </a:tc>
                <a:extLst>
                  <a:ext uri="{0D108BD9-81ED-4DB2-BD59-A6C34878D82A}">
                    <a16:rowId xmlns:a16="http://schemas.microsoft.com/office/drawing/2014/main" val="2227455114"/>
                  </a:ext>
                </a:extLst>
              </a:tr>
              <a:tr h="165433">
                <a:tc vMerge="1">
                  <a:txBody>
                    <a:bodyPr/>
                    <a:lstStyle/>
                    <a:p>
                      <a:endParaRPr lang="es-ES"/>
                    </a:p>
                  </a:txBody>
                  <a:tcPr/>
                </a:tc>
                <a:tc vMerge="1">
                  <a:txBody>
                    <a:bodyPr/>
                    <a:lstStyle/>
                    <a:p>
                      <a:endParaRPr lang="es-ES"/>
                    </a:p>
                  </a:txBody>
                  <a:tcPr/>
                </a:tc>
                <a:tc>
                  <a:txBody>
                    <a:bodyPr/>
                    <a:lstStyle/>
                    <a:p>
                      <a:pPr algn="ctr" fontAlgn="ctr"/>
                      <a:r>
                        <a:rPr lang="es-ES" sz="1100" b="1" i="0" u="none" strike="noStrike">
                          <a:solidFill>
                            <a:srgbClr val="FFFFFF"/>
                          </a:solidFill>
                          <a:effectLst/>
                          <a:latin typeface="Calibri" panose="020F0502020204030204" pitchFamily="34" charset="0"/>
                        </a:rPr>
                        <a:t>PROVISIONAL</a:t>
                      </a:r>
                    </a:p>
                  </a:txBody>
                  <a:tcPr marL="9352" marR="9352" marT="93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s-ES" sz="1100" b="1" i="0" u="none" strike="noStrike">
                          <a:solidFill>
                            <a:srgbClr val="FFFFFF"/>
                          </a:solidFill>
                          <a:effectLst/>
                          <a:latin typeface="Calibri" panose="020F0502020204030204" pitchFamily="34" charset="0"/>
                        </a:rPr>
                        <a:t>DEFINITIVA</a:t>
                      </a:r>
                    </a:p>
                  </a:txBody>
                  <a:tcPr marL="9352" marR="9352" marT="9352"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644249096"/>
                  </a:ext>
                </a:extLst>
              </a:tr>
              <a:tr h="374695">
                <a:tc>
                  <a:txBody>
                    <a:bodyPr/>
                    <a:lstStyle/>
                    <a:p>
                      <a:pPr algn="ctr" fontAlgn="b"/>
                      <a:r>
                        <a:rPr lang="es-ES" sz="1100" b="1" i="0" u="none" strike="noStrike" dirty="0">
                          <a:solidFill>
                            <a:srgbClr val="000000"/>
                          </a:solidFill>
                          <a:effectLst/>
                          <a:latin typeface="Calibri" panose="020F0502020204030204" pitchFamily="34" charset="0"/>
                        </a:rPr>
                        <a:t>001R/23</a:t>
                      </a:r>
                    </a:p>
                  </a:txBody>
                  <a:tcPr marL="9352" marR="9352" marT="93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dirty="0">
                          <a:solidFill>
                            <a:srgbClr val="000000"/>
                          </a:solidFill>
                          <a:effectLst/>
                          <a:latin typeface="Calibri" panose="020F0502020204030204" pitchFamily="34" charset="0"/>
                        </a:rPr>
                        <a:t>REMANENTES DE FINANCIACIÓN AFECTADA</a:t>
                      </a:r>
                    </a:p>
                  </a:txBody>
                  <a:tcPr marL="9352" marR="9352" marT="9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1" i="0" u="none" strike="noStrike" dirty="0">
                          <a:solidFill>
                            <a:srgbClr val="00B050"/>
                          </a:solidFill>
                          <a:effectLst/>
                          <a:latin typeface="Calibri" panose="020F0502020204030204" pitchFamily="34" charset="0"/>
                        </a:rPr>
                        <a:t>20/01/2023</a:t>
                      </a:r>
                    </a:p>
                  </a:txBody>
                  <a:tcPr marL="9352" marR="9352" marT="9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1" i="0" u="none" strike="noStrike" dirty="0">
                          <a:solidFill>
                            <a:srgbClr val="00B050"/>
                          </a:solidFill>
                          <a:effectLst/>
                          <a:latin typeface="Calibri" panose="020F0502020204030204" pitchFamily="34" charset="0"/>
                        </a:rPr>
                        <a:t>15/02/2023</a:t>
                      </a:r>
                    </a:p>
                  </a:txBody>
                  <a:tcPr marL="9352" marR="9352" marT="93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5757043"/>
                  </a:ext>
                </a:extLst>
              </a:tr>
              <a:tr h="445584">
                <a:tc>
                  <a:txBody>
                    <a:bodyPr/>
                    <a:lstStyle/>
                    <a:p>
                      <a:pPr algn="ctr" fontAlgn="b"/>
                      <a:r>
                        <a:rPr lang="es-ES" sz="1100" b="1" i="0" u="none" strike="noStrike" dirty="0">
                          <a:solidFill>
                            <a:srgbClr val="000000"/>
                          </a:solidFill>
                          <a:effectLst/>
                          <a:latin typeface="Calibri" panose="020F0502020204030204" pitchFamily="34" charset="0"/>
                        </a:rPr>
                        <a:t>002R/23</a:t>
                      </a:r>
                    </a:p>
                  </a:txBody>
                  <a:tcPr marL="9352" marR="9352" marT="93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dirty="0">
                          <a:solidFill>
                            <a:srgbClr val="000000"/>
                          </a:solidFill>
                          <a:effectLst/>
                          <a:latin typeface="Calibri" panose="020F0502020204030204" pitchFamily="34" charset="0"/>
                        </a:rPr>
                        <a:t>REMANENTES DE SERVICIOS CAP. II</a:t>
                      </a:r>
                    </a:p>
                  </a:txBody>
                  <a:tcPr marL="9352" marR="9352" marT="9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ES" sz="1100" b="1" i="0" u="none" strike="noStrike" dirty="0">
                          <a:solidFill>
                            <a:srgbClr val="00B050"/>
                          </a:solidFill>
                          <a:effectLst/>
                          <a:latin typeface="Calibri" panose="020F0502020204030204" pitchFamily="34" charset="0"/>
                        </a:rPr>
                        <a:t>31/01/2023</a:t>
                      </a:r>
                    </a:p>
                  </a:txBody>
                  <a:tcPr marL="9352" marR="9352" marT="93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S"/>
                    </a:p>
                  </a:txBody>
                  <a:tcPr/>
                </a:tc>
                <a:extLst>
                  <a:ext uri="{0D108BD9-81ED-4DB2-BD59-A6C34878D82A}">
                    <a16:rowId xmlns:a16="http://schemas.microsoft.com/office/drawing/2014/main" val="384757280"/>
                  </a:ext>
                </a:extLst>
              </a:tr>
              <a:tr h="415203">
                <a:tc>
                  <a:txBody>
                    <a:bodyPr/>
                    <a:lstStyle/>
                    <a:p>
                      <a:pPr algn="ctr" fontAlgn="b"/>
                      <a:r>
                        <a:rPr lang="es-ES" sz="1100" b="1" i="0" u="none" strike="noStrike" dirty="0">
                          <a:solidFill>
                            <a:srgbClr val="000000"/>
                          </a:solidFill>
                          <a:effectLst/>
                          <a:latin typeface="Calibri" panose="020F0502020204030204" pitchFamily="34" charset="0"/>
                        </a:rPr>
                        <a:t>003R/23</a:t>
                      </a:r>
                    </a:p>
                  </a:txBody>
                  <a:tcPr marL="9352" marR="9352" marT="93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dirty="0">
                          <a:solidFill>
                            <a:srgbClr val="000000"/>
                          </a:solidFill>
                          <a:effectLst/>
                          <a:latin typeface="Calibri" panose="020F0502020204030204" pitchFamily="34" charset="0"/>
                        </a:rPr>
                        <a:t>REMANENTES DE INVERSIONES CAP. VI</a:t>
                      </a:r>
                    </a:p>
                  </a:txBody>
                  <a:tcPr marL="9352" marR="9352" marT="9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ES" sz="1100" b="1" i="0" u="none" strike="noStrike" dirty="0">
                          <a:solidFill>
                            <a:srgbClr val="00B050"/>
                          </a:solidFill>
                          <a:effectLst/>
                          <a:latin typeface="Calibri" panose="020F0502020204030204" pitchFamily="34" charset="0"/>
                        </a:rPr>
                        <a:t>31/01/2023</a:t>
                      </a:r>
                    </a:p>
                  </a:txBody>
                  <a:tcPr marL="9352" marR="9352" marT="93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S"/>
                    </a:p>
                  </a:txBody>
                  <a:tcPr/>
                </a:tc>
                <a:extLst>
                  <a:ext uri="{0D108BD9-81ED-4DB2-BD59-A6C34878D82A}">
                    <a16:rowId xmlns:a16="http://schemas.microsoft.com/office/drawing/2014/main" val="3826097539"/>
                  </a:ext>
                </a:extLst>
              </a:tr>
              <a:tr h="374695">
                <a:tc>
                  <a:txBody>
                    <a:bodyPr/>
                    <a:lstStyle/>
                    <a:p>
                      <a:pPr algn="ctr" fontAlgn="b"/>
                      <a:r>
                        <a:rPr lang="es-ES" sz="1100" b="1" i="0" u="none" strike="noStrike" dirty="0">
                          <a:solidFill>
                            <a:srgbClr val="000000"/>
                          </a:solidFill>
                          <a:effectLst/>
                          <a:latin typeface="Calibri" panose="020F0502020204030204" pitchFamily="34" charset="0"/>
                        </a:rPr>
                        <a:t>004R/23</a:t>
                      </a:r>
                    </a:p>
                  </a:txBody>
                  <a:tcPr marL="9352" marR="9352" marT="93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dirty="0">
                          <a:solidFill>
                            <a:srgbClr val="000000"/>
                          </a:solidFill>
                          <a:effectLst/>
                          <a:latin typeface="Calibri" panose="020F0502020204030204" pitchFamily="34" charset="0"/>
                        </a:rPr>
                        <a:t>REMANENTES CAPÍTULOS IV Y VII</a:t>
                      </a:r>
                    </a:p>
                  </a:txBody>
                  <a:tcPr marL="9352" marR="9352" marT="9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ES" sz="1100" b="1" i="0" u="none" strike="noStrike" dirty="0">
                          <a:solidFill>
                            <a:srgbClr val="00B050"/>
                          </a:solidFill>
                          <a:effectLst/>
                          <a:latin typeface="Calibri" panose="020F0502020204030204" pitchFamily="34" charset="0"/>
                        </a:rPr>
                        <a:t>31/01/2023</a:t>
                      </a:r>
                    </a:p>
                  </a:txBody>
                  <a:tcPr marL="9352" marR="9352" marT="93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S"/>
                    </a:p>
                  </a:txBody>
                  <a:tcPr/>
                </a:tc>
                <a:extLst>
                  <a:ext uri="{0D108BD9-81ED-4DB2-BD59-A6C34878D82A}">
                    <a16:rowId xmlns:a16="http://schemas.microsoft.com/office/drawing/2014/main" val="2738732146"/>
                  </a:ext>
                </a:extLst>
              </a:tr>
              <a:tr h="374695">
                <a:tc>
                  <a:txBody>
                    <a:bodyPr/>
                    <a:lstStyle/>
                    <a:p>
                      <a:pPr algn="ctr" fontAlgn="b"/>
                      <a:r>
                        <a:rPr lang="es-ES" sz="1100" b="1" i="0" u="none" strike="noStrike" dirty="0">
                          <a:solidFill>
                            <a:srgbClr val="000000"/>
                          </a:solidFill>
                          <a:effectLst/>
                          <a:latin typeface="Calibri" panose="020F0502020204030204" pitchFamily="34" charset="0"/>
                        </a:rPr>
                        <a:t>005R/23</a:t>
                      </a:r>
                    </a:p>
                  </a:txBody>
                  <a:tcPr marL="9352" marR="9352" marT="93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dirty="0">
                          <a:solidFill>
                            <a:srgbClr val="000000"/>
                          </a:solidFill>
                          <a:effectLst/>
                          <a:latin typeface="Calibri" panose="020F0502020204030204" pitchFamily="34" charset="0"/>
                        </a:rPr>
                        <a:t>REMANENTES PAR-CAR</a:t>
                      </a:r>
                    </a:p>
                  </a:txBody>
                  <a:tcPr marL="9352" marR="9352" marT="9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ES" sz="1100" b="1" i="0" u="none" strike="noStrike" dirty="0">
                          <a:solidFill>
                            <a:srgbClr val="00B050"/>
                          </a:solidFill>
                          <a:effectLst/>
                          <a:latin typeface="Calibri" panose="020F0502020204030204" pitchFamily="34" charset="0"/>
                        </a:rPr>
                        <a:t>31/01/2023</a:t>
                      </a:r>
                    </a:p>
                  </a:txBody>
                  <a:tcPr marL="9352" marR="9352" marT="93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S"/>
                    </a:p>
                  </a:txBody>
                  <a:tcPr/>
                </a:tc>
                <a:extLst>
                  <a:ext uri="{0D108BD9-81ED-4DB2-BD59-A6C34878D82A}">
                    <a16:rowId xmlns:a16="http://schemas.microsoft.com/office/drawing/2014/main" val="1785900632"/>
                  </a:ext>
                </a:extLst>
              </a:tr>
              <a:tr h="486091">
                <a:tc>
                  <a:txBody>
                    <a:bodyPr/>
                    <a:lstStyle/>
                    <a:p>
                      <a:pPr algn="ctr" fontAlgn="b"/>
                      <a:r>
                        <a:rPr lang="es-ES" sz="1100" b="1" i="0" u="none" strike="noStrike" dirty="0">
                          <a:solidFill>
                            <a:srgbClr val="000000"/>
                          </a:solidFill>
                          <a:effectLst/>
                          <a:latin typeface="Calibri" panose="020F0502020204030204" pitchFamily="34" charset="0"/>
                        </a:rPr>
                        <a:t>006R/23</a:t>
                      </a:r>
                    </a:p>
                  </a:txBody>
                  <a:tcPr marL="9352" marR="9352" marT="93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effectLst/>
                          <a:latin typeface="Calibri" panose="020F0502020204030204" pitchFamily="34" charset="0"/>
                        </a:rPr>
                        <a:t>REMANENTES A SOLICITUD MOTIVADA</a:t>
                      </a:r>
                    </a:p>
                  </a:txBody>
                  <a:tcPr marL="9352" marR="9352" marT="9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ES" sz="1100" b="1" i="0" u="none" strike="noStrike" dirty="0">
                          <a:solidFill>
                            <a:srgbClr val="00B050"/>
                          </a:solidFill>
                          <a:effectLst/>
                          <a:latin typeface="Calibri" panose="020F0502020204030204" pitchFamily="34" charset="0"/>
                        </a:rPr>
                        <a:t>15/02/2023</a:t>
                      </a:r>
                    </a:p>
                  </a:txBody>
                  <a:tcPr marL="9352" marR="9352" marT="93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S"/>
                    </a:p>
                  </a:txBody>
                  <a:tcPr/>
                </a:tc>
                <a:extLst>
                  <a:ext uri="{0D108BD9-81ED-4DB2-BD59-A6C34878D82A}">
                    <a16:rowId xmlns:a16="http://schemas.microsoft.com/office/drawing/2014/main" val="4076391670"/>
                  </a:ext>
                </a:extLst>
              </a:tr>
            </a:tbl>
          </a:graphicData>
        </a:graphic>
      </p:graphicFrame>
      <p:pic>
        <p:nvPicPr>
          <p:cNvPr id="10" name="Imagen 9">
            <a:extLst>
              <a:ext uri="{FF2B5EF4-FFF2-40B4-BE49-F238E27FC236}">
                <a16:creationId xmlns:a16="http://schemas.microsoft.com/office/drawing/2014/main" id="{2C8966DB-F626-4F81-808F-39D136B89A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0" y="-4620"/>
            <a:ext cx="1224136" cy="1443432"/>
          </a:xfrm>
          <a:prstGeom prst="rect">
            <a:avLst/>
          </a:prstGeom>
        </p:spPr>
      </p:pic>
      <p:sp>
        <p:nvSpPr>
          <p:cNvPr id="11" name="Rectángulo 10">
            <a:extLst>
              <a:ext uri="{FF2B5EF4-FFF2-40B4-BE49-F238E27FC236}">
                <a16:creationId xmlns:a16="http://schemas.microsoft.com/office/drawing/2014/main" id="{DACA010F-5E0F-41A3-A381-0C2FB412398B}"/>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Gestión Presupuestaria y Patrimonial</a:t>
            </a:r>
          </a:p>
        </p:txBody>
      </p:sp>
    </p:spTree>
    <p:extLst>
      <p:ext uri="{BB962C8B-B14F-4D97-AF65-F5344CB8AC3E}">
        <p14:creationId xmlns:p14="http://schemas.microsoft.com/office/powerpoint/2010/main" val="34659498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623392" y="2455047"/>
            <a:ext cx="10657184" cy="2739211"/>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just" eaLnBrk="0" fontAlgn="base" hangingPunct="0">
              <a:spcBef>
                <a:spcPct val="0"/>
              </a:spcBef>
              <a:spcAft>
                <a:spcPct val="0"/>
              </a:spcAft>
            </a:pPr>
            <a:r>
              <a:rPr lang="es-ES" sz="5400" b="1" dirty="0">
                <a:ln w="50800"/>
                <a:solidFill>
                  <a:srgbClr val="FF0000"/>
                </a:solidFill>
              </a:rPr>
              <a:t>2</a:t>
            </a:r>
            <a:r>
              <a:rPr lang="es-ES" sz="5400" b="1" dirty="0">
                <a:ln w="50800"/>
                <a:solidFill>
                  <a:schemeClr val="bg1">
                    <a:lumMod val="50000"/>
                  </a:schemeClr>
                </a:solidFill>
              </a:rPr>
              <a:t>.- </a:t>
            </a:r>
            <a:r>
              <a:rPr lang="es-ES" sz="3200" dirty="0">
                <a:solidFill>
                  <a:schemeClr val="bg1">
                    <a:lumMod val="50000"/>
                  </a:schemeClr>
                </a:solidFill>
                <a:latin typeface="Levenim MT" panose="02010502060101010101" pitchFamily="2" charset="-79"/>
                <a:ea typeface="Calibri" pitchFamily="34" charset="0"/>
                <a:cs typeface="Levenim MT" panose="02010502060101010101" pitchFamily="2" charset="-79"/>
              </a:rPr>
              <a:t>Novedades específicas:</a:t>
            </a:r>
          </a:p>
          <a:p>
            <a:pPr algn="just" eaLnBrk="0" fontAlgn="base" hangingPunct="0">
              <a:spcBef>
                <a:spcPct val="0"/>
              </a:spcBef>
              <a:spcAft>
                <a:spcPct val="0"/>
              </a:spcAft>
            </a:pPr>
            <a:endParaRPr lang="es-ES" sz="3200" dirty="0">
              <a:solidFill>
                <a:schemeClr val="bg1">
                  <a:lumMod val="50000"/>
                </a:schemeClr>
              </a:solidFill>
              <a:latin typeface="Levenim MT" panose="02010502060101010101" pitchFamily="2" charset="-79"/>
              <a:ea typeface="Calibri" pitchFamily="34" charset="0"/>
              <a:cs typeface="Levenim MT" panose="02010502060101010101" pitchFamily="2" charset="-79"/>
            </a:endParaRPr>
          </a:p>
          <a:p>
            <a:pPr algn="just" eaLnBrk="0" fontAlgn="base" hangingPunct="0">
              <a:spcBef>
                <a:spcPct val="0"/>
              </a:spcBef>
              <a:spcAft>
                <a:spcPct val="0"/>
              </a:spcAft>
            </a:pPr>
            <a:r>
              <a:rPr lang="es-ES" sz="3200" dirty="0">
                <a:solidFill>
                  <a:schemeClr val="bg1">
                    <a:lumMod val="50000"/>
                  </a:schemeClr>
                </a:solidFill>
                <a:latin typeface="Levenim MT" panose="02010502060101010101" pitchFamily="2" charset="-79"/>
                <a:ea typeface="Calibri" pitchFamily="34" charset="0"/>
                <a:cs typeface="Levenim MT" panose="02010502060101010101" pitchFamily="2" charset="-79"/>
              </a:rPr>
              <a:t>	</a:t>
            </a:r>
            <a:r>
              <a:rPr lang="es-ES" sz="3200" i="1" dirty="0">
                <a:solidFill>
                  <a:srgbClr val="FF0000"/>
                </a:solidFill>
                <a:latin typeface="Levenim MT" panose="02010502060101010101" pitchFamily="2" charset="-79"/>
                <a:ea typeface="Calibri" pitchFamily="34" charset="0"/>
                <a:cs typeface="Levenim MT" panose="02010502060101010101" pitchFamily="2" charset="-79"/>
              </a:rPr>
              <a:t>a) </a:t>
            </a:r>
            <a:r>
              <a:rPr lang="es-ES" sz="3200" dirty="0">
                <a:solidFill>
                  <a:schemeClr val="bg1">
                    <a:lumMod val="50000"/>
                  </a:schemeClr>
                </a:solidFill>
                <a:latin typeface="Levenim MT" panose="02010502060101010101" pitchFamily="2" charset="-79"/>
                <a:ea typeface="Calibri" pitchFamily="34" charset="0"/>
                <a:cs typeface="Levenim MT" panose="02010502060101010101" pitchFamily="2" charset="-79"/>
              </a:rPr>
              <a:t>Gestión Contable y Fiscal</a:t>
            </a:r>
          </a:p>
          <a:p>
            <a:pPr algn="ctr"/>
            <a:r>
              <a:rPr lang="es-ES" sz="5400" b="1" dirty="0">
                <a:ln w="50800"/>
                <a:solidFill>
                  <a:schemeClr val="bg1">
                    <a:lumMod val="50000"/>
                  </a:schemeClr>
                </a:solidFill>
              </a:rPr>
              <a:t> </a:t>
            </a:r>
            <a:endParaRPr lang="es-ES" sz="5400" b="1" dirty="0">
              <a:ln w="50800"/>
              <a:solidFill>
                <a:schemeClr val="tx2">
                  <a:lumMod val="40000"/>
                  <a:lumOff val="60000"/>
                </a:schemeClr>
              </a:solidFill>
            </a:endParaRPr>
          </a:p>
        </p:txBody>
      </p:sp>
      <p:sp>
        <p:nvSpPr>
          <p:cNvPr id="5" name="Rectángulo 4">
            <a:extLst>
              <a:ext uri="{FF2B5EF4-FFF2-40B4-BE49-F238E27FC236}">
                <a16:creationId xmlns:a16="http://schemas.microsoft.com/office/drawing/2014/main" id="{2AEF99FE-57B5-4B03-AE01-2B46BF4347BF}"/>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Gestión Presupuestaria y Patrimonial</a:t>
            </a:r>
          </a:p>
        </p:txBody>
      </p:sp>
      <p:sp>
        <p:nvSpPr>
          <p:cNvPr id="7" name="6 Rectángulo">
            <a:extLst>
              <a:ext uri="{FF2B5EF4-FFF2-40B4-BE49-F238E27FC236}">
                <a16:creationId xmlns:a16="http://schemas.microsoft.com/office/drawing/2014/main" id="{3F0015B4-B358-4A6F-BB40-0363713585A9}"/>
              </a:ext>
            </a:extLst>
          </p:cNvPr>
          <p:cNvSpPr/>
          <p:nvPr/>
        </p:nvSpPr>
        <p:spPr>
          <a:xfrm>
            <a:off x="0" y="11087"/>
            <a:ext cx="12192000" cy="584775"/>
          </a:xfrm>
          <a:prstGeom prst="rect">
            <a:avLst/>
          </a:prstGeom>
          <a:solidFill>
            <a:schemeClr val="bg1">
              <a:lumMod val="95000"/>
            </a:schemeClr>
          </a:solidFill>
        </p:spPr>
        <p:txBody>
          <a:bodyPr wrap="square">
            <a:spAutoFit/>
          </a:bodyPr>
          <a:lstStyle/>
          <a:p>
            <a:pPr algn="r"/>
            <a:r>
              <a:rPr lang="es-ES" sz="3200" b="1" i="1" dirty="0">
                <a:ln w="50800"/>
                <a:solidFill>
                  <a:schemeClr val="bg1"/>
                </a:solidFill>
                <a:effectLst>
                  <a:outerShdw blurRad="38100" dist="38100" dir="2700000" algn="tl">
                    <a:srgbClr val="000000">
                      <a:alpha val="43137"/>
                    </a:srgbClr>
                  </a:outerShdw>
                </a:effectLst>
              </a:rPr>
              <a:t>Presupuesto 2023</a:t>
            </a:r>
            <a:endParaRPr lang="es-ES" sz="3200" i="1" dirty="0">
              <a:solidFill>
                <a:schemeClr val="bg1"/>
              </a:solidFill>
              <a:effectLst>
                <a:outerShdw blurRad="38100" dist="38100" dir="2700000" algn="tl">
                  <a:srgbClr val="000000">
                    <a:alpha val="43137"/>
                  </a:srgbClr>
                </a:outerShdw>
              </a:effectLst>
            </a:endParaRP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1904" y="739376"/>
            <a:ext cx="1440160" cy="1698156"/>
          </a:xfrm>
          <a:prstGeom prst="rect">
            <a:avLst/>
          </a:prstGeom>
        </p:spPr>
      </p:pic>
      <p:sp>
        <p:nvSpPr>
          <p:cNvPr id="8" name="CuadroTexto 7">
            <a:extLst>
              <a:ext uri="{FF2B5EF4-FFF2-40B4-BE49-F238E27FC236}">
                <a16:creationId xmlns:a16="http://schemas.microsoft.com/office/drawing/2014/main" id="{B4D70F80-21EE-47B3-9222-CCA0D3D3DBA4}"/>
              </a:ext>
            </a:extLst>
          </p:cNvPr>
          <p:cNvSpPr txBox="1"/>
          <p:nvPr/>
        </p:nvSpPr>
        <p:spPr>
          <a:xfrm>
            <a:off x="2854221" y="6228020"/>
            <a:ext cx="6195526" cy="369332"/>
          </a:xfrm>
          <a:prstGeom prst="rect">
            <a:avLst/>
          </a:prstGeom>
          <a:noFill/>
        </p:spPr>
        <p:txBody>
          <a:bodyPr wrap="square">
            <a:spAutoFit/>
          </a:bodyPr>
          <a:lstStyle/>
          <a:p>
            <a:pPr lvl="0" algn="ctr" eaLnBrk="0" fontAlgn="base" hangingPunct="0">
              <a:spcBef>
                <a:spcPct val="0"/>
              </a:spcBef>
              <a:spcAft>
                <a:spcPct val="0"/>
              </a:spcAft>
            </a:pPr>
            <a:r>
              <a:rPr lang="es-ES" sz="1800" b="1" dirty="0">
                <a:solidFill>
                  <a:srgbClr val="FF0000"/>
                </a:solidFill>
                <a:effectLst>
                  <a:outerShdw blurRad="38100" dist="38100" dir="2700000" algn="tl">
                    <a:srgbClr val="000000">
                      <a:alpha val="43137"/>
                    </a:srgbClr>
                  </a:outerShdw>
                </a:effectLst>
                <a:latin typeface="Arial" pitchFamily="34" charset="0"/>
                <a:ea typeface="Calibri" pitchFamily="34" charset="0"/>
                <a:cs typeface="Arial" pitchFamily="34" charset="0"/>
              </a:rPr>
              <a:t>Presupuesto 2023</a:t>
            </a:r>
          </a:p>
        </p:txBody>
      </p:sp>
    </p:spTree>
    <p:extLst>
      <p:ext uri="{BB962C8B-B14F-4D97-AF65-F5344CB8AC3E}">
        <p14:creationId xmlns:p14="http://schemas.microsoft.com/office/powerpoint/2010/main" val="39272846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ChangeArrowheads="1"/>
          </p:cNvSpPr>
          <p:nvPr/>
        </p:nvSpPr>
        <p:spPr bwMode="auto">
          <a:xfrm>
            <a:off x="551384" y="1079739"/>
            <a:ext cx="11161240" cy="49244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endParaRPr lang="es-ES" sz="4000" b="1" dirty="0">
              <a:solidFill>
                <a:srgbClr val="808080"/>
              </a:solidFill>
              <a:latin typeface="Arial" pitchFamily="34" charset="0"/>
              <a:ea typeface="Calibri" pitchFamily="34" charset="0"/>
              <a:cs typeface="Arial" pitchFamily="34" charset="0"/>
            </a:endParaRPr>
          </a:p>
          <a:p>
            <a:pPr algn="ctr" fontAlgn="base">
              <a:spcBef>
                <a:spcPct val="0"/>
              </a:spcBef>
              <a:spcAft>
                <a:spcPct val="0"/>
              </a:spcAft>
            </a:pPr>
            <a:endParaRPr lang="es-ES" sz="4400" b="1" dirty="0">
              <a:solidFill>
                <a:srgbClr val="808080"/>
              </a:solidFill>
              <a:effectLst>
                <a:outerShdw blurRad="38100" dist="38100" dir="2700000" algn="tl">
                  <a:srgbClr val="000000">
                    <a:alpha val="43137"/>
                  </a:srgbClr>
                </a:outerShdw>
              </a:effectLst>
              <a:latin typeface="Batang" pitchFamily="18" charset="-127"/>
              <a:ea typeface="Batang" pitchFamily="18" charset="-127"/>
              <a:cs typeface="Arial" pitchFamily="34" charset="0"/>
            </a:endParaRPr>
          </a:p>
          <a:p>
            <a:pPr algn="ctr" fontAlgn="base">
              <a:spcBef>
                <a:spcPct val="0"/>
              </a:spcBef>
              <a:spcAft>
                <a:spcPct val="0"/>
              </a:spcAft>
            </a:pPr>
            <a:endParaRPr lang="es-ES" sz="2800" b="1" dirty="0">
              <a:solidFill>
                <a:srgbClr val="808080"/>
              </a:solidFill>
              <a:effectLst>
                <a:outerShdw blurRad="38100" dist="38100" dir="2700000" algn="tl">
                  <a:srgbClr val="000000">
                    <a:alpha val="43137"/>
                  </a:srgbClr>
                </a:outerShdw>
              </a:effectLst>
              <a:latin typeface="Batang" pitchFamily="18" charset="-127"/>
              <a:ea typeface="Batang" pitchFamily="18" charset="-127"/>
              <a:cs typeface="Arial" pitchFamily="34" charset="0"/>
            </a:endParaRPr>
          </a:p>
          <a:p>
            <a:pPr algn="ctr" fontAlgn="base">
              <a:spcBef>
                <a:spcPct val="0"/>
              </a:spcBef>
              <a:spcAft>
                <a:spcPct val="0"/>
              </a:spcAft>
            </a:pPr>
            <a:r>
              <a:rPr lang="es-ES" sz="5400" b="1" dirty="0">
                <a:solidFill>
                  <a:schemeClr val="tx1">
                    <a:lumMod val="50000"/>
                    <a:lumOff val="50000"/>
                  </a:schemeClr>
                </a:solidFill>
              </a:rPr>
              <a:t>Novedades del </a:t>
            </a:r>
          </a:p>
          <a:p>
            <a:pPr algn="ctr" fontAlgn="base">
              <a:spcBef>
                <a:spcPct val="0"/>
              </a:spcBef>
              <a:spcAft>
                <a:spcPct val="0"/>
              </a:spcAft>
            </a:pPr>
            <a:r>
              <a:rPr lang="es-ES" sz="5400" b="1" dirty="0">
                <a:solidFill>
                  <a:schemeClr val="tx1">
                    <a:lumMod val="50000"/>
                    <a:lumOff val="50000"/>
                  </a:schemeClr>
                </a:solidFill>
              </a:rPr>
              <a:t>Protocolo de gestión de gastos –</a:t>
            </a:r>
          </a:p>
          <a:p>
            <a:pPr algn="ctr" fontAlgn="base">
              <a:spcBef>
                <a:spcPct val="0"/>
              </a:spcBef>
              <a:spcAft>
                <a:spcPct val="0"/>
              </a:spcAft>
            </a:pPr>
            <a:r>
              <a:rPr lang="es-ES" sz="5400" b="1" dirty="0">
                <a:solidFill>
                  <a:schemeClr val="tx1">
                    <a:lumMod val="50000"/>
                    <a:lumOff val="50000"/>
                  </a:schemeClr>
                </a:solidFill>
              </a:rPr>
              <a:t> Pago Directo y Pago por Caja Fija</a:t>
            </a:r>
          </a:p>
          <a:p>
            <a:pPr eaLnBrk="0" fontAlgn="base" hangingPunct="0">
              <a:spcBef>
                <a:spcPct val="0"/>
              </a:spcBef>
              <a:spcAft>
                <a:spcPct val="0"/>
              </a:spcAft>
            </a:pPr>
            <a:endParaRPr lang="es-ES" sz="4000" dirty="0">
              <a:latin typeface="Arial" pitchFamily="34" charset="0"/>
              <a:cs typeface="Arial" pitchFamily="34" charset="0"/>
            </a:endParaRPr>
          </a:p>
        </p:txBody>
      </p:sp>
      <p:sp>
        <p:nvSpPr>
          <p:cNvPr id="1026" name="Rectangle 2"/>
          <p:cNvSpPr>
            <a:spLocks noChangeArrowheads="1"/>
          </p:cNvSpPr>
          <p:nvPr/>
        </p:nvSpPr>
        <p:spPr bwMode="auto">
          <a:xfrm>
            <a:off x="1524001" y="-682303"/>
            <a:ext cx="637247" cy="1821807"/>
          </a:xfrm>
          <a:prstGeom prst="rect">
            <a:avLst/>
          </a:prstGeom>
          <a:noFill/>
          <a:ln w="9525">
            <a:noFill/>
            <a:miter lim="800000"/>
            <a:headEnd/>
            <a:tailEnd/>
          </a:ln>
          <a:effectLst/>
        </p:spPr>
        <p:txBody>
          <a:bodyPr vert="horz" wrap="none" lIns="91440" tIns="630039" rIns="539580" bIns="899829" numCol="1" anchor="ctr" anchorCtr="0" compatLnSpc="1">
            <a:prstTxWarp prst="textNoShape">
              <a:avLst/>
            </a:prstTxWarp>
            <a:spAutoFit/>
          </a:bodyPr>
          <a:lstStyle/>
          <a:p>
            <a:endParaRPr lang="es-ES" dirty="0"/>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3872" y="243412"/>
            <a:ext cx="2088232" cy="2462327"/>
          </a:xfrm>
          <a:prstGeom prst="rect">
            <a:avLst/>
          </a:prstGeom>
        </p:spPr>
      </p:pic>
      <p:sp>
        <p:nvSpPr>
          <p:cNvPr id="6" name="Rectángulo 5">
            <a:extLst>
              <a:ext uri="{FF2B5EF4-FFF2-40B4-BE49-F238E27FC236}">
                <a16:creationId xmlns:a16="http://schemas.microsoft.com/office/drawing/2014/main" id="{1776BE1E-0021-4FCB-8EB6-0ADFFBE927D5}"/>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Información Contable, Gestión Económica y Financiera</a:t>
            </a:r>
          </a:p>
        </p:txBody>
      </p:sp>
    </p:spTree>
    <p:extLst>
      <p:ext uri="{BB962C8B-B14F-4D97-AF65-F5344CB8AC3E}">
        <p14:creationId xmlns:p14="http://schemas.microsoft.com/office/powerpoint/2010/main" val="3207548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524001" y="-682303"/>
            <a:ext cx="637247" cy="1821807"/>
          </a:xfrm>
          <a:prstGeom prst="rect">
            <a:avLst/>
          </a:prstGeom>
          <a:noFill/>
          <a:ln w="9525">
            <a:noFill/>
            <a:miter lim="800000"/>
            <a:headEnd/>
            <a:tailEnd/>
          </a:ln>
          <a:effectLst/>
        </p:spPr>
        <p:txBody>
          <a:bodyPr vert="horz" wrap="none" lIns="91440" tIns="630039" rIns="539580" bIns="899829" numCol="1" anchor="ctr" anchorCtr="0" compatLnSpc="1">
            <a:prstTxWarp prst="textNoShape">
              <a:avLst/>
            </a:prstTxWarp>
            <a:spAutoFit/>
          </a:bodyPr>
          <a:lstStyle/>
          <a:p>
            <a:endParaRPr lang="es-ES" dirty="0"/>
          </a:p>
        </p:txBody>
      </p:sp>
      <p:sp>
        <p:nvSpPr>
          <p:cNvPr id="1027" name="Rectangle 3"/>
          <p:cNvSpPr>
            <a:spLocks noChangeArrowheads="1"/>
          </p:cNvSpPr>
          <p:nvPr/>
        </p:nvSpPr>
        <p:spPr bwMode="auto">
          <a:xfrm>
            <a:off x="767408" y="1143164"/>
            <a:ext cx="10585176"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ES" sz="4800" b="1" dirty="0">
                <a:solidFill>
                  <a:schemeClr val="tx2">
                    <a:lumMod val="60000"/>
                    <a:lumOff val="40000"/>
                  </a:schemeClr>
                </a:solidFill>
                <a:effectLst>
                  <a:outerShdw blurRad="38100" dist="38100" dir="2700000" algn="tl">
                    <a:srgbClr val="000000">
                      <a:alpha val="43137"/>
                    </a:srgbClr>
                  </a:outerShdw>
                </a:effectLst>
                <a:latin typeface="Batang" pitchFamily="18" charset="-127"/>
                <a:ea typeface="Batang" pitchFamily="18" charset="-127"/>
                <a:cs typeface="Arial" pitchFamily="34" charset="0"/>
              </a:rPr>
              <a:t>Índice:</a:t>
            </a:r>
          </a:p>
          <a:p>
            <a:pPr algn="ctr" fontAlgn="base">
              <a:spcBef>
                <a:spcPct val="0"/>
              </a:spcBef>
              <a:spcAft>
                <a:spcPct val="0"/>
              </a:spcAft>
            </a:pPr>
            <a:endParaRPr lang="es-ES" sz="4800" b="1" dirty="0">
              <a:effectLst>
                <a:outerShdw blurRad="38100" dist="38100" dir="2700000" algn="tl">
                  <a:srgbClr val="000000">
                    <a:alpha val="43137"/>
                  </a:srgbClr>
                </a:outerShdw>
              </a:effectLst>
              <a:latin typeface="Batang" pitchFamily="18" charset="-127"/>
              <a:ea typeface="Batang" pitchFamily="18" charset="-127"/>
              <a:cs typeface="Arial" pitchFamily="34" charset="0"/>
            </a:endParaRPr>
          </a:p>
          <a:p>
            <a:pPr algn="just" eaLnBrk="0" fontAlgn="base" hangingPunct="0">
              <a:spcBef>
                <a:spcPct val="0"/>
              </a:spcBef>
              <a:spcAft>
                <a:spcPct val="0"/>
              </a:spcAft>
            </a:pPr>
            <a:r>
              <a:rPr lang="es-ES" sz="3200" b="1" dirty="0">
                <a:solidFill>
                  <a:srgbClr val="FF0000"/>
                </a:solidFill>
                <a:effectLst>
                  <a:outerShdw blurRad="38100" dist="38100" dir="2700000" algn="tl">
                    <a:srgbClr val="000000">
                      <a:alpha val="43137"/>
                    </a:srgbClr>
                  </a:outerShdw>
                </a:effectLst>
                <a:latin typeface="Levenim MT" panose="02010502060101010101" pitchFamily="2" charset="-79"/>
                <a:ea typeface="Calibri" pitchFamily="34" charset="0"/>
                <a:cs typeface="Levenim MT" panose="02010502060101010101" pitchFamily="2" charset="-79"/>
              </a:rPr>
              <a:t>1</a:t>
            </a:r>
            <a:r>
              <a:rPr lang="es-ES" sz="3200" dirty="0">
                <a:solidFill>
                  <a:schemeClr val="bg1">
                    <a:lumMod val="50000"/>
                  </a:schemeClr>
                </a:solidFill>
                <a:latin typeface="Levenim MT" panose="02010502060101010101" pitchFamily="2" charset="-79"/>
                <a:ea typeface="Calibri" pitchFamily="34" charset="0"/>
                <a:cs typeface="Levenim MT" panose="02010502060101010101" pitchFamily="2" charset="-79"/>
              </a:rPr>
              <a:t>- Gestor de Expedientes </a:t>
            </a:r>
          </a:p>
          <a:p>
            <a:pPr algn="just" eaLnBrk="0" fontAlgn="base" hangingPunct="0">
              <a:spcBef>
                <a:spcPct val="0"/>
              </a:spcBef>
              <a:spcAft>
                <a:spcPct val="0"/>
              </a:spcAft>
            </a:pPr>
            <a:endParaRPr lang="es-ES" sz="3200" dirty="0">
              <a:solidFill>
                <a:schemeClr val="bg1">
                  <a:lumMod val="50000"/>
                </a:schemeClr>
              </a:solidFill>
              <a:latin typeface="Levenim MT" panose="02010502060101010101" pitchFamily="2" charset="-79"/>
              <a:ea typeface="Calibri" pitchFamily="34" charset="0"/>
              <a:cs typeface="Levenim MT" panose="02010502060101010101" pitchFamily="2" charset="-79"/>
            </a:endParaRPr>
          </a:p>
          <a:p>
            <a:pPr algn="just" eaLnBrk="0" fontAlgn="base" hangingPunct="0">
              <a:spcBef>
                <a:spcPct val="0"/>
              </a:spcBef>
              <a:spcAft>
                <a:spcPct val="0"/>
              </a:spcAft>
            </a:pPr>
            <a:r>
              <a:rPr lang="es-ES" sz="3200" b="1" dirty="0">
                <a:solidFill>
                  <a:srgbClr val="FF0000"/>
                </a:solidFill>
                <a:effectLst>
                  <a:outerShdw blurRad="38100" dist="38100" dir="2700000" algn="tl">
                    <a:srgbClr val="000000">
                      <a:alpha val="43137"/>
                    </a:srgbClr>
                  </a:outerShdw>
                </a:effectLst>
                <a:latin typeface="Levenim MT" panose="02010502060101010101" pitchFamily="2" charset="-79"/>
                <a:ea typeface="Calibri" pitchFamily="34" charset="0"/>
                <a:cs typeface="Levenim MT" panose="02010502060101010101" pitchFamily="2" charset="-79"/>
              </a:rPr>
              <a:t>2</a:t>
            </a:r>
            <a:r>
              <a:rPr lang="es-ES" sz="3200" dirty="0">
                <a:solidFill>
                  <a:schemeClr val="bg1">
                    <a:lumMod val="50000"/>
                  </a:schemeClr>
                </a:solidFill>
                <a:latin typeface="Levenim MT" panose="02010502060101010101" pitchFamily="2" charset="-79"/>
                <a:ea typeface="Calibri" pitchFamily="34" charset="0"/>
                <a:cs typeface="Levenim MT" panose="02010502060101010101" pitchFamily="2" charset="-79"/>
              </a:rPr>
              <a:t>- Tramitación por Pago Directo</a:t>
            </a:r>
          </a:p>
          <a:p>
            <a:pPr algn="just" eaLnBrk="0" fontAlgn="base" hangingPunct="0">
              <a:spcBef>
                <a:spcPct val="0"/>
              </a:spcBef>
              <a:spcAft>
                <a:spcPct val="0"/>
              </a:spcAft>
            </a:pPr>
            <a:endParaRPr lang="es-ES" sz="3200" dirty="0">
              <a:solidFill>
                <a:schemeClr val="bg1">
                  <a:lumMod val="50000"/>
                </a:schemeClr>
              </a:solidFill>
              <a:latin typeface="Levenim MT" panose="02010502060101010101" pitchFamily="2" charset="-79"/>
              <a:ea typeface="Calibri" pitchFamily="34" charset="0"/>
              <a:cs typeface="Levenim MT" panose="02010502060101010101" pitchFamily="2" charset="-79"/>
            </a:endParaRPr>
          </a:p>
          <a:p>
            <a:pPr algn="just" eaLnBrk="0" fontAlgn="base" hangingPunct="0">
              <a:spcBef>
                <a:spcPct val="0"/>
              </a:spcBef>
              <a:spcAft>
                <a:spcPct val="0"/>
              </a:spcAft>
            </a:pPr>
            <a:r>
              <a:rPr lang="es-ES" sz="3200" b="1" dirty="0">
                <a:solidFill>
                  <a:srgbClr val="FF0000"/>
                </a:solidFill>
                <a:effectLst>
                  <a:outerShdw blurRad="38100" dist="38100" dir="2700000" algn="tl">
                    <a:srgbClr val="000000">
                      <a:alpha val="43137"/>
                    </a:srgbClr>
                  </a:outerShdw>
                </a:effectLst>
                <a:latin typeface="Levenim MT" panose="02010502060101010101" pitchFamily="2" charset="-79"/>
                <a:ea typeface="Calibri" pitchFamily="34" charset="0"/>
                <a:cs typeface="Levenim MT" panose="02010502060101010101" pitchFamily="2" charset="-79"/>
              </a:rPr>
              <a:t>3</a:t>
            </a:r>
            <a:r>
              <a:rPr lang="es-ES" sz="3200" dirty="0">
                <a:solidFill>
                  <a:schemeClr val="bg1">
                    <a:lumMod val="50000"/>
                  </a:schemeClr>
                </a:solidFill>
                <a:latin typeface="Levenim MT" panose="02010502060101010101" pitchFamily="2" charset="-79"/>
                <a:ea typeface="Calibri" pitchFamily="34" charset="0"/>
                <a:cs typeface="Levenim MT" panose="02010502060101010101" pitchFamily="2" charset="-79"/>
              </a:rPr>
              <a:t>- Tramitación por Anticipo de Caja Fija</a:t>
            </a:r>
          </a:p>
          <a:p>
            <a:pPr algn="just" eaLnBrk="0" fontAlgn="base" hangingPunct="0">
              <a:spcBef>
                <a:spcPct val="0"/>
              </a:spcBef>
              <a:spcAft>
                <a:spcPct val="0"/>
              </a:spcAft>
            </a:pPr>
            <a:endParaRPr lang="es-ES" sz="3200" dirty="0">
              <a:solidFill>
                <a:schemeClr val="bg1">
                  <a:lumMod val="50000"/>
                </a:schemeClr>
              </a:solidFill>
              <a:latin typeface="Levenim MT" panose="02010502060101010101" pitchFamily="2" charset="-79"/>
              <a:ea typeface="Calibri" pitchFamily="34" charset="0"/>
              <a:cs typeface="Levenim MT" panose="02010502060101010101" pitchFamily="2" charset="-79"/>
            </a:endParaRPr>
          </a:p>
          <a:p>
            <a:pPr algn="just" eaLnBrk="0" fontAlgn="base" hangingPunct="0">
              <a:spcBef>
                <a:spcPct val="0"/>
              </a:spcBef>
              <a:spcAft>
                <a:spcPct val="0"/>
              </a:spcAft>
            </a:pPr>
            <a:endParaRPr lang="es-ES" sz="3200" dirty="0">
              <a:solidFill>
                <a:schemeClr val="bg1">
                  <a:lumMod val="50000"/>
                </a:schemeClr>
              </a:solidFill>
              <a:latin typeface="Levenim MT" panose="02010502060101010101" pitchFamily="2" charset="-79"/>
              <a:ea typeface="Calibri" pitchFamily="34" charset="0"/>
              <a:cs typeface="Levenim MT" panose="02010502060101010101" pitchFamily="2" charset="-79"/>
            </a:endParaRPr>
          </a:p>
        </p:txBody>
      </p:sp>
      <p:sp>
        <p:nvSpPr>
          <p:cNvPr id="5" name="Rectángulo 4">
            <a:extLst>
              <a:ext uri="{FF2B5EF4-FFF2-40B4-BE49-F238E27FC236}">
                <a16:creationId xmlns:a16="http://schemas.microsoft.com/office/drawing/2014/main" id="{73551193-DC8D-4F18-8F77-10DA11BF08B8}"/>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Información Contable y Gestión Económica y Financiera</a:t>
            </a:r>
          </a:p>
        </p:txBody>
      </p:sp>
      <p:sp>
        <p:nvSpPr>
          <p:cNvPr id="6" name="6 Rectángulo">
            <a:extLst>
              <a:ext uri="{FF2B5EF4-FFF2-40B4-BE49-F238E27FC236}">
                <a16:creationId xmlns:a16="http://schemas.microsoft.com/office/drawing/2014/main" id="{08F4F4D6-1B53-4BC6-B3D7-E7F0ADA08242}"/>
              </a:ext>
            </a:extLst>
          </p:cNvPr>
          <p:cNvSpPr/>
          <p:nvPr/>
        </p:nvSpPr>
        <p:spPr>
          <a:xfrm>
            <a:off x="0" y="11087"/>
            <a:ext cx="12192000" cy="584775"/>
          </a:xfrm>
          <a:prstGeom prst="rect">
            <a:avLst/>
          </a:prstGeom>
          <a:solidFill>
            <a:schemeClr val="bg1">
              <a:lumMod val="95000"/>
            </a:schemeClr>
          </a:solidFill>
        </p:spPr>
        <p:txBody>
          <a:bodyPr wrap="square">
            <a:spAutoFit/>
          </a:bodyPr>
          <a:lstStyle/>
          <a:p>
            <a:pPr algn="r"/>
            <a:r>
              <a:rPr lang="es-ES_tradnl" sz="3200" b="1" i="1" dirty="0">
                <a:ln w="50800"/>
                <a:solidFill>
                  <a:schemeClr val="bg1"/>
                </a:solidFill>
                <a:effectLst>
                  <a:outerShdw blurRad="38100" dist="38100" dir="2700000" algn="tl">
                    <a:srgbClr val="000000">
                      <a:alpha val="43137"/>
                    </a:srgbClr>
                  </a:outerShdw>
                </a:effectLst>
              </a:rPr>
              <a:t>Protocolo de gestión de gastos</a:t>
            </a:r>
            <a:endParaRPr lang="es-ES" sz="3200" i="1" dirty="0">
              <a:solidFill>
                <a:schemeClr val="bg1"/>
              </a:solidFill>
              <a:effectLst>
                <a:outerShdw blurRad="38100" dist="38100" dir="2700000" algn="tl">
                  <a:srgbClr val="000000">
                    <a:alpha val="43137"/>
                  </a:srgbClr>
                </a:outerShdw>
              </a:effectLst>
            </a:endParaRPr>
          </a:p>
        </p:txBody>
      </p:sp>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51" y="21900"/>
            <a:ext cx="1490298" cy="1757276"/>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623392" y="2561774"/>
            <a:ext cx="10657184" cy="3108543"/>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5400" b="1" dirty="0">
                <a:ln w="50800"/>
                <a:solidFill>
                  <a:srgbClr val="FF0000"/>
                </a:solidFill>
              </a:rPr>
              <a:t>1</a:t>
            </a:r>
            <a:r>
              <a:rPr lang="es-ES" sz="5400" b="1" dirty="0">
                <a:ln w="50800"/>
                <a:solidFill>
                  <a:schemeClr val="bg1">
                    <a:lumMod val="50000"/>
                  </a:schemeClr>
                </a:solidFill>
              </a:rPr>
              <a:t>.- Gestor de Expedientes: </a:t>
            </a:r>
          </a:p>
          <a:p>
            <a:pPr algn="ctr"/>
            <a:endParaRPr lang="es-ES" sz="4400" b="1" dirty="0">
              <a:ln w="50800"/>
              <a:solidFill>
                <a:schemeClr val="bg1">
                  <a:lumMod val="50000"/>
                </a:schemeClr>
              </a:solidFill>
            </a:endParaRPr>
          </a:p>
          <a:p>
            <a:pPr algn="ctr"/>
            <a:r>
              <a:rPr lang="es-ES" sz="4400" b="1" dirty="0">
                <a:ln w="50800"/>
                <a:solidFill>
                  <a:schemeClr val="bg1">
                    <a:lumMod val="50000"/>
                  </a:schemeClr>
                </a:solidFill>
              </a:rPr>
              <a:t>Tramitación de gastos 2023</a:t>
            </a:r>
          </a:p>
          <a:p>
            <a:pPr algn="ctr"/>
            <a:r>
              <a:rPr lang="es-ES" sz="5400" b="1" dirty="0">
                <a:ln w="50800"/>
                <a:solidFill>
                  <a:schemeClr val="bg1">
                    <a:lumMod val="50000"/>
                  </a:schemeClr>
                </a:solidFill>
              </a:rPr>
              <a:t> </a:t>
            </a:r>
            <a:endParaRPr lang="es-ES" sz="5400" b="1" dirty="0">
              <a:ln w="50800"/>
              <a:solidFill>
                <a:schemeClr val="tx2">
                  <a:lumMod val="40000"/>
                  <a:lumOff val="60000"/>
                </a:schemeClr>
              </a:solidFill>
            </a:endParaRPr>
          </a:p>
        </p:txBody>
      </p:sp>
      <p:sp>
        <p:nvSpPr>
          <p:cNvPr id="5" name="Rectángulo 4">
            <a:extLst>
              <a:ext uri="{FF2B5EF4-FFF2-40B4-BE49-F238E27FC236}">
                <a16:creationId xmlns:a16="http://schemas.microsoft.com/office/drawing/2014/main" id="{2AEF99FE-57B5-4B03-AE01-2B46BF4347BF}"/>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Información Contable y Gestión Económica y Financiera</a:t>
            </a:r>
          </a:p>
        </p:txBody>
      </p:sp>
      <p:sp>
        <p:nvSpPr>
          <p:cNvPr id="7" name="6 Rectángulo">
            <a:extLst>
              <a:ext uri="{FF2B5EF4-FFF2-40B4-BE49-F238E27FC236}">
                <a16:creationId xmlns:a16="http://schemas.microsoft.com/office/drawing/2014/main" id="{3F0015B4-B358-4A6F-BB40-0363713585A9}"/>
              </a:ext>
            </a:extLst>
          </p:cNvPr>
          <p:cNvSpPr/>
          <p:nvPr/>
        </p:nvSpPr>
        <p:spPr>
          <a:xfrm>
            <a:off x="0" y="11087"/>
            <a:ext cx="12192000" cy="584775"/>
          </a:xfrm>
          <a:prstGeom prst="rect">
            <a:avLst/>
          </a:prstGeom>
          <a:solidFill>
            <a:schemeClr val="bg1">
              <a:lumMod val="95000"/>
            </a:schemeClr>
          </a:solidFill>
        </p:spPr>
        <p:txBody>
          <a:bodyPr wrap="square">
            <a:spAutoFit/>
          </a:bodyPr>
          <a:lstStyle/>
          <a:p>
            <a:pPr algn="r"/>
            <a:r>
              <a:rPr lang="es-ES" sz="3200" b="1" i="1" dirty="0">
                <a:ln w="50800"/>
                <a:solidFill>
                  <a:schemeClr val="bg1"/>
                </a:solidFill>
                <a:effectLst>
                  <a:outerShdw blurRad="38100" dist="38100" dir="2700000" algn="tl">
                    <a:srgbClr val="000000">
                      <a:alpha val="43137"/>
                    </a:srgbClr>
                  </a:outerShdw>
                </a:effectLst>
              </a:rPr>
              <a:t>Protocolo de gestión de gastos</a:t>
            </a: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1904" y="739376"/>
            <a:ext cx="1440160" cy="1698156"/>
          </a:xfrm>
          <a:prstGeom prst="rect">
            <a:avLst/>
          </a:prstGeom>
        </p:spPr>
      </p:pic>
    </p:spTree>
    <p:extLst>
      <p:ext uri="{BB962C8B-B14F-4D97-AF65-F5344CB8AC3E}">
        <p14:creationId xmlns:p14="http://schemas.microsoft.com/office/powerpoint/2010/main" val="7029058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59553" y="647698"/>
            <a:ext cx="11109916" cy="741112"/>
          </a:xfrm>
        </p:spPr>
        <p:txBody>
          <a:bodyPr rtlCol="0">
            <a:noAutofit/>
          </a:bodyPr>
          <a:lstStyle/>
          <a:p>
            <a:pPr>
              <a:spcBef>
                <a:spcPts val="0"/>
              </a:spcBef>
              <a:defRPr/>
            </a:pPr>
            <a:r>
              <a:rPr lang="es-ES_tradnl" sz="5400" b="1" dirty="0">
                <a:solidFill>
                  <a:srgbClr val="FF0000"/>
                </a:solidFill>
                <a:effectLst>
                  <a:outerShdw blurRad="38100" dist="38100" dir="2700000" algn="tl">
                    <a:srgbClr val="000000">
                      <a:alpha val="43137"/>
                    </a:srgbClr>
                  </a:outerShdw>
                </a:effectLst>
                <a:ea typeface="+mn-ea"/>
                <a:cs typeface="+mn-cs"/>
              </a:rPr>
              <a:t>APLICACIÓN GESTOR EXPEDIENTES</a:t>
            </a:r>
            <a:endParaRPr lang="es-ES" sz="5400" dirty="0">
              <a:solidFill>
                <a:srgbClr val="FF0000"/>
              </a:solidFill>
              <a:effectLst>
                <a:outerShdw blurRad="38100" dist="38100" dir="2700000" algn="tl">
                  <a:srgbClr val="000000">
                    <a:alpha val="43137"/>
                  </a:srgbClr>
                </a:outerShdw>
              </a:effectLst>
              <a:latin typeface="Cambria"/>
              <a:ea typeface="+mn-ea"/>
              <a:cs typeface="+mn-cs"/>
            </a:endParaRPr>
          </a:p>
        </p:txBody>
      </p:sp>
      <p:graphicFrame>
        <p:nvGraphicFramePr>
          <p:cNvPr id="13" name="Diagrama 12">
            <a:extLst>
              <a:ext uri="{FF2B5EF4-FFF2-40B4-BE49-F238E27FC236}">
                <a16:creationId xmlns:a16="http://schemas.microsoft.com/office/drawing/2014/main" id="{6C70DD30-2957-4C9F-B4F8-277BA69767A4}"/>
              </a:ext>
            </a:extLst>
          </p:cNvPr>
          <p:cNvGraphicFramePr/>
          <p:nvPr/>
        </p:nvGraphicFramePr>
        <p:xfrm>
          <a:off x="91572" y="1500601"/>
          <a:ext cx="12008856" cy="4810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6 Rectángulo">
            <a:extLst>
              <a:ext uri="{FF2B5EF4-FFF2-40B4-BE49-F238E27FC236}">
                <a16:creationId xmlns:a16="http://schemas.microsoft.com/office/drawing/2014/main" id="{E92221E0-913C-48B1-B79B-7C78E8F5C291}"/>
              </a:ext>
            </a:extLst>
          </p:cNvPr>
          <p:cNvSpPr/>
          <p:nvPr/>
        </p:nvSpPr>
        <p:spPr>
          <a:xfrm>
            <a:off x="0" y="12922"/>
            <a:ext cx="12192000" cy="584775"/>
          </a:xfrm>
          <a:prstGeom prst="rect">
            <a:avLst/>
          </a:prstGeom>
          <a:solidFill>
            <a:schemeClr val="bg1">
              <a:lumMod val="95000"/>
            </a:schemeClr>
          </a:solidFill>
        </p:spPr>
        <p:txBody>
          <a:bodyPr wrap="square">
            <a:spAutoFit/>
          </a:bodyPr>
          <a:lstStyle/>
          <a:p>
            <a:pPr algn="r"/>
            <a:r>
              <a:rPr lang="es-ES" sz="3200" b="1" i="1" dirty="0">
                <a:ln w="50800"/>
                <a:solidFill>
                  <a:schemeClr val="bg1"/>
                </a:solidFill>
                <a:effectLst>
                  <a:outerShdw blurRad="38100" dist="38100" dir="2700000" algn="tl">
                    <a:srgbClr val="000000">
                      <a:alpha val="43137"/>
                    </a:srgbClr>
                  </a:outerShdw>
                </a:effectLst>
              </a:rPr>
              <a:t>Protocolo de gestión de gastos</a:t>
            </a:r>
          </a:p>
        </p:txBody>
      </p:sp>
      <p:pic>
        <p:nvPicPr>
          <p:cNvPr id="15" name="Imagen 14">
            <a:extLst>
              <a:ext uri="{FF2B5EF4-FFF2-40B4-BE49-F238E27FC236}">
                <a16:creationId xmlns:a16="http://schemas.microsoft.com/office/drawing/2014/main" id="{B7F03F0E-D4C7-4E08-BE54-E5A58F7F50B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00" y="-4620"/>
            <a:ext cx="1224136" cy="1443432"/>
          </a:xfrm>
          <a:prstGeom prst="rect">
            <a:avLst/>
          </a:prstGeom>
        </p:spPr>
      </p:pic>
      <p:sp>
        <p:nvSpPr>
          <p:cNvPr id="17" name="Rectángulo 16">
            <a:extLst>
              <a:ext uri="{FF2B5EF4-FFF2-40B4-BE49-F238E27FC236}">
                <a16:creationId xmlns:a16="http://schemas.microsoft.com/office/drawing/2014/main" id="{B17C73DF-FE0E-4059-991E-BDC4C0DBB7F6}"/>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Información Contable y Gestión Económica y Financiera</a:t>
            </a:r>
          </a:p>
        </p:txBody>
      </p:sp>
    </p:spTree>
    <p:extLst>
      <p:ext uri="{BB962C8B-B14F-4D97-AF65-F5344CB8AC3E}">
        <p14:creationId xmlns:p14="http://schemas.microsoft.com/office/powerpoint/2010/main" val="1441350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6 Rectángulo">
            <a:extLst>
              <a:ext uri="{FF2B5EF4-FFF2-40B4-BE49-F238E27FC236}">
                <a16:creationId xmlns:a16="http://schemas.microsoft.com/office/drawing/2014/main" id="{1DFED754-998F-4BE9-911E-29CE842DE4EB}"/>
              </a:ext>
            </a:extLst>
          </p:cNvPr>
          <p:cNvSpPr/>
          <p:nvPr/>
        </p:nvSpPr>
        <p:spPr>
          <a:xfrm>
            <a:off x="0" y="12922"/>
            <a:ext cx="12192000" cy="584775"/>
          </a:xfrm>
          <a:prstGeom prst="rect">
            <a:avLst/>
          </a:prstGeom>
          <a:solidFill>
            <a:schemeClr val="bg1">
              <a:lumMod val="95000"/>
            </a:schemeClr>
          </a:solidFill>
        </p:spPr>
        <p:txBody>
          <a:bodyPr wrap="square">
            <a:spAutoFit/>
          </a:bodyPr>
          <a:lstStyle/>
          <a:p>
            <a:pPr algn="r"/>
            <a:r>
              <a:rPr lang="es-ES" sz="3200" b="1" i="1" dirty="0">
                <a:ln w="50800"/>
                <a:solidFill>
                  <a:schemeClr val="bg1"/>
                </a:solidFill>
                <a:effectLst>
                  <a:outerShdw blurRad="38100" dist="38100" dir="2700000" algn="tl">
                    <a:srgbClr val="000000">
                      <a:alpha val="43137"/>
                    </a:srgbClr>
                  </a:outerShdw>
                </a:effectLst>
              </a:rPr>
              <a:t>Presupuesto 2023</a:t>
            </a:r>
            <a:endParaRPr lang="es-ES" sz="3200" i="1" dirty="0">
              <a:solidFill>
                <a:schemeClr val="bg1"/>
              </a:solidFill>
              <a:effectLst>
                <a:outerShdw blurRad="38100" dist="38100" dir="2700000" algn="tl">
                  <a:srgbClr val="000000">
                    <a:alpha val="43137"/>
                  </a:srgbClr>
                </a:outerShdw>
              </a:effectLst>
            </a:endParaRPr>
          </a:p>
        </p:txBody>
      </p:sp>
      <p:pic>
        <p:nvPicPr>
          <p:cNvPr id="11" name="Imagen 10">
            <a:extLst>
              <a:ext uri="{FF2B5EF4-FFF2-40B4-BE49-F238E27FC236}">
                <a16:creationId xmlns:a16="http://schemas.microsoft.com/office/drawing/2014/main" id="{51FF996C-FBDA-4EB0-AA77-6F186D22DA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0" y="-4620"/>
            <a:ext cx="1224136" cy="1443432"/>
          </a:xfrm>
          <a:prstGeom prst="rect">
            <a:avLst/>
          </a:prstGeom>
        </p:spPr>
      </p:pic>
      <p:sp>
        <p:nvSpPr>
          <p:cNvPr id="13" name="Rectángulo 12">
            <a:extLst>
              <a:ext uri="{FF2B5EF4-FFF2-40B4-BE49-F238E27FC236}">
                <a16:creationId xmlns:a16="http://schemas.microsoft.com/office/drawing/2014/main" id="{4FBB72BA-29ED-4E50-9900-F0134CA976D8}"/>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GERENCIA .- Servicio de Gestión Presupuestaria y Patrimonial</a:t>
            </a:r>
          </a:p>
        </p:txBody>
      </p:sp>
      <p:graphicFrame>
        <p:nvGraphicFramePr>
          <p:cNvPr id="2" name="Diagrama 1">
            <a:extLst>
              <a:ext uri="{FF2B5EF4-FFF2-40B4-BE49-F238E27FC236}">
                <a16:creationId xmlns:a16="http://schemas.microsoft.com/office/drawing/2014/main" id="{16DF31B8-ACA6-4F52-81AD-5F5B6A63250F}"/>
              </a:ext>
            </a:extLst>
          </p:cNvPr>
          <p:cNvGraphicFramePr/>
          <p:nvPr/>
        </p:nvGraphicFramePr>
        <p:xfrm>
          <a:off x="603868" y="1325323"/>
          <a:ext cx="11446958" cy="50622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1 Título">
            <a:extLst>
              <a:ext uri="{FF2B5EF4-FFF2-40B4-BE49-F238E27FC236}">
                <a16:creationId xmlns:a16="http://schemas.microsoft.com/office/drawing/2014/main" id="{3A134DE3-87A0-401F-8BBA-4668EA0D47AD}"/>
              </a:ext>
            </a:extLst>
          </p:cNvPr>
          <p:cNvSpPr>
            <a:spLocks noGrp="1"/>
          </p:cNvSpPr>
          <p:nvPr>
            <p:ph type="title"/>
          </p:nvPr>
        </p:nvSpPr>
        <p:spPr>
          <a:xfrm>
            <a:off x="2135560" y="651281"/>
            <a:ext cx="6735762" cy="639763"/>
          </a:xfrm>
        </p:spPr>
        <p:txBody>
          <a:bodyPr rtlCol="0">
            <a:noAutofit/>
          </a:bodyPr>
          <a:lstStyle/>
          <a:p>
            <a:pPr>
              <a:spcBef>
                <a:spcPts val="0"/>
              </a:spcBef>
              <a:defRPr/>
            </a:pPr>
            <a:r>
              <a:rPr lang="es-ES_tradnl" sz="2800" b="1" dirty="0">
                <a:solidFill>
                  <a:schemeClr val="bg1">
                    <a:lumMod val="50000"/>
                  </a:schemeClr>
                </a:solidFill>
                <a:effectLst>
                  <a:outerShdw blurRad="38100" dist="38100" dir="2700000" algn="tl">
                    <a:srgbClr val="000000">
                      <a:alpha val="43137"/>
                    </a:srgbClr>
                  </a:outerShdw>
                </a:effectLst>
                <a:latin typeface="Cambria"/>
                <a:ea typeface="+mn-ea"/>
                <a:cs typeface="+mn-cs"/>
              </a:rPr>
              <a:t>Elaboración del Presupuesto 2023</a:t>
            </a:r>
            <a:endParaRPr lang="es-ES" sz="2800" dirty="0">
              <a:solidFill>
                <a:srgbClr val="FF0000"/>
              </a:solidFill>
              <a:effectLst>
                <a:outerShdw blurRad="38100" dist="38100" dir="2700000" algn="tl">
                  <a:srgbClr val="000000">
                    <a:alpha val="43137"/>
                  </a:srgbClr>
                </a:outerShdw>
              </a:effectLst>
              <a:latin typeface="Cambria"/>
              <a:ea typeface="+mn-ea"/>
              <a:cs typeface="+mn-cs"/>
            </a:endParaRPr>
          </a:p>
        </p:txBody>
      </p:sp>
      <p:sp>
        <p:nvSpPr>
          <p:cNvPr id="3" name="Rectángulo: esquinas redondeadas 2">
            <a:extLst>
              <a:ext uri="{FF2B5EF4-FFF2-40B4-BE49-F238E27FC236}">
                <a16:creationId xmlns:a16="http://schemas.microsoft.com/office/drawing/2014/main" id="{E74B0FE7-811B-40B9-8DA5-B77B91B87698}"/>
              </a:ext>
            </a:extLst>
          </p:cNvPr>
          <p:cNvSpPr/>
          <p:nvPr/>
        </p:nvSpPr>
        <p:spPr>
          <a:xfrm>
            <a:off x="839416" y="2166100"/>
            <a:ext cx="2232248" cy="285347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ES" dirty="0"/>
              <a:t>COMPLEJO PROCESO DE ELABORACIÓN DEL PRESUPUESTO 2023</a:t>
            </a:r>
          </a:p>
        </p:txBody>
      </p:sp>
    </p:spTree>
    <p:extLst>
      <p:ext uri="{BB962C8B-B14F-4D97-AF65-F5344CB8AC3E}">
        <p14:creationId xmlns:p14="http://schemas.microsoft.com/office/powerpoint/2010/main" val="8963350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82084" y="697700"/>
            <a:ext cx="11109916" cy="741112"/>
          </a:xfrm>
        </p:spPr>
        <p:txBody>
          <a:bodyPr rtlCol="0">
            <a:noAutofit/>
          </a:bodyPr>
          <a:lstStyle/>
          <a:p>
            <a:pPr>
              <a:spcBef>
                <a:spcPts val="0"/>
              </a:spcBef>
              <a:defRPr/>
            </a:pPr>
            <a:r>
              <a:rPr lang="es-ES_tradnl" sz="5400" b="1" dirty="0">
                <a:solidFill>
                  <a:srgbClr val="FF0000"/>
                </a:solidFill>
                <a:effectLst>
                  <a:outerShdw blurRad="38100" dist="38100" dir="2700000" algn="tl">
                    <a:srgbClr val="000000">
                      <a:alpha val="43137"/>
                    </a:srgbClr>
                  </a:outerShdw>
                </a:effectLst>
                <a:ea typeface="+mn-ea"/>
                <a:cs typeface="+mn-cs"/>
              </a:rPr>
              <a:t>APLICACIÓN GESTOR EXPEDIENTES</a:t>
            </a:r>
            <a:endParaRPr lang="es-ES" sz="5400" dirty="0">
              <a:solidFill>
                <a:srgbClr val="FF0000"/>
              </a:solidFill>
              <a:effectLst>
                <a:outerShdw blurRad="38100" dist="38100" dir="2700000" algn="tl">
                  <a:srgbClr val="000000">
                    <a:alpha val="43137"/>
                  </a:srgbClr>
                </a:outerShdw>
              </a:effectLst>
              <a:latin typeface="Cambria"/>
              <a:ea typeface="+mn-ea"/>
              <a:cs typeface="+mn-cs"/>
            </a:endParaRPr>
          </a:p>
        </p:txBody>
      </p:sp>
      <p:sp>
        <p:nvSpPr>
          <p:cNvPr id="11" name="6 Rectángulo">
            <a:extLst>
              <a:ext uri="{FF2B5EF4-FFF2-40B4-BE49-F238E27FC236}">
                <a16:creationId xmlns:a16="http://schemas.microsoft.com/office/drawing/2014/main" id="{E92221E0-913C-48B1-B79B-7C78E8F5C291}"/>
              </a:ext>
            </a:extLst>
          </p:cNvPr>
          <p:cNvSpPr/>
          <p:nvPr/>
        </p:nvSpPr>
        <p:spPr>
          <a:xfrm>
            <a:off x="0" y="12922"/>
            <a:ext cx="12192000" cy="584775"/>
          </a:xfrm>
          <a:prstGeom prst="rect">
            <a:avLst/>
          </a:prstGeom>
          <a:solidFill>
            <a:schemeClr val="bg1">
              <a:lumMod val="95000"/>
            </a:schemeClr>
          </a:solidFill>
        </p:spPr>
        <p:txBody>
          <a:bodyPr wrap="square">
            <a:spAutoFit/>
          </a:bodyPr>
          <a:lstStyle/>
          <a:p>
            <a:pPr algn="r"/>
            <a:r>
              <a:rPr lang="es-ES" sz="3200" b="1" i="1" dirty="0">
                <a:ln w="50800"/>
                <a:solidFill>
                  <a:schemeClr val="bg1"/>
                </a:solidFill>
                <a:effectLst>
                  <a:outerShdw blurRad="38100" dist="38100" dir="2700000" algn="tl">
                    <a:srgbClr val="000000">
                      <a:alpha val="43137"/>
                    </a:srgbClr>
                  </a:outerShdw>
                </a:effectLst>
              </a:rPr>
              <a:t>Protocolo de gestión de gastos</a:t>
            </a:r>
          </a:p>
        </p:txBody>
      </p:sp>
      <p:pic>
        <p:nvPicPr>
          <p:cNvPr id="15" name="Imagen 14">
            <a:extLst>
              <a:ext uri="{FF2B5EF4-FFF2-40B4-BE49-F238E27FC236}">
                <a16:creationId xmlns:a16="http://schemas.microsoft.com/office/drawing/2014/main" id="{B7F03F0E-D4C7-4E08-BE54-E5A58F7F50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0" y="-4620"/>
            <a:ext cx="1224136" cy="1443432"/>
          </a:xfrm>
          <a:prstGeom prst="rect">
            <a:avLst/>
          </a:prstGeom>
        </p:spPr>
      </p:pic>
      <p:sp>
        <p:nvSpPr>
          <p:cNvPr id="17" name="Rectángulo 16">
            <a:extLst>
              <a:ext uri="{FF2B5EF4-FFF2-40B4-BE49-F238E27FC236}">
                <a16:creationId xmlns:a16="http://schemas.microsoft.com/office/drawing/2014/main" id="{B17C73DF-FE0E-4059-991E-BDC4C0DBB7F6}"/>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Información Contable y Gestión Económica y Financiera</a:t>
            </a:r>
          </a:p>
        </p:txBody>
      </p:sp>
      <p:pic>
        <p:nvPicPr>
          <p:cNvPr id="6" name="Imagen 5">
            <a:extLst>
              <a:ext uri="{FF2B5EF4-FFF2-40B4-BE49-F238E27FC236}">
                <a16:creationId xmlns:a16="http://schemas.microsoft.com/office/drawing/2014/main" id="{236E70F9-05E7-4DA5-B2B9-463634D5AABB}"/>
              </a:ext>
            </a:extLst>
          </p:cNvPr>
          <p:cNvPicPr>
            <a:picLocks noChangeAspect="1"/>
          </p:cNvPicPr>
          <p:nvPr/>
        </p:nvPicPr>
        <p:blipFill>
          <a:blip r:embed="rId4"/>
          <a:stretch>
            <a:fillRect/>
          </a:stretch>
        </p:blipFill>
        <p:spPr>
          <a:xfrm>
            <a:off x="255638" y="1576683"/>
            <a:ext cx="11680723" cy="4361396"/>
          </a:xfrm>
          <a:prstGeom prst="rect">
            <a:avLst/>
          </a:prstGeom>
        </p:spPr>
      </p:pic>
    </p:spTree>
    <p:extLst>
      <p:ext uri="{BB962C8B-B14F-4D97-AF65-F5344CB8AC3E}">
        <p14:creationId xmlns:p14="http://schemas.microsoft.com/office/powerpoint/2010/main" val="218034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63552" y="822762"/>
            <a:ext cx="8352928" cy="858549"/>
          </a:xfrm>
        </p:spPr>
        <p:txBody>
          <a:bodyPr rtlCol="0">
            <a:noAutofit/>
          </a:bodyPr>
          <a:lstStyle/>
          <a:p>
            <a:pPr>
              <a:spcBef>
                <a:spcPts val="0"/>
              </a:spcBef>
              <a:defRPr/>
            </a:pPr>
            <a:r>
              <a:rPr lang="es-ES_tradnl" sz="5400" b="1" dirty="0">
                <a:solidFill>
                  <a:srgbClr val="FF0000"/>
                </a:solidFill>
                <a:effectLst>
                  <a:outerShdw blurRad="38100" dist="38100" dir="2700000" algn="tl">
                    <a:srgbClr val="000000">
                      <a:alpha val="43137"/>
                    </a:srgbClr>
                  </a:outerShdw>
                </a:effectLst>
                <a:latin typeface="Cambria"/>
                <a:ea typeface="+mn-ea"/>
                <a:cs typeface="+mn-cs"/>
              </a:rPr>
              <a:t>GESTIÓN DE GASTOS</a:t>
            </a:r>
            <a:endParaRPr lang="es-ES" sz="5400" dirty="0">
              <a:solidFill>
                <a:srgbClr val="FF0000"/>
              </a:solidFill>
              <a:effectLst>
                <a:outerShdw blurRad="38100" dist="38100" dir="2700000" algn="tl">
                  <a:srgbClr val="000000">
                    <a:alpha val="43137"/>
                  </a:srgbClr>
                </a:outerShdw>
              </a:effectLst>
              <a:latin typeface="Cambria"/>
              <a:ea typeface="+mn-ea"/>
              <a:cs typeface="+mn-cs"/>
            </a:endParaRPr>
          </a:p>
        </p:txBody>
      </p:sp>
      <p:sp>
        <p:nvSpPr>
          <p:cNvPr id="7" name="6 Rectángulo"/>
          <p:cNvSpPr/>
          <p:nvPr/>
        </p:nvSpPr>
        <p:spPr>
          <a:xfrm>
            <a:off x="0" y="11087"/>
            <a:ext cx="12192000" cy="584775"/>
          </a:xfrm>
          <a:prstGeom prst="rect">
            <a:avLst/>
          </a:prstGeom>
          <a:solidFill>
            <a:schemeClr val="bg1">
              <a:lumMod val="95000"/>
            </a:schemeClr>
          </a:solidFill>
        </p:spPr>
        <p:txBody>
          <a:bodyPr wrap="square">
            <a:spAutoFit/>
          </a:bodyPr>
          <a:lstStyle/>
          <a:p>
            <a:pPr algn="r"/>
            <a:r>
              <a:rPr lang="es-ES" sz="3200" b="1" i="1" dirty="0">
                <a:ln w="50800"/>
                <a:solidFill>
                  <a:schemeClr val="bg1"/>
                </a:solidFill>
                <a:effectLst>
                  <a:outerShdw blurRad="38100" dist="38100" dir="2700000" algn="tl">
                    <a:srgbClr val="000000">
                      <a:alpha val="43137"/>
                    </a:srgbClr>
                  </a:outerShdw>
                </a:effectLst>
              </a:rPr>
              <a:t>Protocolo de gestión de gastos</a:t>
            </a:r>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0" y="-4620"/>
            <a:ext cx="1224136" cy="1443432"/>
          </a:xfrm>
          <a:prstGeom prst="rect">
            <a:avLst/>
          </a:prstGeom>
        </p:spPr>
      </p:pic>
      <p:graphicFrame>
        <p:nvGraphicFramePr>
          <p:cNvPr id="11" name="Diagrama 10">
            <a:extLst>
              <a:ext uri="{FF2B5EF4-FFF2-40B4-BE49-F238E27FC236}">
                <a16:creationId xmlns:a16="http://schemas.microsoft.com/office/drawing/2014/main" id="{A12C4076-368E-42B2-A4DB-DABB26767D33}"/>
              </a:ext>
            </a:extLst>
          </p:cNvPr>
          <p:cNvGraphicFramePr/>
          <p:nvPr/>
        </p:nvGraphicFramePr>
        <p:xfrm>
          <a:off x="-49642" y="1489486"/>
          <a:ext cx="12192000" cy="45457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ángulo 7">
            <a:extLst>
              <a:ext uri="{FF2B5EF4-FFF2-40B4-BE49-F238E27FC236}">
                <a16:creationId xmlns:a16="http://schemas.microsoft.com/office/drawing/2014/main" id="{369BD5FA-5F0A-4131-BCD3-EEE3B5D7F26F}"/>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Información Contable y Gestión Económica y Financiera</a:t>
            </a:r>
          </a:p>
        </p:txBody>
      </p:sp>
    </p:spTree>
    <p:extLst>
      <p:ext uri="{BB962C8B-B14F-4D97-AF65-F5344CB8AC3E}">
        <p14:creationId xmlns:p14="http://schemas.microsoft.com/office/powerpoint/2010/main" val="7867402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5640" y="647698"/>
            <a:ext cx="6735762" cy="741112"/>
          </a:xfrm>
        </p:spPr>
        <p:txBody>
          <a:bodyPr rtlCol="0">
            <a:noAutofit/>
          </a:bodyPr>
          <a:lstStyle/>
          <a:p>
            <a:pPr>
              <a:spcBef>
                <a:spcPts val="0"/>
              </a:spcBef>
              <a:defRPr/>
            </a:pPr>
            <a:r>
              <a:rPr lang="es-ES_tradnl" sz="5400" b="1" dirty="0">
                <a:solidFill>
                  <a:srgbClr val="FF0000"/>
                </a:solidFill>
                <a:effectLst>
                  <a:outerShdw blurRad="38100" dist="38100" dir="2700000" algn="tl">
                    <a:srgbClr val="000000">
                      <a:alpha val="43137"/>
                    </a:srgbClr>
                  </a:outerShdw>
                </a:effectLst>
                <a:ea typeface="+mn-ea"/>
                <a:cs typeface="+mn-cs"/>
              </a:rPr>
              <a:t>GESTIÓN DE GASTOS</a:t>
            </a:r>
            <a:endParaRPr lang="es-ES" sz="5400" dirty="0">
              <a:solidFill>
                <a:srgbClr val="FF0000"/>
              </a:solidFill>
              <a:effectLst>
                <a:outerShdw blurRad="38100" dist="38100" dir="2700000" algn="tl">
                  <a:srgbClr val="000000">
                    <a:alpha val="43137"/>
                  </a:srgbClr>
                </a:outerShdw>
              </a:effectLst>
              <a:latin typeface="Cambria"/>
              <a:ea typeface="+mn-ea"/>
              <a:cs typeface="+mn-cs"/>
            </a:endParaRPr>
          </a:p>
        </p:txBody>
      </p:sp>
      <p:graphicFrame>
        <p:nvGraphicFramePr>
          <p:cNvPr id="13" name="Diagrama 12">
            <a:extLst>
              <a:ext uri="{FF2B5EF4-FFF2-40B4-BE49-F238E27FC236}">
                <a16:creationId xmlns:a16="http://schemas.microsoft.com/office/drawing/2014/main" id="{6C70DD30-2957-4C9F-B4F8-277BA69767A4}"/>
              </a:ext>
            </a:extLst>
          </p:cNvPr>
          <p:cNvGraphicFramePr/>
          <p:nvPr/>
        </p:nvGraphicFramePr>
        <p:xfrm>
          <a:off x="177163" y="1438812"/>
          <a:ext cx="12092716" cy="4810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6 Rectángulo">
            <a:extLst>
              <a:ext uri="{FF2B5EF4-FFF2-40B4-BE49-F238E27FC236}">
                <a16:creationId xmlns:a16="http://schemas.microsoft.com/office/drawing/2014/main" id="{E92221E0-913C-48B1-B79B-7C78E8F5C291}"/>
              </a:ext>
            </a:extLst>
          </p:cNvPr>
          <p:cNvSpPr/>
          <p:nvPr/>
        </p:nvSpPr>
        <p:spPr>
          <a:xfrm>
            <a:off x="0" y="12922"/>
            <a:ext cx="12192000" cy="584775"/>
          </a:xfrm>
          <a:prstGeom prst="rect">
            <a:avLst/>
          </a:prstGeom>
          <a:solidFill>
            <a:schemeClr val="bg1">
              <a:lumMod val="95000"/>
            </a:schemeClr>
          </a:solidFill>
        </p:spPr>
        <p:txBody>
          <a:bodyPr wrap="square">
            <a:spAutoFit/>
          </a:bodyPr>
          <a:lstStyle/>
          <a:p>
            <a:pPr algn="r"/>
            <a:r>
              <a:rPr lang="es-ES" sz="3200" b="1" i="1" dirty="0">
                <a:ln w="50800"/>
                <a:solidFill>
                  <a:schemeClr val="bg1"/>
                </a:solidFill>
                <a:effectLst>
                  <a:outerShdw blurRad="38100" dist="38100" dir="2700000" algn="tl">
                    <a:srgbClr val="000000">
                      <a:alpha val="43137"/>
                    </a:srgbClr>
                  </a:outerShdw>
                </a:effectLst>
              </a:rPr>
              <a:t>Protocolo de gestión de gastos</a:t>
            </a:r>
          </a:p>
        </p:txBody>
      </p:sp>
      <p:pic>
        <p:nvPicPr>
          <p:cNvPr id="15" name="Imagen 14">
            <a:extLst>
              <a:ext uri="{FF2B5EF4-FFF2-40B4-BE49-F238E27FC236}">
                <a16:creationId xmlns:a16="http://schemas.microsoft.com/office/drawing/2014/main" id="{B7F03F0E-D4C7-4E08-BE54-E5A58F7F50B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00" y="-4620"/>
            <a:ext cx="1224136" cy="1443432"/>
          </a:xfrm>
          <a:prstGeom prst="rect">
            <a:avLst/>
          </a:prstGeom>
        </p:spPr>
      </p:pic>
      <p:sp>
        <p:nvSpPr>
          <p:cNvPr id="17" name="Rectángulo 16">
            <a:extLst>
              <a:ext uri="{FF2B5EF4-FFF2-40B4-BE49-F238E27FC236}">
                <a16:creationId xmlns:a16="http://schemas.microsoft.com/office/drawing/2014/main" id="{B17C73DF-FE0E-4059-991E-BDC4C0DBB7F6}"/>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Información Contable y Gestión Económica y Financiera</a:t>
            </a:r>
          </a:p>
        </p:txBody>
      </p:sp>
    </p:spTree>
    <p:extLst>
      <p:ext uri="{BB962C8B-B14F-4D97-AF65-F5344CB8AC3E}">
        <p14:creationId xmlns:p14="http://schemas.microsoft.com/office/powerpoint/2010/main" val="38752803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6 Rectángulo">
            <a:extLst>
              <a:ext uri="{FF2B5EF4-FFF2-40B4-BE49-F238E27FC236}">
                <a16:creationId xmlns:a16="http://schemas.microsoft.com/office/drawing/2014/main" id="{1DFED754-998F-4BE9-911E-29CE842DE4EB}"/>
              </a:ext>
            </a:extLst>
          </p:cNvPr>
          <p:cNvSpPr/>
          <p:nvPr/>
        </p:nvSpPr>
        <p:spPr>
          <a:xfrm>
            <a:off x="0" y="12922"/>
            <a:ext cx="12192000" cy="584775"/>
          </a:xfrm>
          <a:prstGeom prst="rect">
            <a:avLst/>
          </a:prstGeom>
          <a:solidFill>
            <a:schemeClr val="bg1">
              <a:lumMod val="95000"/>
            </a:schemeClr>
          </a:solidFill>
        </p:spPr>
        <p:txBody>
          <a:bodyPr wrap="square">
            <a:spAutoFit/>
          </a:bodyPr>
          <a:lstStyle/>
          <a:p>
            <a:pPr algn="r"/>
            <a:r>
              <a:rPr lang="es-ES" sz="3200" b="1" i="1" dirty="0">
                <a:ln w="50800"/>
                <a:solidFill>
                  <a:schemeClr val="bg1"/>
                </a:solidFill>
                <a:effectLst>
                  <a:outerShdw blurRad="38100" dist="38100" dir="2700000" algn="tl">
                    <a:srgbClr val="000000">
                      <a:alpha val="43137"/>
                    </a:srgbClr>
                  </a:outerShdw>
                </a:effectLst>
              </a:rPr>
              <a:t>Protocolo de gestión de gastos</a:t>
            </a:r>
          </a:p>
        </p:txBody>
      </p:sp>
      <p:pic>
        <p:nvPicPr>
          <p:cNvPr id="11" name="Imagen 10">
            <a:extLst>
              <a:ext uri="{FF2B5EF4-FFF2-40B4-BE49-F238E27FC236}">
                <a16:creationId xmlns:a16="http://schemas.microsoft.com/office/drawing/2014/main" id="{51FF996C-FBDA-4EB0-AA77-6F186D22DA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0" y="-4620"/>
            <a:ext cx="1224136" cy="1443432"/>
          </a:xfrm>
          <a:prstGeom prst="rect">
            <a:avLst/>
          </a:prstGeom>
        </p:spPr>
      </p:pic>
      <p:sp>
        <p:nvSpPr>
          <p:cNvPr id="13" name="Rectángulo 12">
            <a:extLst>
              <a:ext uri="{FF2B5EF4-FFF2-40B4-BE49-F238E27FC236}">
                <a16:creationId xmlns:a16="http://schemas.microsoft.com/office/drawing/2014/main" id="{4FBB72BA-29ED-4E50-9900-F0134CA976D8}"/>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Información Contable y Gestión Económica y Financiera</a:t>
            </a:r>
          </a:p>
        </p:txBody>
      </p:sp>
      <p:graphicFrame>
        <p:nvGraphicFramePr>
          <p:cNvPr id="2" name="Diagrama 1">
            <a:extLst>
              <a:ext uri="{FF2B5EF4-FFF2-40B4-BE49-F238E27FC236}">
                <a16:creationId xmlns:a16="http://schemas.microsoft.com/office/drawing/2014/main" id="{16DF31B8-ACA6-4F52-81AD-5F5B6A63250F}"/>
              </a:ext>
            </a:extLst>
          </p:cNvPr>
          <p:cNvGraphicFramePr/>
          <p:nvPr/>
        </p:nvGraphicFramePr>
        <p:xfrm>
          <a:off x="603868" y="1325323"/>
          <a:ext cx="11446958" cy="50622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ángulo: esquinas redondeadas 2">
            <a:extLst>
              <a:ext uri="{FF2B5EF4-FFF2-40B4-BE49-F238E27FC236}">
                <a16:creationId xmlns:a16="http://schemas.microsoft.com/office/drawing/2014/main" id="{E74B0FE7-811B-40B9-8DA5-B77B91B87698}"/>
              </a:ext>
            </a:extLst>
          </p:cNvPr>
          <p:cNvSpPr/>
          <p:nvPr/>
        </p:nvSpPr>
        <p:spPr>
          <a:xfrm>
            <a:off x="839416" y="2166100"/>
            <a:ext cx="2232248" cy="285347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ES" dirty="0"/>
              <a:t>TRAMITACIÓN DE GASTOS A TRAVÉS GESTOR DE EXPEDIENTES</a:t>
            </a:r>
          </a:p>
        </p:txBody>
      </p:sp>
      <p:sp>
        <p:nvSpPr>
          <p:cNvPr id="10" name="1 Título">
            <a:extLst>
              <a:ext uri="{FF2B5EF4-FFF2-40B4-BE49-F238E27FC236}">
                <a16:creationId xmlns:a16="http://schemas.microsoft.com/office/drawing/2014/main" id="{95102432-504A-4D85-B364-0F9E9D3AAC4C}"/>
              </a:ext>
            </a:extLst>
          </p:cNvPr>
          <p:cNvSpPr txBox="1">
            <a:spLocks/>
          </p:cNvSpPr>
          <p:nvPr/>
        </p:nvSpPr>
        <p:spPr>
          <a:xfrm>
            <a:off x="1055440" y="635261"/>
            <a:ext cx="10995386" cy="6397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defRPr/>
            </a:pPr>
            <a:r>
              <a:rPr lang="es-ES_tradnl" sz="5400" b="1" dirty="0">
                <a:solidFill>
                  <a:srgbClr val="FF0000"/>
                </a:solidFill>
                <a:effectLst>
                  <a:outerShdw blurRad="38100" dist="38100" dir="2700000" algn="tl">
                    <a:srgbClr val="000000">
                      <a:alpha val="43137"/>
                    </a:srgbClr>
                  </a:outerShdw>
                </a:effectLst>
                <a:ea typeface="+mn-ea"/>
                <a:cs typeface="+mn-cs"/>
              </a:rPr>
              <a:t>CONSIDERACIONES DE TIPO GENERAL</a:t>
            </a:r>
            <a:r>
              <a:rPr lang="es-ES_tradnl" sz="2800" b="1" u="sng" dirty="0">
                <a:solidFill>
                  <a:schemeClr val="bg1">
                    <a:lumMod val="50000"/>
                  </a:schemeClr>
                </a:solidFill>
                <a:effectLst>
                  <a:outerShdw blurRad="38100" dist="38100" dir="2700000" algn="tl">
                    <a:srgbClr val="000000">
                      <a:alpha val="43137"/>
                    </a:srgbClr>
                  </a:outerShdw>
                </a:effectLst>
                <a:latin typeface="Cambria"/>
                <a:ea typeface="+mn-ea"/>
                <a:cs typeface="+mn-cs"/>
              </a:rPr>
              <a:t> </a:t>
            </a:r>
            <a:endParaRPr lang="es-ES" sz="2800" u="sng" dirty="0">
              <a:solidFill>
                <a:srgbClr val="FF0000"/>
              </a:solidFill>
              <a:effectLst>
                <a:outerShdw blurRad="38100" dist="38100" dir="2700000" algn="tl">
                  <a:srgbClr val="000000">
                    <a:alpha val="43137"/>
                  </a:srgbClr>
                </a:outerShdw>
              </a:effectLst>
              <a:latin typeface="Cambria"/>
              <a:ea typeface="+mn-ea"/>
              <a:cs typeface="+mn-cs"/>
            </a:endParaRPr>
          </a:p>
        </p:txBody>
      </p:sp>
    </p:spTree>
    <p:extLst>
      <p:ext uri="{BB962C8B-B14F-4D97-AF65-F5344CB8AC3E}">
        <p14:creationId xmlns:p14="http://schemas.microsoft.com/office/powerpoint/2010/main" val="31429166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1581" y="445532"/>
            <a:ext cx="1308838" cy="1543308"/>
          </a:xfrm>
          <a:prstGeom prst="rect">
            <a:avLst/>
          </a:prstGeom>
        </p:spPr>
      </p:pic>
      <p:sp>
        <p:nvSpPr>
          <p:cNvPr id="8" name="Rectángulo 7">
            <a:extLst>
              <a:ext uri="{FF2B5EF4-FFF2-40B4-BE49-F238E27FC236}">
                <a16:creationId xmlns:a16="http://schemas.microsoft.com/office/drawing/2014/main" id="{1C54F52E-30F0-42A6-9453-0A6CACAED3D4}"/>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Información Contable y Gestión Económica y Financiera</a:t>
            </a:r>
          </a:p>
        </p:txBody>
      </p:sp>
      <p:sp>
        <p:nvSpPr>
          <p:cNvPr id="5" name="Rectangle 3">
            <a:extLst>
              <a:ext uri="{FF2B5EF4-FFF2-40B4-BE49-F238E27FC236}">
                <a16:creationId xmlns:a16="http://schemas.microsoft.com/office/drawing/2014/main" id="{A9F2355C-817F-4437-A12C-CBAAE3BF847D}"/>
              </a:ext>
            </a:extLst>
          </p:cNvPr>
          <p:cNvSpPr>
            <a:spLocks noChangeArrowheads="1"/>
          </p:cNvSpPr>
          <p:nvPr/>
        </p:nvSpPr>
        <p:spPr bwMode="auto">
          <a:xfrm>
            <a:off x="1559496" y="1028343"/>
            <a:ext cx="9073008"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endParaRPr lang="es-ES" sz="4800" b="1" dirty="0">
              <a:effectLst>
                <a:outerShdw blurRad="38100" dist="38100" dir="2700000" algn="tl">
                  <a:srgbClr val="000000">
                    <a:alpha val="43137"/>
                  </a:srgbClr>
                </a:outerShdw>
              </a:effectLst>
              <a:latin typeface="Batang" pitchFamily="18" charset="-127"/>
              <a:ea typeface="Batang" pitchFamily="18" charset="-127"/>
              <a:cs typeface="Arial" pitchFamily="34" charset="0"/>
            </a:endParaRPr>
          </a:p>
          <a:p>
            <a:pPr algn="ctr" fontAlgn="base">
              <a:spcBef>
                <a:spcPct val="0"/>
              </a:spcBef>
              <a:spcAft>
                <a:spcPct val="0"/>
              </a:spcAft>
            </a:pPr>
            <a:endParaRPr lang="es-ES" sz="5400" b="1" dirty="0">
              <a:ln w="50800"/>
              <a:solidFill>
                <a:srgbClr val="FF0000"/>
              </a:solidFill>
            </a:endParaRPr>
          </a:p>
          <a:p>
            <a:pPr algn="ctr" fontAlgn="base">
              <a:spcBef>
                <a:spcPct val="0"/>
              </a:spcBef>
              <a:spcAft>
                <a:spcPct val="0"/>
              </a:spcAft>
            </a:pPr>
            <a:r>
              <a:rPr lang="es-ES" sz="5400" b="1" dirty="0">
                <a:ln w="50800"/>
                <a:solidFill>
                  <a:srgbClr val="FF0000"/>
                </a:solidFill>
              </a:rPr>
              <a:t>2</a:t>
            </a:r>
            <a:r>
              <a:rPr lang="es-ES" sz="5400" b="1" dirty="0">
                <a:ln w="50800"/>
                <a:solidFill>
                  <a:schemeClr val="bg1">
                    <a:lumMod val="50000"/>
                  </a:schemeClr>
                </a:solidFill>
              </a:rPr>
              <a:t>.-</a:t>
            </a:r>
            <a:r>
              <a:rPr lang="es-ES" sz="5400" b="1" dirty="0">
                <a:ln w="50800"/>
                <a:solidFill>
                  <a:srgbClr val="FF0000"/>
                </a:solidFill>
              </a:rPr>
              <a:t> </a:t>
            </a:r>
            <a:r>
              <a:rPr lang="es-ES" sz="4800" dirty="0">
                <a:solidFill>
                  <a:srgbClr val="808080"/>
                </a:solidFill>
                <a:effectLst>
                  <a:outerShdw blurRad="38100" dist="38100" dir="2700000" algn="tl">
                    <a:srgbClr val="000000">
                      <a:alpha val="43137"/>
                    </a:srgbClr>
                  </a:outerShdw>
                </a:effectLst>
                <a:ea typeface="Batang" pitchFamily="18" charset="-127"/>
                <a:cs typeface="Arial" pitchFamily="34" charset="0"/>
              </a:rPr>
              <a:t>Pago directo</a:t>
            </a:r>
          </a:p>
          <a:p>
            <a:pPr algn="ctr" fontAlgn="base">
              <a:spcBef>
                <a:spcPct val="0"/>
              </a:spcBef>
              <a:spcAft>
                <a:spcPct val="0"/>
              </a:spcAft>
            </a:pPr>
            <a:endParaRPr lang="es-ES" sz="5400" b="1" dirty="0">
              <a:solidFill>
                <a:srgbClr val="548DD4"/>
              </a:solidFill>
              <a:effectLst>
                <a:outerShdw blurRad="38100" dist="38100" dir="2700000" algn="tl">
                  <a:srgbClr val="000000">
                    <a:alpha val="43137"/>
                  </a:srgbClr>
                </a:outerShdw>
              </a:effectLst>
              <a:latin typeface="Arial" pitchFamily="34" charset="0"/>
              <a:ea typeface="Calibri" pitchFamily="34" charset="0"/>
              <a:cs typeface="Arial" pitchFamily="34" charset="0"/>
            </a:endParaRPr>
          </a:p>
          <a:p>
            <a:pPr lvl="0" algn="ctr" eaLnBrk="0" fontAlgn="base" hangingPunct="0">
              <a:spcBef>
                <a:spcPct val="0"/>
              </a:spcBef>
              <a:spcAft>
                <a:spcPct val="0"/>
              </a:spcAft>
            </a:pPr>
            <a:r>
              <a:rPr lang="es-ES" sz="4800" b="1" dirty="0">
                <a:solidFill>
                  <a:srgbClr val="FF0000"/>
                </a:solidFill>
                <a:effectLst>
                  <a:outerShdw blurRad="38100" dist="38100" dir="2700000" algn="tl">
                    <a:srgbClr val="000000">
                      <a:alpha val="43137"/>
                    </a:srgbClr>
                  </a:outerShdw>
                </a:effectLst>
                <a:latin typeface="Arial" pitchFamily="34" charset="0"/>
                <a:ea typeface="Calibri" pitchFamily="34" charset="0"/>
                <a:cs typeface="Arial" pitchFamily="34" charset="0"/>
              </a:rPr>
              <a:t>Novedades 2023</a:t>
            </a:r>
          </a:p>
          <a:p>
            <a:pPr lvl="0" algn="ctr" eaLnBrk="0" fontAlgn="base" hangingPunct="0">
              <a:spcBef>
                <a:spcPct val="0"/>
              </a:spcBef>
              <a:spcAft>
                <a:spcPct val="0"/>
              </a:spcAft>
            </a:pPr>
            <a:r>
              <a:rPr lang="es-ES" sz="4800" b="1" dirty="0">
                <a:solidFill>
                  <a:srgbClr val="FF0000"/>
                </a:solidFill>
                <a:effectLst>
                  <a:outerShdw blurRad="38100" dist="38100" dir="2700000" algn="tl">
                    <a:srgbClr val="000000">
                      <a:alpha val="43137"/>
                    </a:srgbClr>
                  </a:outerShdw>
                </a:effectLst>
                <a:latin typeface="Arial" pitchFamily="34" charset="0"/>
                <a:ea typeface="Calibri" pitchFamily="34" charset="0"/>
                <a:cs typeface="Arial" pitchFamily="34" charset="0"/>
              </a:rPr>
              <a:t>Protocolo Pago Directo</a:t>
            </a:r>
          </a:p>
        </p:txBody>
      </p:sp>
    </p:spTree>
    <p:extLst>
      <p:ext uri="{BB962C8B-B14F-4D97-AF65-F5344CB8AC3E}">
        <p14:creationId xmlns:p14="http://schemas.microsoft.com/office/powerpoint/2010/main" val="42617795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6 Rectángulo">
            <a:extLst>
              <a:ext uri="{FF2B5EF4-FFF2-40B4-BE49-F238E27FC236}">
                <a16:creationId xmlns:a16="http://schemas.microsoft.com/office/drawing/2014/main" id="{1DFED754-998F-4BE9-911E-29CE842DE4EB}"/>
              </a:ext>
            </a:extLst>
          </p:cNvPr>
          <p:cNvSpPr/>
          <p:nvPr/>
        </p:nvSpPr>
        <p:spPr>
          <a:xfrm>
            <a:off x="0" y="12922"/>
            <a:ext cx="12192000" cy="584775"/>
          </a:xfrm>
          <a:prstGeom prst="rect">
            <a:avLst/>
          </a:prstGeom>
          <a:solidFill>
            <a:schemeClr val="bg1">
              <a:lumMod val="95000"/>
            </a:schemeClr>
          </a:solidFill>
        </p:spPr>
        <p:txBody>
          <a:bodyPr wrap="square">
            <a:spAutoFit/>
          </a:bodyPr>
          <a:lstStyle/>
          <a:p>
            <a:pPr algn="r"/>
            <a:r>
              <a:rPr lang="es-ES" sz="3200" b="1" i="1" dirty="0">
                <a:ln w="50800"/>
                <a:solidFill>
                  <a:schemeClr val="bg1"/>
                </a:solidFill>
                <a:effectLst>
                  <a:outerShdw blurRad="38100" dist="38100" dir="2700000" algn="tl">
                    <a:srgbClr val="000000">
                      <a:alpha val="43137"/>
                    </a:srgbClr>
                  </a:outerShdw>
                </a:effectLst>
              </a:rPr>
              <a:t>Pago Directo</a:t>
            </a:r>
          </a:p>
        </p:txBody>
      </p:sp>
      <p:pic>
        <p:nvPicPr>
          <p:cNvPr id="11" name="Imagen 10">
            <a:extLst>
              <a:ext uri="{FF2B5EF4-FFF2-40B4-BE49-F238E27FC236}">
                <a16:creationId xmlns:a16="http://schemas.microsoft.com/office/drawing/2014/main" id="{51FF996C-FBDA-4EB0-AA77-6F186D22DA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0" y="-4620"/>
            <a:ext cx="1224136" cy="1443432"/>
          </a:xfrm>
          <a:prstGeom prst="rect">
            <a:avLst/>
          </a:prstGeom>
        </p:spPr>
      </p:pic>
      <p:sp>
        <p:nvSpPr>
          <p:cNvPr id="13" name="Rectángulo 12">
            <a:extLst>
              <a:ext uri="{FF2B5EF4-FFF2-40B4-BE49-F238E27FC236}">
                <a16:creationId xmlns:a16="http://schemas.microsoft.com/office/drawing/2014/main" id="{4FBB72BA-29ED-4E50-9900-F0134CA976D8}"/>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Información Contable y Gestión Económica y Financiera</a:t>
            </a:r>
          </a:p>
        </p:txBody>
      </p:sp>
      <p:graphicFrame>
        <p:nvGraphicFramePr>
          <p:cNvPr id="2" name="Diagrama 1">
            <a:extLst>
              <a:ext uri="{FF2B5EF4-FFF2-40B4-BE49-F238E27FC236}">
                <a16:creationId xmlns:a16="http://schemas.microsoft.com/office/drawing/2014/main" id="{16DF31B8-ACA6-4F52-81AD-5F5B6A63250F}"/>
              </a:ext>
            </a:extLst>
          </p:cNvPr>
          <p:cNvGraphicFramePr/>
          <p:nvPr/>
        </p:nvGraphicFramePr>
        <p:xfrm>
          <a:off x="603868" y="1325323"/>
          <a:ext cx="11446958" cy="50622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1 Título">
            <a:extLst>
              <a:ext uri="{FF2B5EF4-FFF2-40B4-BE49-F238E27FC236}">
                <a16:creationId xmlns:a16="http://schemas.microsoft.com/office/drawing/2014/main" id="{3A134DE3-87A0-401F-8BBA-4668EA0D47AD}"/>
              </a:ext>
            </a:extLst>
          </p:cNvPr>
          <p:cNvSpPr>
            <a:spLocks noGrp="1"/>
          </p:cNvSpPr>
          <p:nvPr>
            <p:ph type="title"/>
          </p:nvPr>
        </p:nvSpPr>
        <p:spPr>
          <a:xfrm>
            <a:off x="191344" y="651281"/>
            <a:ext cx="11665296" cy="639763"/>
          </a:xfrm>
        </p:spPr>
        <p:txBody>
          <a:bodyPr rtlCol="0">
            <a:noAutofit/>
          </a:bodyPr>
          <a:lstStyle/>
          <a:p>
            <a:pPr>
              <a:spcBef>
                <a:spcPts val="0"/>
              </a:spcBef>
              <a:defRPr/>
            </a:pPr>
            <a:r>
              <a:rPr lang="es-ES_tradnl" sz="2800" b="1" u="sng" dirty="0">
                <a:solidFill>
                  <a:schemeClr val="bg1">
                    <a:lumMod val="50000"/>
                  </a:schemeClr>
                </a:solidFill>
                <a:effectLst>
                  <a:outerShdw blurRad="38100" dist="38100" dir="2700000" algn="tl">
                    <a:srgbClr val="000000">
                      <a:alpha val="43137"/>
                    </a:srgbClr>
                  </a:outerShdw>
                </a:effectLst>
                <a:latin typeface="Cambria"/>
                <a:ea typeface="+mn-ea"/>
                <a:cs typeface="+mn-cs"/>
              </a:rPr>
              <a:t>RUTA DEL EXPEDIENTE</a:t>
            </a:r>
            <a:endParaRPr lang="es-ES" sz="2800" u="sng" dirty="0">
              <a:solidFill>
                <a:srgbClr val="FF0000"/>
              </a:solidFill>
              <a:effectLst>
                <a:outerShdw blurRad="38100" dist="38100" dir="2700000" algn="tl">
                  <a:srgbClr val="000000">
                    <a:alpha val="43137"/>
                  </a:srgbClr>
                </a:outerShdw>
              </a:effectLst>
              <a:latin typeface="Cambria"/>
              <a:ea typeface="+mn-ea"/>
              <a:cs typeface="+mn-cs"/>
            </a:endParaRPr>
          </a:p>
        </p:txBody>
      </p:sp>
      <p:sp>
        <p:nvSpPr>
          <p:cNvPr id="3" name="Rectángulo: esquinas redondeadas 2">
            <a:extLst>
              <a:ext uri="{FF2B5EF4-FFF2-40B4-BE49-F238E27FC236}">
                <a16:creationId xmlns:a16="http://schemas.microsoft.com/office/drawing/2014/main" id="{E74B0FE7-811B-40B9-8DA5-B77B91B87698}"/>
              </a:ext>
            </a:extLst>
          </p:cNvPr>
          <p:cNvSpPr/>
          <p:nvPr/>
        </p:nvSpPr>
        <p:spPr>
          <a:xfrm>
            <a:off x="551384" y="2166100"/>
            <a:ext cx="2520280" cy="285347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ES" dirty="0"/>
              <a:t>Pago Directo</a:t>
            </a:r>
          </a:p>
          <a:p>
            <a:pPr algn="ctr"/>
            <a:endParaRPr lang="es-ES" dirty="0"/>
          </a:p>
          <a:p>
            <a:pPr algn="ctr"/>
            <a:endParaRPr lang="es-ES" dirty="0"/>
          </a:p>
          <a:p>
            <a:pPr algn="ctr"/>
            <a:r>
              <a:rPr lang="es-ES" dirty="0"/>
              <a:t>Servicio de Información Contable</a:t>
            </a:r>
          </a:p>
        </p:txBody>
      </p:sp>
      <p:sp>
        <p:nvSpPr>
          <p:cNvPr id="4" name="Flecha: hacia abajo 3">
            <a:extLst>
              <a:ext uri="{FF2B5EF4-FFF2-40B4-BE49-F238E27FC236}">
                <a16:creationId xmlns:a16="http://schemas.microsoft.com/office/drawing/2014/main" id="{C7BB94F6-60D5-4BF6-81BB-37C1D41432E6}"/>
              </a:ext>
            </a:extLst>
          </p:cNvPr>
          <p:cNvSpPr/>
          <p:nvPr/>
        </p:nvSpPr>
        <p:spPr>
          <a:xfrm>
            <a:off x="1631504" y="3356992"/>
            <a:ext cx="288032"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1097922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6 Rectángulo">
            <a:extLst>
              <a:ext uri="{FF2B5EF4-FFF2-40B4-BE49-F238E27FC236}">
                <a16:creationId xmlns:a16="http://schemas.microsoft.com/office/drawing/2014/main" id="{1DFED754-998F-4BE9-911E-29CE842DE4EB}"/>
              </a:ext>
            </a:extLst>
          </p:cNvPr>
          <p:cNvSpPr/>
          <p:nvPr/>
        </p:nvSpPr>
        <p:spPr>
          <a:xfrm>
            <a:off x="0" y="12922"/>
            <a:ext cx="12192000" cy="584775"/>
          </a:xfrm>
          <a:prstGeom prst="rect">
            <a:avLst/>
          </a:prstGeom>
          <a:solidFill>
            <a:schemeClr val="bg1">
              <a:lumMod val="95000"/>
            </a:schemeClr>
          </a:solidFill>
        </p:spPr>
        <p:txBody>
          <a:bodyPr wrap="square">
            <a:spAutoFit/>
          </a:bodyPr>
          <a:lstStyle/>
          <a:p>
            <a:pPr algn="r"/>
            <a:r>
              <a:rPr lang="es-ES" sz="3200" b="1" i="1" dirty="0">
                <a:ln w="50800"/>
                <a:solidFill>
                  <a:schemeClr val="bg1"/>
                </a:solidFill>
                <a:effectLst>
                  <a:outerShdw blurRad="38100" dist="38100" dir="2700000" algn="tl">
                    <a:srgbClr val="000000">
                      <a:alpha val="43137"/>
                    </a:srgbClr>
                  </a:outerShdw>
                </a:effectLst>
              </a:rPr>
              <a:t>Pago Directo</a:t>
            </a:r>
          </a:p>
        </p:txBody>
      </p:sp>
      <p:pic>
        <p:nvPicPr>
          <p:cNvPr id="11" name="Imagen 10">
            <a:extLst>
              <a:ext uri="{FF2B5EF4-FFF2-40B4-BE49-F238E27FC236}">
                <a16:creationId xmlns:a16="http://schemas.microsoft.com/office/drawing/2014/main" id="{51FF996C-FBDA-4EB0-AA77-6F186D22DA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0" y="-4620"/>
            <a:ext cx="1224136" cy="1443432"/>
          </a:xfrm>
          <a:prstGeom prst="rect">
            <a:avLst/>
          </a:prstGeom>
        </p:spPr>
      </p:pic>
      <p:sp>
        <p:nvSpPr>
          <p:cNvPr id="13" name="Rectángulo 12">
            <a:extLst>
              <a:ext uri="{FF2B5EF4-FFF2-40B4-BE49-F238E27FC236}">
                <a16:creationId xmlns:a16="http://schemas.microsoft.com/office/drawing/2014/main" id="{4FBB72BA-29ED-4E50-9900-F0134CA976D8}"/>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Información Contable y Gestión Económica y Financiera</a:t>
            </a:r>
          </a:p>
        </p:txBody>
      </p:sp>
      <p:graphicFrame>
        <p:nvGraphicFramePr>
          <p:cNvPr id="2" name="Diagrama 1">
            <a:extLst>
              <a:ext uri="{FF2B5EF4-FFF2-40B4-BE49-F238E27FC236}">
                <a16:creationId xmlns:a16="http://schemas.microsoft.com/office/drawing/2014/main" id="{16DF31B8-ACA6-4F52-81AD-5F5B6A63250F}"/>
              </a:ext>
            </a:extLst>
          </p:cNvPr>
          <p:cNvGraphicFramePr/>
          <p:nvPr/>
        </p:nvGraphicFramePr>
        <p:xfrm>
          <a:off x="516537" y="1413068"/>
          <a:ext cx="11446958" cy="50622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1 Título">
            <a:extLst>
              <a:ext uri="{FF2B5EF4-FFF2-40B4-BE49-F238E27FC236}">
                <a16:creationId xmlns:a16="http://schemas.microsoft.com/office/drawing/2014/main" id="{3A134DE3-87A0-401F-8BBA-4668EA0D47AD}"/>
              </a:ext>
            </a:extLst>
          </p:cNvPr>
          <p:cNvSpPr>
            <a:spLocks noGrp="1"/>
          </p:cNvSpPr>
          <p:nvPr>
            <p:ph type="title"/>
          </p:nvPr>
        </p:nvSpPr>
        <p:spPr>
          <a:xfrm>
            <a:off x="191344" y="651281"/>
            <a:ext cx="11665296" cy="639763"/>
          </a:xfrm>
        </p:spPr>
        <p:txBody>
          <a:bodyPr rtlCol="0">
            <a:noAutofit/>
          </a:bodyPr>
          <a:lstStyle/>
          <a:p>
            <a:pPr>
              <a:spcBef>
                <a:spcPts val="0"/>
              </a:spcBef>
              <a:defRPr/>
            </a:pPr>
            <a:r>
              <a:rPr lang="es-ES_tradnl" sz="2800" b="1" u="sng" dirty="0">
                <a:solidFill>
                  <a:schemeClr val="bg1">
                    <a:lumMod val="50000"/>
                  </a:schemeClr>
                </a:solidFill>
                <a:effectLst>
                  <a:outerShdw blurRad="38100" dist="38100" dir="2700000" algn="tl">
                    <a:srgbClr val="000000">
                      <a:alpha val="43137"/>
                    </a:srgbClr>
                  </a:outerShdw>
                </a:effectLst>
                <a:latin typeface="Cambria"/>
                <a:ea typeface="+mn-ea"/>
                <a:cs typeface="+mn-cs"/>
              </a:rPr>
              <a:t>NOVEDADES 2023 DEL PROTOCOLO </a:t>
            </a:r>
            <a:endParaRPr lang="es-ES" sz="2800" u="sng" dirty="0">
              <a:solidFill>
                <a:srgbClr val="FF0000"/>
              </a:solidFill>
              <a:effectLst>
                <a:outerShdw blurRad="38100" dist="38100" dir="2700000" algn="tl">
                  <a:srgbClr val="000000">
                    <a:alpha val="43137"/>
                  </a:srgbClr>
                </a:outerShdw>
              </a:effectLst>
              <a:latin typeface="Cambria"/>
              <a:ea typeface="+mn-ea"/>
              <a:cs typeface="+mn-cs"/>
            </a:endParaRPr>
          </a:p>
        </p:txBody>
      </p:sp>
      <p:sp>
        <p:nvSpPr>
          <p:cNvPr id="5" name="Flecha: hacia abajo 4">
            <a:extLst>
              <a:ext uri="{FF2B5EF4-FFF2-40B4-BE49-F238E27FC236}">
                <a16:creationId xmlns:a16="http://schemas.microsoft.com/office/drawing/2014/main" id="{2AA71C0F-C148-4958-8ED4-3D8BD72B4C59}"/>
              </a:ext>
            </a:extLst>
          </p:cNvPr>
          <p:cNvSpPr/>
          <p:nvPr/>
        </p:nvSpPr>
        <p:spPr>
          <a:xfrm>
            <a:off x="5807968" y="1916832"/>
            <a:ext cx="864096"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lumMod val="50000"/>
                  <a:lumOff val="50000"/>
                </a:schemeClr>
              </a:solidFill>
            </a:endParaRPr>
          </a:p>
        </p:txBody>
      </p:sp>
    </p:spTree>
    <p:extLst>
      <p:ext uri="{BB962C8B-B14F-4D97-AF65-F5344CB8AC3E}">
        <p14:creationId xmlns:p14="http://schemas.microsoft.com/office/powerpoint/2010/main" val="15228282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6 Rectángulo">
            <a:extLst>
              <a:ext uri="{FF2B5EF4-FFF2-40B4-BE49-F238E27FC236}">
                <a16:creationId xmlns:a16="http://schemas.microsoft.com/office/drawing/2014/main" id="{1DFED754-998F-4BE9-911E-29CE842DE4EB}"/>
              </a:ext>
            </a:extLst>
          </p:cNvPr>
          <p:cNvSpPr/>
          <p:nvPr/>
        </p:nvSpPr>
        <p:spPr>
          <a:xfrm>
            <a:off x="0" y="12922"/>
            <a:ext cx="12192000" cy="584775"/>
          </a:xfrm>
          <a:prstGeom prst="rect">
            <a:avLst/>
          </a:prstGeom>
          <a:solidFill>
            <a:schemeClr val="bg1">
              <a:lumMod val="95000"/>
            </a:schemeClr>
          </a:solidFill>
        </p:spPr>
        <p:txBody>
          <a:bodyPr wrap="square">
            <a:spAutoFit/>
          </a:bodyPr>
          <a:lstStyle/>
          <a:p>
            <a:pPr algn="r"/>
            <a:r>
              <a:rPr lang="es-ES" sz="3200" b="1" i="1" dirty="0">
                <a:ln w="50800"/>
                <a:solidFill>
                  <a:schemeClr val="bg1"/>
                </a:solidFill>
                <a:effectLst>
                  <a:outerShdw blurRad="38100" dist="38100" dir="2700000" algn="tl">
                    <a:srgbClr val="000000">
                      <a:alpha val="43137"/>
                    </a:srgbClr>
                  </a:outerShdw>
                </a:effectLst>
              </a:rPr>
              <a:t>Pago Directo</a:t>
            </a:r>
          </a:p>
        </p:txBody>
      </p:sp>
      <p:pic>
        <p:nvPicPr>
          <p:cNvPr id="11" name="Imagen 10">
            <a:extLst>
              <a:ext uri="{FF2B5EF4-FFF2-40B4-BE49-F238E27FC236}">
                <a16:creationId xmlns:a16="http://schemas.microsoft.com/office/drawing/2014/main" id="{51FF996C-FBDA-4EB0-AA77-6F186D22DA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0" y="-4620"/>
            <a:ext cx="1224136" cy="1443432"/>
          </a:xfrm>
          <a:prstGeom prst="rect">
            <a:avLst/>
          </a:prstGeom>
        </p:spPr>
      </p:pic>
      <p:sp>
        <p:nvSpPr>
          <p:cNvPr id="13" name="Rectángulo 12">
            <a:extLst>
              <a:ext uri="{FF2B5EF4-FFF2-40B4-BE49-F238E27FC236}">
                <a16:creationId xmlns:a16="http://schemas.microsoft.com/office/drawing/2014/main" id="{4FBB72BA-29ED-4E50-9900-F0134CA976D8}"/>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Información Contable y Gestión Económica y Financiera</a:t>
            </a:r>
          </a:p>
        </p:txBody>
      </p:sp>
      <p:sp>
        <p:nvSpPr>
          <p:cNvPr id="8" name="1 Título">
            <a:extLst>
              <a:ext uri="{FF2B5EF4-FFF2-40B4-BE49-F238E27FC236}">
                <a16:creationId xmlns:a16="http://schemas.microsoft.com/office/drawing/2014/main" id="{3A134DE3-87A0-401F-8BBA-4668EA0D47AD}"/>
              </a:ext>
            </a:extLst>
          </p:cNvPr>
          <p:cNvSpPr>
            <a:spLocks noGrp="1"/>
          </p:cNvSpPr>
          <p:nvPr>
            <p:ph type="title"/>
          </p:nvPr>
        </p:nvSpPr>
        <p:spPr>
          <a:xfrm>
            <a:off x="191344" y="651281"/>
            <a:ext cx="11665296" cy="639763"/>
          </a:xfrm>
        </p:spPr>
        <p:txBody>
          <a:bodyPr rtlCol="0">
            <a:noAutofit/>
          </a:bodyPr>
          <a:lstStyle/>
          <a:p>
            <a:pPr>
              <a:spcBef>
                <a:spcPts val="0"/>
              </a:spcBef>
              <a:defRPr/>
            </a:pPr>
            <a:r>
              <a:rPr lang="es-ES_tradnl" sz="2800" b="1" u="sng" dirty="0">
                <a:solidFill>
                  <a:schemeClr val="bg1">
                    <a:lumMod val="50000"/>
                  </a:schemeClr>
                </a:solidFill>
                <a:effectLst>
                  <a:outerShdw blurRad="38100" dist="38100" dir="2700000" algn="tl">
                    <a:srgbClr val="000000">
                      <a:alpha val="43137"/>
                    </a:srgbClr>
                  </a:outerShdw>
                </a:effectLst>
                <a:latin typeface="Cambria"/>
                <a:ea typeface="+mn-ea"/>
                <a:cs typeface="+mn-cs"/>
              </a:rPr>
              <a:t>NOVEDADES 2023 DEL PROTOCOLO </a:t>
            </a:r>
            <a:endParaRPr lang="es-ES" sz="2800" u="sng" dirty="0">
              <a:solidFill>
                <a:srgbClr val="FF0000"/>
              </a:solidFill>
              <a:effectLst>
                <a:outerShdw blurRad="38100" dist="38100" dir="2700000" algn="tl">
                  <a:srgbClr val="000000">
                    <a:alpha val="43137"/>
                  </a:srgbClr>
                </a:outerShdw>
              </a:effectLst>
              <a:latin typeface="Cambria"/>
              <a:ea typeface="+mn-ea"/>
              <a:cs typeface="+mn-cs"/>
            </a:endParaRPr>
          </a:p>
        </p:txBody>
      </p:sp>
      <p:graphicFrame>
        <p:nvGraphicFramePr>
          <p:cNvPr id="4" name="Diagrama 3">
            <a:extLst>
              <a:ext uri="{FF2B5EF4-FFF2-40B4-BE49-F238E27FC236}">
                <a16:creationId xmlns:a16="http://schemas.microsoft.com/office/drawing/2014/main" id="{C3D914A5-FFC6-49F6-83DF-B7B8AB722C0E}"/>
              </a:ext>
            </a:extLst>
          </p:cNvPr>
          <p:cNvGraphicFramePr/>
          <p:nvPr/>
        </p:nvGraphicFramePr>
        <p:xfrm>
          <a:off x="335360" y="1438812"/>
          <a:ext cx="11521280" cy="46995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151089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a:extLst>
              <a:ext uri="{FF2B5EF4-FFF2-40B4-BE49-F238E27FC236}">
                <a16:creationId xmlns:a16="http://schemas.microsoft.com/office/drawing/2014/main" id="{8D8662E2-B235-4358-888D-32C0166A0083}"/>
              </a:ext>
            </a:extLst>
          </p:cNvPr>
          <p:cNvSpPr/>
          <p:nvPr/>
        </p:nvSpPr>
        <p:spPr>
          <a:xfrm>
            <a:off x="38709" y="0"/>
            <a:ext cx="12069451" cy="584775"/>
          </a:xfrm>
          <a:prstGeom prst="rect">
            <a:avLst/>
          </a:prstGeom>
          <a:solidFill>
            <a:schemeClr val="bg1">
              <a:lumMod val="95000"/>
            </a:schemeClr>
          </a:solidFill>
        </p:spPr>
        <p:txBody>
          <a:bodyPr wrap="square">
            <a:spAutoFit/>
          </a:bodyPr>
          <a:lstStyle/>
          <a:p>
            <a:pPr algn="r"/>
            <a:r>
              <a:rPr lang="es-ES" sz="3200" b="1" i="1" dirty="0">
                <a:ln w="50800"/>
                <a:solidFill>
                  <a:schemeClr val="bg1"/>
                </a:solidFill>
                <a:effectLst>
                  <a:outerShdw blurRad="38100" dist="38100" dir="2700000" algn="tl">
                    <a:srgbClr val="000000">
                      <a:alpha val="43137"/>
                    </a:srgbClr>
                  </a:outerShdw>
                </a:effectLst>
              </a:rPr>
              <a:t>Pago por Caja Fija</a:t>
            </a:r>
          </a:p>
        </p:txBody>
      </p:sp>
      <p:sp>
        <p:nvSpPr>
          <p:cNvPr id="1026" name="Rectangle 2"/>
          <p:cNvSpPr>
            <a:spLocks noChangeArrowheads="1"/>
          </p:cNvSpPr>
          <p:nvPr/>
        </p:nvSpPr>
        <p:spPr bwMode="auto">
          <a:xfrm>
            <a:off x="1524001" y="-682303"/>
            <a:ext cx="637247" cy="1821807"/>
          </a:xfrm>
          <a:prstGeom prst="rect">
            <a:avLst/>
          </a:prstGeom>
          <a:noFill/>
          <a:ln w="9525">
            <a:noFill/>
            <a:miter lim="800000"/>
            <a:headEnd/>
            <a:tailEnd/>
          </a:ln>
          <a:effectLst/>
        </p:spPr>
        <p:txBody>
          <a:bodyPr vert="horz" wrap="none" lIns="91440" tIns="630039" rIns="539580" bIns="899829" numCol="1" anchor="ctr" anchorCtr="0" compatLnSpc="1">
            <a:prstTxWarp prst="textNoShape">
              <a:avLst/>
            </a:prstTxWarp>
            <a:spAutoFit/>
          </a:bodyPr>
          <a:lstStyle/>
          <a:p>
            <a:endParaRPr lang="es-ES" dirty="0"/>
          </a:p>
        </p:txBody>
      </p:sp>
      <p:sp>
        <p:nvSpPr>
          <p:cNvPr id="1027" name="Rectangle 3"/>
          <p:cNvSpPr>
            <a:spLocks noChangeArrowheads="1"/>
          </p:cNvSpPr>
          <p:nvPr/>
        </p:nvSpPr>
        <p:spPr bwMode="auto">
          <a:xfrm>
            <a:off x="1415480" y="898483"/>
            <a:ext cx="9073008"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endParaRPr lang="es-ES" sz="4800" b="1" dirty="0">
              <a:effectLst>
                <a:outerShdw blurRad="38100" dist="38100" dir="2700000" algn="tl">
                  <a:srgbClr val="000000">
                    <a:alpha val="43137"/>
                  </a:srgbClr>
                </a:outerShdw>
              </a:effectLst>
              <a:latin typeface="Batang" pitchFamily="18" charset="-127"/>
              <a:ea typeface="Batang" pitchFamily="18" charset="-127"/>
              <a:cs typeface="Arial" pitchFamily="34" charset="0"/>
            </a:endParaRPr>
          </a:p>
          <a:p>
            <a:pPr algn="ctr" fontAlgn="base">
              <a:spcBef>
                <a:spcPct val="0"/>
              </a:spcBef>
              <a:spcAft>
                <a:spcPct val="0"/>
              </a:spcAft>
            </a:pPr>
            <a:endParaRPr lang="es-ES" sz="5400" b="1" dirty="0">
              <a:ln w="50800"/>
              <a:solidFill>
                <a:srgbClr val="FF0000"/>
              </a:solidFill>
            </a:endParaRPr>
          </a:p>
          <a:p>
            <a:pPr algn="ctr" fontAlgn="base">
              <a:spcBef>
                <a:spcPct val="0"/>
              </a:spcBef>
              <a:spcAft>
                <a:spcPct val="0"/>
              </a:spcAft>
            </a:pPr>
            <a:r>
              <a:rPr lang="es-ES" sz="5400" b="1" dirty="0">
                <a:ln w="50800"/>
                <a:solidFill>
                  <a:srgbClr val="FF0000"/>
                </a:solidFill>
              </a:rPr>
              <a:t>3</a:t>
            </a:r>
            <a:r>
              <a:rPr lang="es-ES" sz="5400" b="1" dirty="0">
                <a:ln w="50800"/>
                <a:solidFill>
                  <a:schemeClr val="bg1">
                    <a:lumMod val="50000"/>
                  </a:schemeClr>
                </a:solidFill>
              </a:rPr>
              <a:t>.-</a:t>
            </a:r>
            <a:r>
              <a:rPr lang="es-ES" sz="5400" b="1" dirty="0">
                <a:ln w="50800"/>
                <a:solidFill>
                  <a:srgbClr val="FF0000"/>
                </a:solidFill>
              </a:rPr>
              <a:t> </a:t>
            </a:r>
            <a:r>
              <a:rPr lang="es-ES" sz="4800" dirty="0">
                <a:solidFill>
                  <a:srgbClr val="808080"/>
                </a:solidFill>
                <a:effectLst>
                  <a:outerShdw blurRad="38100" dist="38100" dir="2700000" algn="tl">
                    <a:srgbClr val="000000">
                      <a:alpha val="43137"/>
                    </a:srgbClr>
                  </a:outerShdw>
                </a:effectLst>
                <a:ea typeface="Batang" pitchFamily="18" charset="-127"/>
                <a:cs typeface="Arial" pitchFamily="34" charset="0"/>
              </a:rPr>
              <a:t>Pago por Caja Fija</a:t>
            </a:r>
          </a:p>
          <a:p>
            <a:pPr lvl="0" algn="ctr" eaLnBrk="0" fontAlgn="base" hangingPunct="0">
              <a:spcBef>
                <a:spcPct val="0"/>
              </a:spcBef>
              <a:spcAft>
                <a:spcPct val="0"/>
              </a:spcAft>
            </a:pPr>
            <a:endParaRPr lang="es-ES" sz="4800" b="1" dirty="0">
              <a:solidFill>
                <a:srgbClr val="FF0000"/>
              </a:solidFill>
              <a:effectLst>
                <a:outerShdw blurRad="38100" dist="38100" dir="2700000" algn="tl">
                  <a:srgbClr val="000000">
                    <a:alpha val="43137"/>
                  </a:srgbClr>
                </a:outerShdw>
              </a:effectLst>
              <a:latin typeface="Arial" pitchFamily="34" charset="0"/>
              <a:ea typeface="Calibri" pitchFamily="34" charset="0"/>
              <a:cs typeface="Arial" pitchFamily="34" charset="0"/>
            </a:endParaRPr>
          </a:p>
          <a:p>
            <a:pPr lvl="0" algn="ctr" eaLnBrk="0" fontAlgn="base" hangingPunct="0">
              <a:spcBef>
                <a:spcPct val="0"/>
              </a:spcBef>
              <a:spcAft>
                <a:spcPct val="0"/>
              </a:spcAft>
            </a:pPr>
            <a:r>
              <a:rPr lang="es-ES" sz="4800" b="1" dirty="0">
                <a:solidFill>
                  <a:srgbClr val="FF0000"/>
                </a:solidFill>
                <a:effectLst>
                  <a:outerShdw blurRad="38100" dist="38100" dir="2700000" algn="tl">
                    <a:srgbClr val="000000">
                      <a:alpha val="43137"/>
                    </a:srgbClr>
                  </a:outerShdw>
                </a:effectLst>
                <a:latin typeface="Arial" pitchFamily="34" charset="0"/>
                <a:ea typeface="Calibri" pitchFamily="34" charset="0"/>
                <a:cs typeface="Arial" pitchFamily="34" charset="0"/>
              </a:rPr>
              <a:t>Novedades 2023</a:t>
            </a:r>
          </a:p>
          <a:p>
            <a:pPr lvl="0" algn="ctr" eaLnBrk="0" fontAlgn="base" hangingPunct="0">
              <a:spcBef>
                <a:spcPct val="0"/>
              </a:spcBef>
              <a:spcAft>
                <a:spcPct val="0"/>
              </a:spcAft>
            </a:pPr>
            <a:r>
              <a:rPr lang="es-ES" sz="4800" b="1" dirty="0">
                <a:solidFill>
                  <a:srgbClr val="FF0000"/>
                </a:solidFill>
                <a:effectLst>
                  <a:outerShdw blurRad="38100" dist="38100" dir="2700000" algn="tl">
                    <a:srgbClr val="000000">
                      <a:alpha val="43137"/>
                    </a:srgbClr>
                  </a:outerShdw>
                </a:effectLst>
                <a:latin typeface="Arial" pitchFamily="34" charset="0"/>
                <a:ea typeface="Calibri" pitchFamily="34" charset="0"/>
                <a:cs typeface="Arial" pitchFamily="34" charset="0"/>
              </a:rPr>
              <a:t>Protocolo Pago por Caja Fija</a:t>
            </a:r>
          </a:p>
        </p:txBody>
      </p:sp>
      <p:pic>
        <p:nvPicPr>
          <p:cNvPr id="5" name="Imagen 4">
            <a:extLst>
              <a:ext uri="{FF2B5EF4-FFF2-40B4-BE49-F238E27FC236}">
                <a16:creationId xmlns:a16="http://schemas.microsoft.com/office/drawing/2014/main" id="{C1658425-B1F8-4B06-A0FD-A23025084E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7928" y="692696"/>
            <a:ext cx="1440160" cy="1535853"/>
          </a:xfrm>
          <a:prstGeom prst="rect">
            <a:avLst/>
          </a:prstGeom>
        </p:spPr>
      </p:pic>
      <p:sp>
        <p:nvSpPr>
          <p:cNvPr id="6" name="Rectángulo 5">
            <a:extLst>
              <a:ext uri="{FF2B5EF4-FFF2-40B4-BE49-F238E27FC236}">
                <a16:creationId xmlns:a16="http://schemas.microsoft.com/office/drawing/2014/main" id="{2D85049B-600A-4040-887C-37898A2643D6}"/>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Información Contable y Gestión Económica y Financiera</a:t>
            </a:r>
          </a:p>
        </p:txBody>
      </p:sp>
    </p:spTree>
    <p:extLst>
      <p:ext uri="{BB962C8B-B14F-4D97-AF65-F5344CB8AC3E}">
        <p14:creationId xmlns:p14="http://schemas.microsoft.com/office/powerpoint/2010/main" val="3224254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6 Rectángulo">
            <a:extLst>
              <a:ext uri="{FF2B5EF4-FFF2-40B4-BE49-F238E27FC236}">
                <a16:creationId xmlns:a16="http://schemas.microsoft.com/office/drawing/2014/main" id="{1DFED754-998F-4BE9-911E-29CE842DE4EB}"/>
              </a:ext>
            </a:extLst>
          </p:cNvPr>
          <p:cNvSpPr/>
          <p:nvPr/>
        </p:nvSpPr>
        <p:spPr>
          <a:xfrm>
            <a:off x="0" y="12922"/>
            <a:ext cx="12192000" cy="584775"/>
          </a:xfrm>
          <a:prstGeom prst="rect">
            <a:avLst/>
          </a:prstGeom>
          <a:solidFill>
            <a:schemeClr val="bg1">
              <a:lumMod val="95000"/>
            </a:schemeClr>
          </a:solidFill>
        </p:spPr>
        <p:txBody>
          <a:bodyPr wrap="square">
            <a:spAutoFit/>
          </a:bodyPr>
          <a:lstStyle/>
          <a:p>
            <a:pPr algn="r"/>
            <a:r>
              <a:rPr lang="es-ES" sz="3200" b="1" i="1" dirty="0">
                <a:ln w="50800"/>
                <a:solidFill>
                  <a:schemeClr val="bg1"/>
                </a:solidFill>
                <a:effectLst>
                  <a:outerShdw blurRad="38100" dist="38100" dir="2700000" algn="tl">
                    <a:srgbClr val="000000">
                      <a:alpha val="43137"/>
                    </a:srgbClr>
                  </a:outerShdw>
                </a:effectLst>
              </a:rPr>
              <a:t>Pago por Caja Fija</a:t>
            </a:r>
          </a:p>
        </p:txBody>
      </p:sp>
      <p:pic>
        <p:nvPicPr>
          <p:cNvPr id="11" name="Imagen 10">
            <a:extLst>
              <a:ext uri="{FF2B5EF4-FFF2-40B4-BE49-F238E27FC236}">
                <a16:creationId xmlns:a16="http://schemas.microsoft.com/office/drawing/2014/main" id="{51FF996C-FBDA-4EB0-AA77-6F186D22DA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0" y="-4620"/>
            <a:ext cx="1224136" cy="1443432"/>
          </a:xfrm>
          <a:prstGeom prst="rect">
            <a:avLst/>
          </a:prstGeom>
        </p:spPr>
      </p:pic>
      <p:sp>
        <p:nvSpPr>
          <p:cNvPr id="13" name="Rectángulo 12">
            <a:extLst>
              <a:ext uri="{FF2B5EF4-FFF2-40B4-BE49-F238E27FC236}">
                <a16:creationId xmlns:a16="http://schemas.microsoft.com/office/drawing/2014/main" id="{4FBB72BA-29ED-4E50-9900-F0134CA976D8}"/>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Información Contable y Gestión Económica y Financiera</a:t>
            </a:r>
          </a:p>
        </p:txBody>
      </p:sp>
      <p:graphicFrame>
        <p:nvGraphicFramePr>
          <p:cNvPr id="2" name="Diagrama 1">
            <a:extLst>
              <a:ext uri="{FF2B5EF4-FFF2-40B4-BE49-F238E27FC236}">
                <a16:creationId xmlns:a16="http://schemas.microsoft.com/office/drawing/2014/main" id="{16DF31B8-ACA6-4F52-81AD-5F5B6A63250F}"/>
              </a:ext>
            </a:extLst>
          </p:cNvPr>
          <p:cNvGraphicFramePr/>
          <p:nvPr/>
        </p:nvGraphicFramePr>
        <p:xfrm>
          <a:off x="603868" y="1325323"/>
          <a:ext cx="11446958" cy="50622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1 Título">
            <a:extLst>
              <a:ext uri="{FF2B5EF4-FFF2-40B4-BE49-F238E27FC236}">
                <a16:creationId xmlns:a16="http://schemas.microsoft.com/office/drawing/2014/main" id="{3A134DE3-87A0-401F-8BBA-4668EA0D47AD}"/>
              </a:ext>
            </a:extLst>
          </p:cNvPr>
          <p:cNvSpPr>
            <a:spLocks noGrp="1"/>
          </p:cNvSpPr>
          <p:nvPr>
            <p:ph type="title"/>
          </p:nvPr>
        </p:nvSpPr>
        <p:spPr>
          <a:xfrm>
            <a:off x="191344" y="651281"/>
            <a:ext cx="11665296" cy="639763"/>
          </a:xfrm>
        </p:spPr>
        <p:txBody>
          <a:bodyPr rtlCol="0">
            <a:noAutofit/>
          </a:bodyPr>
          <a:lstStyle/>
          <a:p>
            <a:pPr>
              <a:spcBef>
                <a:spcPts val="0"/>
              </a:spcBef>
              <a:defRPr/>
            </a:pPr>
            <a:r>
              <a:rPr lang="es-ES_tradnl" sz="2800" b="1" u="sng" dirty="0">
                <a:solidFill>
                  <a:schemeClr val="bg1">
                    <a:lumMod val="50000"/>
                  </a:schemeClr>
                </a:solidFill>
                <a:effectLst>
                  <a:outerShdw blurRad="38100" dist="38100" dir="2700000" algn="tl">
                    <a:srgbClr val="000000">
                      <a:alpha val="43137"/>
                    </a:srgbClr>
                  </a:outerShdw>
                </a:effectLst>
                <a:latin typeface="Cambria"/>
                <a:ea typeface="+mn-ea"/>
                <a:cs typeface="+mn-cs"/>
              </a:rPr>
              <a:t>RUTA DEL EXPEDIENTE</a:t>
            </a:r>
            <a:endParaRPr lang="es-ES" sz="2800" u="sng" dirty="0">
              <a:solidFill>
                <a:srgbClr val="FF0000"/>
              </a:solidFill>
              <a:effectLst>
                <a:outerShdw blurRad="38100" dist="38100" dir="2700000" algn="tl">
                  <a:srgbClr val="000000">
                    <a:alpha val="43137"/>
                  </a:srgbClr>
                </a:outerShdw>
              </a:effectLst>
              <a:latin typeface="Cambria"/>
              <a:ea typeface="+mn-ea"/>
              <a:cs typeface="+mn-cs"/>
            </a:endParaRPr>
          </a:p>
        </p:txBody>
      </p:sp>
      <p:sp>
        <p:nvSpPr>
          <p:cNvPr id="3" name="Rectángulo: esquinas redondeadas 2">
            <a:extLst>
              <a:ext uri="{FF2B5EF4-FFF2-40B4-BE49-F238E27FC236}">
                <a16:creationId xmlns:a16="http://schemas.microsoft.com/office/drawing/2014/main" id="{E74B0FE7-811B-40B9-8DA5-B77B91B87698}"/>
              </a:ext>
            </a:extLst>
          </p:cNvPr>
          <p:cNvSpPr/>
          <p:nvPr/>
        </p:nvSpPr>
        <p:spPr>
          <a:xfrm>
            <a:off x="551384" y="2166100"/>
            <a:ext cx="2520280" cy="285347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ES" dirty="0"/>
              <a:t>Pago por Caja Fija</a:t>
            </a:r>
          </a:p>
          <a:p>
            <a:pPr algn="ctr"/>
            <a:endParaRPr lang="es-ES" dirty="0"/>
          </a:p>
          <a:p>
            <a:pPr algn="ctr"/>
            <a:endParaRPr lang="es-ES" dirty="0"/>
          </a:p>
          <a:p>
            <a:pPr algn="ctr"/>
            <a:r>
              <a:rPr lang="es-ES" dirty="0"/>
              <a:t>CEGECA</a:t>
            </a:r>
          </a:p>
        </p:txBody>
      </p:sp>
      <p:sp>
        <p:nvSpPr>
          <p:cNvPr id="4" name="Flecha: hacia abajo 3">
            <a:extLst>
              <a:ext uri="{FF2B5EF4-FFF2-40B4-BE49-F238E27FC236}">
                <a16:creationId xmlns:a16="http://schemas.microsoft.com/office/drawing/2014/main" id="{C7BB94F6-60D5-4BF6-81BB-37C1D41432E6}"/>
              </a:ext>
            </a:extLst>
          </p:cNvPr>
          <p:cNvSpPr/>
          <p:nvPr/>
        </p:nvSpPr>
        <p:spPr>
          <a:xfrm>
            <a:off x="1667508" y="3455966"/>
            <a:ext cx="288032" cy="2995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67158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5640" y="548681"/>
            <a:ext cx="7488832" cy="639763"/>
          </a:xfrm>
        </p:spPr>
        <p:txBody>
          <a:bodyPr rtlCol="0">
            <a:noAutofit/>
          </a:bodyPr>
          <a:lstStyle/>
          <a:p>
            <a:pPr>
              <a:spcBef>
                <a:spcPts val="0"/>
              </a:spcBef>
              <a:defRPr/>
            </a:pPr>
            <a:r>
              <a:rPr lang="es-ES_tradnl" sz="4800" b="1" dirty="0">
                <a:solidFill>
                  <a:srgbClr val="FF0000"/>
                </a:solidFill>
                <a:effectLst>
                  <a:outerShdw blurRad="38100" dist="38100" dir="2700000" algn="tl">
                    <a:srgbClr val="000000">
                      <a:alpha val="43137"/>
                    </a:srgbClr>
                  </a:outerShdw>
                </a:effectLst>
                <a:ea typeface="+mn-ea"/>
                <a:cs typeface="+mn-cs"/>
              </a:rPr>
              <a:t>Técnicas de Presupuestación</a:t>
            </a:r>
            <a:endParaRPr lang="es-ES" sz="4800" dirty="0">
              <a:solidFill>
                <a:srgbClr val="FF0000"/>
              </a:solidFill>
              <a:effectLst>
                <a:outerShdw blurRad="38100" dist="38100" dir="2700000" algn="tl">
                  <a:srgbClr val="000000">
                    <a:alpha val="43137"/>
                  </a:srgbClr>
                </a:outerShdw>
              </a:effectLst>
              <a:latin typeface="Cambria"/>
              <a:ea typeface="+mn-ea"/>
              <a:cs typeface="+mn-cs"/>
            </a:endParaRPr>
          </a:p>
        </p:txBody>
      </p:sp>
      <p:graphicFrame>
        <p:nvGraphicFramePr>
          <p:cNvPr id="9" name="Diagrama 8">
            <a:extLst>
              <a:ext uri="{FF2B5EF4-FFF2-40B4-BE49-F238E27FC236}">
                <a16:creationId xmlns:a16="http://schemas.microsoft.com/office/drawing/2014/main" id="{356A804C-7F1F-4FCD-87F4-3D24D1AEF166}"/>
              </a:ext>
            </a:extLst>
          </p:cNvPr>
          <p:cNvGraphicFramePr/>
          <p:nvPr/>
        </p:nvGraphicFramePr>
        <p:xfrm>
          <a:off x="191344" y="1253036"/>
          <a:ext cx="11881320" cy="52773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6 Rectángulo">
            <a:extLst>
              <a:ext uri="{FF2B5EF4-FFF2-40B4-BE49-F238E27FC236}">
                <a16:creationId xmlns:a16="http://schemas.microsoft.com/office/drawing/2014/main" id="{44D1A487-3738-48EA-89FF-AF4D28183BF8}"/>
              </a:ext>
            </a:extLst>
          </p:cNvPr>
          <p:cNvSpPr/>
          <p:nvPr/>
        </p:nvSpPr>
        <p:spPr>
          <a:xfrm>
            <a:off x="0" y="12922"/>
            <a:ext cx="12192000" cy="584775"/>
          </a:xfrm>
          <a:prstGeom prst="rect">
            <a:avLst/>
          </a:prstGeom>
          <a:solidFill>
            <a:schemeClr val="bg1">
              <a:lumMod val="95000"/>
            </a:schemeClr>
          </a:solidFill>
        </p:spPr>
        <p:txBody>
          <a:bodyPr wrap="square">
            <a:spAutoFit/>
          </a:bodyPr>
          <a:lstStyle/>
          <a:p>
            <a:pPr algn="r"/>
            <a:r>
              <a:rPr lang="es-ES" sz="3200" b="1" i="1" dirty="0">
                <a:ln w="50800"/>
                <a:solidFill>
                  <a:schemeClr val="bg1"/>
                </a:solidFill>
                <a:effectLst>
                  <a:outerShdw blurRad="38100" dist="38100" dir="2700000" algn="tl">
                    <a:srgbClr val="000000">
                      <a:alpha val="43137"/>
                    </a:srgbClr>
                  </a:outerShdw>
                </a:effectLst>
              </a:rPr>
              <a:t>Presupuesto 2023</a:t>
            </a:r>
            <a:endParaRPr lang="es-ES" sz="3200" i="1" dirty="0">
              <a:solidFill>
                <a:schemeClr val="bg1"/>
              </a:solidFill>
              <a:effectLst>
                <a:outerShdw blurRad="38100" dist="38100" dir="2700000" algn="tl">
                  <a:srgbClr val="000000">
                    <a:alpha val="43137"/>
                  </a:srgbClr>
                </a:outerShdw>
              </a:effectLst>
            </a:endParaRPr>
          </a:p>
        </p:txBody>
      </p:sp>
      <p:pic>
        <p:nvPicPr>
          <p:cNvPr id="12" name="Imagen 11">
            <a:extLst>
              <a:ext uri="{FF2B5EF4-FFF2-40B4-BE49-F238E27FC236}">
                <a16:creationId xmlns:a16="http://schemas.microsoft.com/office/drawing/2014/main" id="{D7317038-0769-43F1-B6D2-B5EF6CF9059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00" y="-4620"/>
            <a:ext cx="1224136" cy="1443432"/>
          </a:xfrm>
          <a:prstGeom prst="rect">
            <a:avLst/>
          </a:prstGeom>
        </p:spPr>
      </p:pic>
      <p:sp>
        <p:nvSpPr>
          <p:cNvPr id="15" name="Rectángulo 14">
            <a:extLst>
              <a:ext uri="{FF2B5EF4-FFF2-40B4-BE49-F238E27FC236}">
                <a16:creationId xmlns:a16="http://schemas.microsoft.com/office/drawing/2014/main" id="{1A2EEB03-2797-4B8C-B766-885FBD38A42E}"/>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GERENCIA .- Servicio de Gestión Presupuestaria y Patrimonial</a:t>
            </a:r>
          </a:p>
        </p:txBody>
      </p:sp>
      <p:sp>
        <p:nvSpPr>
          <p:cNvPr id="17" name="Marcador de número de diapositiva 2">
            <a:extLst>
              <a:ext uri="{FF2B5EF4-FFF2-40B4-BE49-F238E27FC236}">
                <a16:creationId xmlns:a16="http://schemas.microsoft.com/office/drawing/2014/main" id="{EFB2FCDE-0673-49DB-9325-5A38E83D76C8}"/>
              </a:ext>
            </a:extLst>
          </p:cNvPr>
          <p:cNvSpPr>
            <a:spLocks noGrp="1"/>
          </p:cNvSpPr>
          <p:nvPr>
            <p:ph type="sldNum" sz="quarter" idx="12"/>
          </p:nvPr>
        </p:nvSpPr>
        <p:spPr>
          <a:xfrm>
            <a:off x="0" y="6597352"/>
            <a:ext cx="407368" cy="260648"/>
          </a:xfrm>
          <a:ln>
            <a:solidFill>
              <a:srgbClr val="FF0000"/>
            </a:solidFill>
          </a:ln>
        </p:spPr>
        <p:style>
          <a:lnRef idx="2">
            <a:schemeClr val="accent2"/>
          </a:lnRef>
          <a:fillRef idx="1">
            <a:schemeClr val="lt1"/>
          </a:fillRef>
          <a:effectRef idx="0">
            <a:schemeClr val="accent2"/>
          </a:effectRef>
          <a:fontRef idx="minor">
            <a:schemeClr val="dk1"/>
          </a:fontRef>
        </p:style>
        <p:txBody>
          <a:bodyPr/>
          <a:lstStyle/>
          <a:p>
            <a:pPr algn="ctr"/>
            <a:fld id="{B23EB41E-E3FA-4A1B-829D-5C9D97006293}" type="slidenum">
              <a:rPr lang="es-ES" b="1" smtClean="0">
                <a:solidFill>
                  <a:srgbClr val="FF0000"/>
                </a:solidFill>
              </a:rPr>
              <a:pPr algn="ctr"/>
              <a:t>7</a:t>
            </a:fld>
            <a:endParaRPr lang="es-ES" b="1" dirty="0">
              <a:solidFill>
                <a:srgbClr val="FF0000"/>
              </a:solidFill>
            </a:endParaRPr>
          </a:p>
        </p:txBody>
      </p:sp>
    </p:spTree>
    <p:extLst>
      <p:ext uri="{BB962C8B-B14F-4D97-AF65-F5344CB8AC3E}">
        <p14:creationId xmlns:p14="http://schemas.microsoft.com/office/powerpoint/2010/main" val="36795583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6 Rectángulo">
            <a:extLst>
              <a:ext uri="{FF2B5EF4-FFF2-40B4-BE49-F238E27FC236}">
                <a16:creationId xmlns:a16="http://schemas.microsoft.com/office/drawing/2014/main" id="{1DFED754-998F-4BE9-911E-29CE842DE4EB}"/>
              </a:ext>
            </a:extLst>
          </p:cNvPr>
          <p:cNvSpPr/>
          <p:nvPr/>
        </p:nvSpPr>
        <p:spPr>
          <a:xfrm>
            <a:off x="0" y="12922"/>
            <a:ext cx="12192000" cy="584775"/>
          </a:xfrm>
          <a:prstGeom prst="rect">
            <a:avLst/>
          </a:prstGeom>
          <a:solidFill>
            <a:schemeClr val="bg1">
              <a:lumMod val="95000"/>
            </a:schemeClr>
          </a:solidFill>
        </p:spPr>
        <p:txBody>
          <a:bodyPr wrap="square">
            <a:spAutoFit/>
          </a:bodyPr>
          <a:lstStyle/>
          <a:p>
            <a:pPr algn="r"/>
            <a:r>
              <a:rPr lang="es-ES" sz="3200" b="1" i="1" dirty="0">
                <a:ln w="50800"/>
                <a:solidFill>
                  <a:schemeClr val="bg1"/>
                </a:solidFill>
                <a:effectLst>
                  <a:outerShdw blurRad="38100" dist="38100" dir="2700000" algn="tl">
                    <a:srgbClr val="000000">
                      <a:alpha val="43137"/>
                    </a:srgbClr>
                  </a:outerShdw>
                </a:effectLst>
              </a:rPr>
              <a:t>Pago por Caja Fija</a:t>
            </a:r>
          </a:p>
        </p:txBody>
      </p:sp>
      <p:pic>
        <p:nvPicPr>
          <p:cNvPr id="11" name="Imagen 10">
            <a:extLst>
              <a:ext uri="{FF2B5EF4-FFF2-40B4-BE49-F238E27FC236}">
                <a16:creationId xmlns:a16="http://schemas.microsoft.com/office/drawing/2014/main" id="{51FF996C-FBDA-4EB0-AA77-6F186D22DA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0" y="-4620"/>
            <a:ext cx="1224136" cy="1443432"/>
          </a:xfrm>
          <a:prstGeom prst="rect">
            <a:avLst/>
          </a:prstGeom>
        </p:spPr>
      </p:pic>
      <p:sp>
        <p:nvSpPr>
          <p:cNvPr id="13" name="Rectángulo 12">
            <a:extLst>
              <a:ext uri="{FF2B5EF4-FFF2-40B4-BE49-F238E27FC236}">
                <a16:creationId xmlns:a16="http://schemas.microsoft.com/office/drawing/2014/main" id="{4FBB72BA-29ED-4E50-9900-F0134CA976D8}"/>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Información Contable y Gestión Económica y Financiera</a:t>
            </a:r>
          </a:p>
        </p:txBody>
      </p:sp>
      <p:graphicFrame>
        <p:nvGraphicFramePr>
          <p:cNvPr id="2" name="Diagrama 1">
            <a:extLst>
              <a:ext uri="{FF2B5EF4-FFF2-40B4-BE49-F238E27FC236}">
                <a16:creationId xmlns:a16="http://schemas.microsoft.com/office/drawing/2014/main" id="{16DF31B8-ACA6-4F52-81AD-5F5B6A63250F}"/>
              </a:ext>
            </a:extLst>
          </p:cNvPr>
          <p:cNvGraphicFramePr/>
          <p:nvPr/>
        </p:nvGraphicFramePr>
        <p:xfrm>
          <a:off x="516537" y="1387324"/>
          <a:ext cx="11446958" cy="50622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1 Título">
            <a:extLst>
              <a:ext uri="{FF2B5EF4-FFF2-40B4-BE49-F238E27FC236}">
                <a16:creationId xmlns:a16="http://schemas.microsoft.com/office/drawing/2014/main" id="{3A134DE3-87A0-401F-8BBA-4668EA0D47AD}"/>
              </a:ext>
            </a:extLst>
          </p:cNvPr>
          <p:cNvSpPr>
            <a:spLocks noGrp="1"/>
          </p:cNvSpPr>
          <p:nvPr>
            <p:ph type="title"/>
          </p:nvPr>
        </p:nvSpPr>
        <p:spPr>
          <a:xfrm>
            <a:off x="191344" y="651281"/>
            <a:ext cx="11665296" cy="639763"/>
          </a:xfrm>
        </p:spPr>
        <p:txBody>
          <a:bodyPr rtlCol="0">
            <a:noAutofit/>
          </a:bodyPr>
          <a:lstStyle/>
          <a:p>
            <a:pPr>
              <a:spcBef>
                <a:spcPts val="0"/>
              </a:spcBef>
              <a:defRPr/>
            </a:pPr>
            <a:r>
              <a:rPr lang="es-ES_tradnl" sz="2800" b="1" u="sng" dirty="0">
                <a:solidFill>
                  <a:schemeClr val="bg1">
                    <a:lumMod val="50000"/>
                  </a:schemeClr>
                </a:solidFill>
                <a:effectLst>
                  <a:outerShdw blurRad="38100" dist="38100" dir="2700000" algn="tl">
                    <a:srgbClr val="000000">
                      <a:alpha val="43137"/>
                    </a:srgbClr>
                  </a:outerShdw>
                </a:effectLst>
                <a:latin typeface="Cambria"/>
                <a:ea typeface="+mn-ea"/>
                <a:cs typeface="+mn-cs"/>
              </a:rPr>
              <a:t>NOVEDADES 2023 DEL PROTOCOLO </a:t>
            </a:r>
            <a:endParaRPr lang="es-ES" sz="2800" u="sng" dirty="0">
              <a:solidFill>
                <a:srgbClr val="FF0000"/>
              </a:solidFill>
              <a:effectLst>
                <a:outerShdw blurRad="38100" dist="38100" dir="2700000" algn="tl">
                  <a:srgbClr val="000000">
                    <a:alpha val="43137"/>
                  </a:srgbClr>
                </a:outerShdw>
              </a:effectLst>
              <a:latin typeface="Cambria"/>
              <a:ea typeface="+mn-ea"/>
              <a:cs typeface="+mn-cs"/>
            </a:endParaRPr>
          </a:p>
        </p:txBody>
      </p:sp>
      <p:sp>
        <p:nvSpPr>
          <p:cNvPr id="5" name="Flecha: hacia abajo 4">
            <a:extLst>
              <a:ext uri="{FF2B5EF4-FFF2-40B4-BE49-F238E27FC236}">
                <a16:creationId xmlns:a16="http://schemas.microsoft.com/office/drawing/2014/main" id="{2AA71C0F-C148-4958-8ED4-3D8BD72B4C59}"/>
              </a:ext>
            </a:extLst>
          </p:cNvPr>
          <p:cNvSpPr/>
          <p:nvPr/>
        </p:nvSpPr>
        <p:spPr>
          <a:xfrm>
            <a:off x="5807968" y="1916832"/>
            <a:ext cx="864096"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lumMod val="50000"/>
                  <a:lumOff val="50000"/>
                </a:schemeClr>
              </a:solidFill>
            </a:endParaRPr>
          </a:p>
        </p:txBody>
      </p:sp>
    </p:spTree>
    <p:extLst>
      <p:ext uri="{BB962C8B-B14F-4D97-AF65-F5344CB8AC3E}">
        <p14:creationId xmlns:p14="http://schemas.microsoft.com/office/powerpoint/2010/main" val="32123921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6 Rectángulo">
            <a:extLst>
              <a:ext uri="{FF2B5EF4-FFF2-40B4-BE49-F238E27FC236}">
                <a16:creationId xmlns:a16="http://schemas.microsoft.com/office/drawing/2014/main" id="{1DFED754-998F-4BE9-911E-29CE842DE4EB}"/>
              </a:ext>
            </a:extLst>
          </p:cNvPr>
          <p:cNvSpPr/>
          <p:nvPr/>
        </p:nvSpPr>
        <p:spPr>
          <a:xfrm>
            <a:off x="0" y="12922"/>
            <a:ext cx="12192000" cy="584775"/>
          </a:xfrm>
          <a:prstGeom prst="rect">
            <a:avLst/>
          </a:prstGeom>
          <a:solidFill>
            <a:schemeClr val="bg1">
              <a:lumMod val="95000"/>
            </a:schemeClr>
          </a:solidFill>
        </p:spPr>
        <p:txBody>
          <a:bodyPr wrap="square">
            <a:spAutoFit/>
          </a:bodyPr>
          <a:lstStyle/>
          <a:p>
            <a:pPr algn="r"/>
            <a:r>
              <a:rPr lang="es-ES" sz="3200" b="1" i="1" dirty="0">
                <a:ln w="50800"/>
                <a:solidFill>
                  <a:schemeClr val="bg1"/>
                </a:solidFill>
                <a:effectLst>
                  <a:outerShdw blurRad="38100" dist="38100" dir="2700000" algn="tl">
                    <a:srgbClr val="000000">
                      <a:alpha val="43137"/>
                    </a:srgbClr>
                  </a:outerShdw>
                </a:effectLst>
              </a:rPr>
              <a:t>Pago por Caja Fija</a:t>
            </a:r>
          </a:p>
        </p:txBody>
      </p:sp>
      <p:pic>
        <p:nvPicPr>
          <p:cNvPr id="11" name="Imagen 10">
            <a:extLst>
              <a:ext uri="{FF2B5EF4-FFF2-40B4-BE49-F238E27FC236}">
                <a16:creationId xmlns:a16="http://schemas.microsoft.com/office/drawing/2014/main" id="{51FF996C-FBDA-4EB0-AA77-6F186D22DA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0" y="-4620"/>
            <a:ext cx="1224136" cy="1443432"/>
          </a:xfrm>
          <a:prstGeom prst="rect">
            <a:avLst/>
          </a:prstGeom>
        </p:spPr>
      </p:pic>
      <p:sp>
        <p:nvSpPr>
          <p:cNvPr id="13" name="Rectángulo 12">
            <a:extLst>
              <a:ext uri="{FF2B5EF4-FFF2-40B4-BE49-F238E27FC236}">
                <a16:creationId xmlns:a16="http://schemas.microsoft.com/office/drawing/2014/main" id="{4FBB72BA-29ED-4E50-9900-F0134CA976D8}"/>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Información Contable y Gestión Económica y Financiera</a:t>
            </a:r>
          </a:p>
        </p:txBody>
      </p:sp>
      <p:sp>
        <p:nvSpPr>
          <p:cNvPr id="8" name="1 Título">
            <a:extLst>
              <a:ext uri="{FF2B5EF4-FFF2-40B4-BE49-F238E27FC236}">
                <a16:creationId xmlns:a16="http://schemas.microsoft.com/office/drawing/2014/main" id="{3A134DE3-87A0-401F-8BBA-4668EA0D47AD}"/>
              </a:ext>
            </a:extLst>
          </p:cNvPr>
          <p:cNvSpPr>
            <a:spLocks noGrp="1"/>
          </p:cNvSpPr>
          <p:nvPr>
            <p:ph type="title"/>
          </p:nvPr>
        </p:nvSpPr>
        <p:spPr>
          <a:xfrm>
            <a:off x="191344" y="651281"/>
            <a:ext cx="11665296" cy="639763"/>
          </a:xfrm>
        </p:spPr>
        <p:txBody>
          <a:bodyPr rtlCol="0">
            <a:noAutofit/>
          </a:bodyPr>
          <a:lstStyle/>
          <a:p>
            <a:pPr>
              <a:spcBef>
                <a:spcPts val="0"/>
              </a:spcBef>
              <a:defRPr/>
            </a:pPr>
            <a:r>
              <a:rPr lang="es-ES_tradnl" sz="2800" b="1" u="sng" dirty="0">
                <a:solidFill>
                  <a:schemeClr val="bg1">
                    <a:lumMod val="50000"/>
                  </a:schemeClr>
                </a:solidFill>
                <a:effectLst>
                  <a:outerShdw blurRad="38100" dist="38100" dir="2700000" algn="tl">
                    <a:srgbClr val="000000">
                      <a:alpha val="43137"/>
                    </a:srgbClr>
                  </a:outerShdw>
                </a:effectLst>
                <a:latin typeface="Cambria"/>
                <a:ea typeface="+mn-ea"/>
                <a:cs typeface="+mn-cs"/>
              </a:rPr>
              <a:t>NOVEDADES 2023 DEL PROTOCOLO </a:t>
            </a:r>
            <a:endParaRPr lang="es-ES" sz="2800" u="sng" dirty="0">
              <a:solidFill>
                <a:srgbClr val="FF0000"/>
              </a:solidFill>
              <a:effectLst>
                <a:outerShdw blurRad="38100" dist="38100" dir="2700000" algn="tl">
                  <a:srgbClr val="000000">
                    <a:alpha val="43137"/>
                  </a:srgbClr>
                </a:outerShdw>
              </a:effectLst>
              <a:latin typeface="Cambria"/>
              <a:ea typeface="+mn-ea"/>
              <a:cs typeface="+mn-cs"/>
            </a:endParaRPr>
          </a:p>
        </p:txBody>
      </p:sp>
      <p:graphicFrame>
        <p:nvGraphicFramePr>
          <p:cNvPr id="4" name="Diagrama 3">
            <a:extLst>
              <a:ext uri="{FF2B5EF4-FFF2-40B4-BE49-F238E27FC236}">
                <a16:creationId xmlns:a16="http://schemas.microsoft.com/office/drawing/2014/main" id="{C3D914A5-FFC6-49F6-83DF-B7B8AB722C0E}"/>
              </a:ext>
            </a:extLst>
          </p:cNvPr>
          <p:cNvGraphicFramePr/>
          <p:nvPr/>
        </p:nvGraphicFramePr>
        <p:xfrm>
          <a:off x="407368" y="1438812"/>
          <a:ext cx="11665296" cy="51576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69342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a:extLst>
              <a:ext uri="{FF2B5EF4-FFF2-40B4-BE49-F238E27FC236}">
                <a16:creationId xmlns:a16="http://schemas.microsoft.com/office/drawing/2014/main" id="{B7573A96-6220-4745-A463-5B17CA7598F9}"/>
              </a:ext>
            </a:extLst>
          </p:cNvPr>
          <p:cNvSpPr/>
          <p:nvPr/>
        </p:nvSpPr>
        <p:spPr>
          <a:xfrm>
            <a:off x="38709" y="0"/>
            <a:ext cx="12069451" cy="584775"/>
          </a:xfrm>
          <a:prstGeom prst="rect">
            <a:avLst/>
          </a:prstGeom>
          <a:solidFill>
            <a:schemeClr val="bg1">
              <a:lumMod val="95000"/>
            </a:schemeClr>
          </a:solidFill>
        </p:spPr>
        <p:txBody>
          <a:bodyPr wrap="square">
            <a:spAutoFit/>
          </a:bodyPr>
          <a:lstStyle/>
          <a:p>
            <a:pPr algn="r"/>
            <a:r>
              <a:rPr lang="es-ES" sz="3200" b="1" i="1" dirty="0">
                <a:ln w="50800"/>
                <a:solidFill>
                  <a:schemeClr val="bg1"/>
                </a:solidFill>
                <a:effectLst>
                  <a:outerShdw blurRad="38100" dist="38100" dir="2700000" algn="tl">
                    <a:srgbClr val="000000">
                      <a:alpha val="43137"/>
                    </a:srgbClr>
                  </a:outerShdw>
                </a:effectLst>
              </a:rPr>
              <a:t>Presupuesto 2023</a:t>
            </a:r>
            <a:endParaRPr lang="es-ES" sz="3200" i="1" dirty="0">
              <a:solidFill>
                <a:schemeClr val="bg1"/>
              </a:solidFill>
              <a:effectLst>
                <a:outerShdw blurRad="38100" dist="38100" dir="2700000" algn="tl">
                  <a:srgbClr val="000000">
                    <a:alpha val="43137"/>
                  </a:srgbClr>
                </a:outerShdw>
              </a:effectLst>
            </a:endParaRPr>
          </a:p>
        </p:txBody>
      </p:sp>
      <p:sp>
        <p:nvSpPr>
          <p:cNvPr id="1026" name="Rectangle 2"/>
          <p:cNvSpPr>
            <a:spLocks noChangeArrowheads="1"/>
          </p:cNvSpPr>
          <p:nvPr/>
        </p:nvSpPr>
        <p:spPr bwMode="auto">
          <a:xfrm>
            <a:off x="1524001" y="-682303"/>
            <a:ext cx="637247" cy="1821807"/>
          </a:xfrm>
          <a:prstGeom prst="rect">
            <a:avLst/>
          </a:prstGeom>
          <a:noFill/>
          <a:ln w="9525">
            <a:noFill/>
            <a:miter lim="800000"/>
            <a:headEnd/>
            <a:tailEnd/>
          </a:ln>
          <a:effectLst/>
        </p:spPr>
        <p:txBody>
          <a:bodyPr vert="horz" wrap="none" lIns="91440" tIns="630039" rIns="539580" bIns="899829" numCol="1" anchor="ctr" anchorCtr="0" compatLnSpc="1">
            <a:prstTxWarp prst="textNoShape">
              <a:avLst/>
            </a:prstTxWarp>
            <a:spAutoFit/>
          </a:bodyPr>
          <a:lstStyle/>
          <a:p>
            <a:endParaRPr lang="es-ES" dirty="0"/>
          </a:p>
        </p:txBody>
      </p:sp>
      <p:sp>
        <p:nvSpPr>
          <p:cNvPr id="1027" name="Rectangle 3"/>
          <p:cNvSpPr>
            <a:spLocks noChangeArrowheads="1"/>
          </p:cNvSpPr>
          <p:nvPr/>
        </p:nvSpPr>
        <p:spPr bwMode="auto">
          <a:xfrm>
            <a:off x="1775520" y="2970824"/>
            <a:ext cx="835292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br>
              <a:rPr lang="es-ES" sz="4000" b="1" dirty="0">
                <a:solidFill>
                  <a:srgbClr val="548DD4"/>
                </a:solidFill>
                <a:latin typeface="Arial" pitchFamily="34" charset="0"/>
                <a:ea typeface="Calibri" pitchFamily="34" charset="0"/>
                <a:cs typeface="Arial" pitchFamily="34" charset="0"/>
              </a:rPr>
            </a:br>
            <a:endParaRPr lang="es-ES" sz="4000" dirty="0">
              <a:latin typeface="Arial" pitchFamily="34" charset="0"/>
              <a:cs typeface="Arial" pitchFamily="34" charset="0"/>
            </a:endParaRPr>
          </a:p>
        </p:txBody>
      </p:sp>
      <p:sp>
        <p:nvSpPr>
          <p:cNvPr id="6" name="5 Rectángulo"/>
          <p:cNvSpPr/>
          <p:nvPr/>
        </p:nvSpPr>
        <p:spPr>
          <a:xfrm>
            <a:off x="2138265" y="2924656"/>
            <a:ext cx="7992888" cy="923330"/>
          </a:xfrm>
          <a:prstGeom prst="rect">
            <a:avLst/>
          </a:prstGeom>
          <a:ln>
            <a:solidFill>
              <a:schemeClr val="bg1"/>
            </a:solidFill>
          </a:ln>
          <a:effectLst>
            <a:outerShdw blurRad="152400" dist="317500" dir="5400000" sx="90000" sy="-19000" rotWithShape="0">
              <a:prstClr val="black">
                <a:alpha val="15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5400" b="1" dirty="0">
                <a:solidFill>
                  <a:schemeClr val="tx1">
                    <a:lumMod val="50000"/>
                    <a:lumOff val="50000"/>
                  </a:schemeClr>
                </a:solidFill>
              </a:rPr>
              <a:t>Novedades Fiscales 2023</a:t>
            </a:r>
            <a:endParaRPr lang="es-ES" sz="5400" b="1" dirty="0">
              <a:solidFill>
                <a:schemeClr val="tx2">
                  <a:lumMod val="60000"/>
                  <a:lumOff val="40000"/>
                </a:schemeClr>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0" y="0"/>
            <a:ext cx="1440160" cy="1698156"/>
          </a:xfrm>
          <a:prstGeom prst="rect">
            <a:avLst/>
          </a:prstGeom>
        </p:spPr>
      </p:pic>
      <p:sp>
        <p:nvSpPr>
          <p:cNvPr id="9" name="Rectángulo 8">
            <a:extLst>
              <a:ext uri="{FF2B5EF4-FFF2-40B4-BE49-F238E27FC236}">
                <a16:creationId xmlns:a16="http://schemas.microsoft.com/office/drawing/2014/main" id="{59E8F2AE-A26C-42ED-8A0E-C1CF074EF028}"/>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Información Contable y Gestión Económica y Financiera</a:t>
            </a:r>
          </a:p>
        </p:txBody>
      </p:sp>
    </p:spTree>
    <p:extLst>
      <p:ext uri="{BB962C8B-B14F-4D97-AF65-F5344CB8AC3E}">
        <p14:creationId xmlns:p14="http://schemas.microsoft.com/office/powerpoint/2010/main" val="24412471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a:extLst>
              <a:ext uri="{FF2B5EF4-FFF2-40B4-BE49-F238E27FC236}">
                <a16:creationId xmlns:a16="http://schemas.microsoft.com/office/drawing/2014/main" id="{B7573A96-6220-4745-A463-5B17CA7598F9}"/>
              </a:ext>
            </a:extLst>
          </p:cNvPr>
          <p:cNvSpPr/>
          <p:nvPr/>
        </p:nvSpPr>
        <p:spPr>
          <a:xfrm>
            <a:off x="38709" y="0"/>
            <a:ext cx="12069451" cy="584775"/>
          </a:xfrm>
          <a:prstGeom prst="rect">
            <a:avLst/>
          </a:prstGeom>
          <a:solidFill>
            <a:schemeClr val="bg1">
              <a:lumMod val="95000"/>
            </a:schemeClr>
          </a:solidFill>
        </p:spPr>
        <p:txBody>
          <a:bodyPr wrap="square">
            <a:spAutoFit/>
          </a:bodyPr>
          <a:lstStyle/>
          <a:p>
            <a:pPr algn="r"/>
            <a:r>
              <a:rPr lang="es-ES" sz="3200" b="1" i="1" dirty="0">
                <a:ln w="50800"/>
                <a:solidFill>
                  <a:schemeClr val="bg1"/>
                </a:solidFill>
                <a:effectLst>
                  <a:outerShdw blurRad="38100" dist="38100" dir="2700000" algn="tl">
                    <a:srgbClr val="000000">
                      <a:alpha val="43137"/>
                    </a:srgbClr>
                  </a:outerShdw>
                </a:effectLst>
              </a:rPr>
              <a:t>Presupuesto 2023</a:t>
            </a:r>
            <a:endParaRPr lang="es-ES" sz="3200" i="1" dirty="0">
              <a:solidFill>
                <a:schemeClr val="bg1"/>
              </a:solidFill>
              <a:effectLst>
                <a:outerShdw blurRad="38100" dist="38100" dir="2700000" algn="tl">
                  <a:srgbClr val="000000">
                    <a:alpha val="43137"/>
                  </a:srgbClr>
                </a:outerShdw>
              </a:effectLst>
            </a:endParaRPr>
          </a:p>
        </p:txBody>
      </p:sp>
      <p:sp>
        <p:nvSpPr>
          <p:cNvPr id="1026" name="Rectangle 2"/>
          <p:cNvSpPr>
            <a:spLocks noChangeArrowheads="1"/>
          </p:cNvSpPr>
          <p:nvPr/>
        </p:nvSpPr>
        <p:spPr bwMode="auto">
          <a:xfrm>
            <a:off x="1524001" y="-682303"/>
            <a:ext cx="637247" cy="1821807"/>
          </a:xfrm>
          <a:prstGeom prst="rect">
            <a:avLst/>
          </a:prstGeom>
          <a:noFill/>
          <a:ln w="9525">
            <a:noFill/>
            <a:miter lim="800000"/>
            <a:headEnd/>
            <a:tailEnd/>
          </a:ln>
          <a:effectLst/>
        </p:spPr>
        <p:txBody>
          <a:bodyPr vert="horz" wrap="none" lIns="91440" tIns="630039" rIns="539580" bIns="899829" numCol="1" anchor="ctr" anchorCtr="0" compatLnSpc="1">
            <a:prstTxWarp prst="textNoShape">
              <a:avLst/>
            </a:prstTxWarp>
            <a:spAutoFit/>
          </a:bodyPr>
          <a:lstStyle/>
          <a:p>
            <a:endParaRPr lang="es-ES" dirty="0"/>
          </a:p>
        </p:txBody>
      </p:sp>
      <p:sp>
        <p:nvSpPr>
          <p:cNvPr id="1027" name="Rectangle 3"/>
          <p:cNvSpPr>
            <a:spLocks noChangeArrowheads="1"/>
          </p:cNvSpPr>
          <p:nvPr/>
        </p:nvSpPr>
        <p:spPr bwMode="auto">
          <a:xfrm>
            <a:off x="1775520" y="2970824"/>
            <a:ext cx="835292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br>
              <a:rPr lang="es-ES" sz="4000" b="1" dirty="0">
                <a:solidFill>
                  <a:srgbClr val="548DD4"/>
                </a:solidFill>
                <a:latin typeface="Arial" pitchFamily="34" charset="0"/>
                <a:ea typeface="Calibri" pitchFamily="34" charset="0"/>
                <a:cs typeface="Arial" pitchFamily="34" charset="0"/>
              </a:rPr>
            </a:br>
            <a:endParaRPr lang="es-ES" sz="4000" dirty="0">
              <a:latin typeface="Arial" pitchFamily="34" charset="0"/>
              <a:cs typeface="Arial" pitchFamily="34" charset="0"/>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0" y="0"/>
            <a:ext cx="1440160" cy="1698156"/>
          </a:xfrm>
          <a:prstGeom prst="rect">
            <a:avLst/>
          </a:prstGeom>
        </p:spPr>
      </p:pic>
      <p:sp>
        <p:nvSpPr>
          <p:cNvPr id="9" name="Rectángulo 8">
            <a:extLst>
              <a:ext uri="{FF2B5EF4-FFF2-40B4-BE49-F238E27FC236}">
                <a16:creationId xmlns:a16="http://schemas.microsoft.com/office/drawing/2014/main" id="{59E8F2AE-A26C-42ED-8A0E-C1CF074EF028}"/>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Información Contable y Gestión Económica y Financiera</a:t>
            </a:r>
          </a:p>
        </p:txBody>
      </p:sp>
      <p:sp>
        <p:nvSpPr>
          <p:cNvPr id="10" name="Rectangle 3">
            <a:extLst>
              <a:ext uri="{FF2B5EF4-FFF2-40B4-BE49-F238E27FC236}">
                <a16:creationId xmlns:a16="http://schemas.microsoft.com/office/drawing/2014/main" id="{F21F32EA-34FB-45A2-95A6-C9454EE0CE68}"/>
              </a:ext>
            </a:extLst>
          </p:cNvPr>
          <p:cNvSpPr>
            <a:spLocks noChangeArrowheads="1"/>
          </p:cNvSpPr>
          <p:nvPr/>
        </p:nvSpPr>
        <p:spPr bwMode="auto">
          <a:xfrm>
            <a:off x="767408" y="679911"/>
            <a:ext cx="10585176" cy="64325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ES" sz="4800" b="1" dirty="0">
                <a:solidFill>
                  <a:schemeClr val="tx2">
                    <a:lumMod val="60000"/>
                    <a:lumOff val="40000"/>
                  </a:schemeClr>
                </a:solidFill>
                <a:effectLst>
                  <a:outerShdw blurRad="38100" dist="38100" dir="2700000" algn="tl">
                    <a:srgbClr val="000000">
                      <a:alpha val="43137"/>
                    </a:srgbClr>
                  </a:outerShdw>
                </a:effectLst>
                <a:latin typeface="Batang" pitchFamily="18" charset="-127"/>
                <a:ea typeface="Batang" pitchFamily="18" charset="-127"/>
                <a:cs typeface="Arial" pitchFamily="34" charset="0"/>
              </a:rPr>
              <a:t>IVA:</a:t>
            </a:r>
          </a:p>
          <a:p>
            <a:pPr algn="ctr" fontAlgn="base">
              <a:spcBef>
                <a:spcPct val="0"/>
              </a:spcBef>
              <a:spcAft>
                <a:spcPct val="0"/>
              </a:spcAft>
            </a:pPr>
            <a:endParaRPr lang="es-ES" sz="4800" b="1" dirty="0">
              <a:effectLst>
                <a:outerShdw blurRad="38100" dist="38100" dir="2700000" algn="tl">
                  <a:srgbClr val="000000">
                    <a:alpha val="43137"/>
                  </a:srgbClr>
                </a:outerShdw>
              </a:effectLst>
              <a:latin typeface="Batang" pitchFamily="18" charset="-127"/>
              <a:ea typeface="Batang" pitchFamily="18" charset="-127"/>
              <a:cs typeface="Arial" pitchFamily="34" charset="0"/>
            </a:endParaRPr>
          </a:p>
          <a:p>
            <a:pPr algn="just" eaLnBrk="0" fontAlgn="base" hangingPunct="0">
              <a:spcBef>
                <a:spcPct val="0"/>
              </a:spcBef>
              <a:spcAft>
                <a:spcPct val="0"/>
              </a:spcAft>
            </a:pPr>
            <a:r>
              <a:rPr lang="es-ES" sz="2800" b="1" dirty="0">
                <a:solidFill>
                  <a:srgbClr val="FF0000"/>
                </a:solidFill>
                <a:effectLst>
                  <a:outerShdw blurRad="38100" dist="38100" dir="2700000" algn="tl">
                    <a:srgbClr val="000000">
                      <a:alpha val="43137"/>
                    </a:srgbClr>
                  </a:outerShdw>
                </a:effectLst>
                <a:latin typeface="Levenim MT" panose="02010502060101010101" pitchFamily="2" charset="-79"/>
                <a:ea typeface="Calibri" pitchFamily="34" charset="0"/>
                <a:cs typeface="Levenim MT" panose="02010502060101010101" pitchFamily="2" charset="-79"/>
              </a:rPr>
              <a:t>1</a:t>
            </a:r>
            <a:r>
              <a:rPr lang="es-ES" sz="2800" dirty="0">
                <a:solidFill>
                  <a:schemeClr val="bg1">
                    <a:lumMod val="50000"/>
                  </a:schemeClr>
                </a:solidFill>
                <a:latin typeface="Levenim MT" panose="02010502060101010101" pitchFamily="2" charset="-79"/>
                <a:ea typeface="Calibri" pitchFamily="34" charset="0"/>
                <a:cs typeface="Levenim MT" panose="02010502060101010101" pitchFamily="2" charset="-79"/>
              </a:rPr>
              <a:t>- Nuevo tipo del 5%</a:t>
            </a:r>
          </a:p>
          <a:p>
            <a:pPr algn="just" eaLnBrk="0" fontAlgn="base" hangingPunct="0">
              <a:spcBef>
                <a:spcPct val="0"/>
              </a:spcBef>
              <a:spcAft>
                <a:spcPct val="0"/>
              </a:spcAft>
            </a:pPr>
            <a:endParaRPr lang="es-ES" sz="2800" dirty="0">
              <a:solidFill>
                <a:schemeClr val="bg1">
                  <a:lumMod val="50000"/>
                </a:schemeClr>
              </a:solidFill>
              <a:latin typeface="Levenim MT" panose="02010502060101010101" pitchFamily="2" charset="-79"/>
              <a:ea typeface="Calibri" pitchFamily="34" charset="0"/>
              <a:cs typeface="Levenim MT" panose="02010502060101010101" pitchFamily="2" charset="-79"/>
            </a:endParaRPr>
          </a:p>
          <a:p>
            <a:pPr algn="just" eaLnBrk="0" fontAlgn="base" hangingPunct="0">
              <a:spcBef>
                <a:spcPct val="0"/>
              </a:spcBef>
              <a:spcAft>
                <a:spcPct val="0"/>
              </a:spcAft>
            </a:pPr>
            <a:r>
              <a:rPr lang="es-ES" sz="2800" b="1" dirty="0">
                <a:solidFill>
                  <a:srgbClr val="FF0000"/>
                </a:solidFill>
                <a:effectLst>
                  <a:outerShdw blurRad="38100" dist="38100" dir="2700000" algn="tl">
                    <a:srgbClr val="000000">
                      <a:alpha val="43137"/>
                    </a:srgbClr>
                  </a:outerShdw>
                </a:effectLst>
                <a:latin typeface="Levenim MT" panose="02010502060101010101" pitchFamily="2" charset="-79"/>
                <a:ea typeface="Calibri" pitchFamily="34" charset="0"/>
                <a:cs typeface="Levenim MT" panose="02010502060101010101" pitchFamily="2" charset="-79"/>
              </a:rPr>
              <a:t>2</a:t>
            </a:r>
            <a:r>
              <a:rPr lang="es-ES" sz="2800" dirty="0">
                <a:solidFill>
                  <a:schemeClr val="bg1">
                    <a:lumMod val="50000"/>
                  </a:schemeClr>
                </a:solidFill>
                <a:latin typeface="Levenim MT" panose="02010502060101010101" pitchFamily="2" charset="-79"/>
                <a:ea typeface="Calibri" pitchFamily="34" charset="0"/>
                <a:cs typeface="Levenim MT" panose="02010502060101010101" pitchFamily="2" charset="-79"/>
              </a:rPr>
              <a:t>- Porcentaje IVA deducible: listado actividades</a:t>
            </a:r>
          </a:p>
          <a:p>
            <a:pPr algn="just" eaLnBrk="0" fontAlgn="base" hangingPunct="0">
              <a:spcBef>
                <a:spcPct val="0"/>
              </a:spcBef>
              <a:spcAft>
                <a:spcPct val="0"/>
              </a:spcAft>
            </a:pPr>
            <a:endParaRPr lang="es-ES" sz="2800" dirty="0">
              <a:solidFill>
                <a:schemeClr val="bg1">
                  <a:lumMod val="50000"/>
                </a:schemeClr>
              </a:solidFill>
              <a:latin typeface="Levenim MT" panose="02010502060101010101" pitchFamily="2" charset="-79"/>
              <a:ea typeface="Calibri" pitchFamily="34" charset="0"/>
              <a:cs typeface="Levenim MT" panose="02010502060101010101" pitchFamily="2" charset="-79"/>
            </a:endParaRPr>
          </a:p>
          <a:p>
            <a:pPr algn="just" eaLnBrk="0" fontAlgn="base" hangingPunct="0">
              <a:spcBef>
                <a:spcPct val="0"/>
              </a:spcBef>
              <a:spcAft>
                <a:spcPct val="0"/>
              </a:spcAft>
            </a:pPr>
            <a:r>
              <a:rPr lang="es-ES" sz="2800" b="1" dirty="0">
                <a:solidFill>
                  <a:srgbClr val="FF0000"/>
                </a:solidFill>
                <a:effectLst>
                  <a:outerShdw blurRad="38100" dist="38100" dir="2700000" algn="tl">
                    <a:srgbClr val="000000">
                      <a:alpha val="43137"/>
                    </a:srgbClr>
                  </a:outerShdw>
                </a:effectLst>
                <a:latin typeface="Levenim MT" panose="02010502060101010101" pitchFamily="2" charset="-79"/>
                <a:ea typeface="Calibri" pitchFamily="34" charset="0"/>
                <a:cs typeface="Levenim MT" panose="02010502060101010101" pitchFamily="2" charset="-79"/>
              </a:rPr>
              <a:t>3</a:t>
            </a:r>
            <a:r>
              <a:rPr lang="es-ES" sz="2800" dirty="0">
                <a:solidFill>
                  <a:schemeClr val="bg1">
                    <a:lumMod val="50000"/>
                  </a:schemeClr>
                </a:solidFill>
                <a:latin typeface="Levenim MT" panose="02010502060101010101" pitchFamily="2" charset="-79"/>
                <a:ea typeface="Calibri" pitchFamily="34" charset="0"/>
                <a:cs typeface="Levenim MT" panose="02010502060101010101" pitchFamily="2" charset="-79"/>
              </a:rPr>
              <a:t>- Exportaciones: permite introducir el IVA a mano</a:t>
            </a:r>
          </a:p>
          <a:p>
            <a:pPr algn="just" eaLnBrk="0" fontAlgn="base" hangingPunct="0">
              <a:spcBef>
                <a:spcPct val="0"/>
              </a:spcBef>
              <a:spcAft>
                <a:spcPct val="0"/>
              </a:spcAft>
            </a:pPr>
            <a:endParaRPr lang="es-ES" sz="2800" dirty="0">
              <a:solidFill>
                <a:schemeClr val="bg1">
                  <a:lumMod val="50000"/>
                </a:schemeClr>
              </a:solidFill>
              <a:latin typeface="Levenim MT" panose="02010502060101010101" pitchFamily="2" charset="-79"/>
              <a:ea typeface="Calibri" pitchFamily="34" charset="0"/>
              <a:cs typeface="Levenim MT" panose="02010502060101010101" pitchFamily="2" charset="-79"/>
            </a:endParaRPr>
          </a:p>
          <a:p>
            <a:pPr algn="just" eaLnBrk="0" fontAlgn="base" hangingPunct="0">
              <a:spcBef>
                <a:spcPct val="0"/>
              </a:spcBef>
              <a:spcAft>
                <a:spcPct val="0"/>
              </a:spcAft>
            </a:pPr>
            <a:r>
              <a:rPr lang="es-ES" sz="2800" b="1" dirty="0">
                <a:solidFill>
                  <a:srgbClr val="FF0000"/>
                </a:solidFill>
                <a:effectLst>
                  <a:outerShdw blurRad="38100" dist="38100" dir="2700000" algn="tl">
                    <a:srgbClr val="000000">
                      <a:alpha val="43137"/>
                    </a:srgbClr>
                  </a:outerShdw>
                </a:effectLst>
                <a:latin typeface="Levenim MT" panose="02010502060101010101" pitchFamily="2" charset="-79"/>
                <a:cs typeface="Levenim MT" panose="02010502060101010101" pitchFamily="2" charset="-79"/>
              </a:rPr>
              <a:t>4</a:t>
            </a:r>
            <a:r>
              <a:rPr lang="es-ES" sz="2800" dirty="0">
                <a:solidFill>
                  <a:schemeClr val="bg1">
                    <a:lumMod val="50000"/>
                  </a:schemeClr>
                </a:solidFill>
                <a:latin typeface="Levenim MT" panose="02010502060101010101" pitchFamily="2" charset="-79"/>
                <a:ea typeface="Calibri" pitchFamily="34" charset="0"/>
                <a:cs typeface="Levenim MT" panose="02010502060101010101" pitchFamily="2" charset="-79"/>
              </a:rPr>
              <a:t>- Importancia de las fechas</a:t>
            </a:r>
          </a:p>
          <a:p>
            <a:pPr algn="just" eaLnBrk="0" fontAlgn="base" hangingPunct="0">
              <a:spcBef>
                <a:spcPct val="0"/>
              </a:spcBef>
              <a:spcAft>
                <a:spcPct val="0"/>
              </a:spcAft>
            </a:pPr>
            <a:endParaRPr lang="es-ES" sz="2800" dirty="0">
              <a:solidFill>
                <a:schemeClr val="bg1">
                  <a:lumMod val="50000"/>
                </a:schemeClr>
              </a:solidFill>
              <a:latin typeface="Levenim MT" panose="02010502060101010101" pitchFamily="2" charset="-79"/>
              <a:ea typeface="Calibri" pitchFamily="34" charset="0"/>
              <a:cs typeface="Levenim MT" panose="02010502060101010101" pitchFamily="2" charset="-79"/>
            </a:endParaRPr>
          </a:p>
          <a:p>
            <a:pPr algn="just" eaLnBrk="0" fontAlgn="base" hangingPunct="0">
              <a:spcBef>
                <a:spcPct val="0"/>
              </a:spcBef>
              <a:spcAft>
                <a:spcPct val="0"/>
              </a:spcAft>
            </a:pPr>
            <a:r>
              <a:rPr lang="es-ES" sz="2800" b="1" dirty="0">
                <a:solidFill>
                  <a:srgbClr val="FF0000"/>
                </a:solidFill>
                <a:effectLst>
                  <a:outerShdw blurRad="38100" dist="38100" dir="2700000" algn="tl">
                    <a:srgbClr val="000000">
                      <a:alpha val="43137"/>
                    </a:srgbClr>
                  </a:outerShdw>
                </a:effectLst>
                <a:latin typeface="Levenim MT" panose="02010502060101010101" pitchFamily="2" charset="-79"/>
                <a:ea typeface="Calibri" pitchFamily="34" charset="0"/>
                <a:cs typeface="Levenim MT" panose="02010502060101010101" pitchFamily="2" charset="-79"/>
              </a:rPr>
              <a:t>5</a:t>
            </a:r>
            <a:r>
              <a:rPr lang="es-ES" sz="2800" dirty="0">
                <a:solidFill>
                  <a:schemeClr val="bg1">
                    <a:lumMod val="50000"/>
                  </a:schemeClr>
                </a:solidFill>
                <a:latin typeface="Levenim MT" panose="02010502060101010101" pitchFamily="2" charset="-79"/>
                <a:ea typeface="Calibri" pitchFamily="34" charset="0"/>
                <a:cs typeface="Levenim MT" panose="02010502060101010101" pitchFamily="2" charset="-79"/>
              </a:rPr>
              <a:t>- Asistencia a cursos, congresos y similares en el extranjero</a:t>
            </a:r>
          </a:p>
          <a:p>
            <a:pPr algn="just" eaLnBrk="0" fontAlgn="base" hangingPunct="0">
              <a:spcBef>
                <a:spcPct val="0"/>
              </a:spcBef>
              <a:spcAft>
                <a:spcPct val="0"/>
              </a:spcAft>
            </a:pPr>
            <a:r>
              <a:rPr lang="es-ES" sz="3200" dirty="0">
                <a:solidFill>
                  <a:schemeClr val="bg1">
                    <a:lumMod val="50000"/>
                  </a:schemeClr>
                </a:solidFill>
                <a:latin typeface="Levenim MT" panose="02010502060101010101" pitchFamily="2" charset="-79"/>
                <a:ea typeface="Calibri" pitchFamily="34" charset="0"/>
                <a:cs typeface="Levenim MT" panose="02010502060101010101" pitchFamily="2" charset="-79"/>
              </a:rPr>
              <a:t>    </a:t>
            </a:r>
            <a:r>
              <a:rPr lang="es-ES" sz="2800" dirty="0">
                <a:solidFill>
                  <a:schemeClr val="bg1">
                    <a:lumMod val="50000"/>
                  </a:schemeClr>
                </a:solidFill>
                <a:latin typeface="Levenim MT" panose="02010502060101010101" pitchFamily="2" charset="-79"/>
                <a:ea typeface="Calibri" pitchFamily="34" charset="0"/>
                <a:cs typeface="Levenim MT" panose="02010502060101010101" pitchFamily="2" charset="-79"/>
              </a:rPr>
              <a:t>(online o presencial)</a:t>
            </a:r>
          </a:p>
          <a:p>
            <a:pPr algn="just" eaLnBrk="0" fontAlgn="base" hangingPunct="0">
              <a:spcBef>
                <a:spcPct val="0"/>
              </a:spcBef>
              <a:spcAft>
                <a:spcPct val="0"/>
              </a:spcAft>
            </a:pPr>
            <a:endParaRPr lang="es-ES" sz="3200" dirty="0">
              <a:solidFill>
                <a:schemeClr val="bg1">
                  <a:lumMod val="50000"/>
                </a:schemeClr>
              </a:solidFill>
              <a:latin typeface="Levenim MT" panose="02010502060101010101" pitchFamily="2" charset="-79"/>
              <a:ea typeface="Calibri" pitchFamily="34" charset="0"/>
              <a:cs typeface="Levenim MT" panose="02010502060101010101" pitchFamily="2" charset="-79"/>
            </a:endParaRPr>
          </a:p>
        </p:txBody>
      </p:sp>
    </p:spTree>
    <p:extLst>
      <p:ext uri="{BB962C8B-B14F-4D97-AF65-F5344CB8AC3E}">
        <p14:creationId xmlns:p14="http://schemas.microsoft.com/office/powerpoint/2010/main" val="30049175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6 Rectángulo">
            <a:extLst>
              <a:ext uri="{FF2B5EF4-FFF2-40B4-BE49-F238E27FC236}">
                <a16:creationId xmlns:a16="http://schemas.microsoft.com/office/drawing/2014/main" id="{624C19C4-066D-4742-AA81-051B0B83265B}"/>
              </a:ext>
            </a:extLst>
          </p:cNvPr>
          <p:cNvSpPr/>
          <p:nvPr/>
        </p:nvSpPr>
        <p:spPr>
          <a:xfrm>
            <a:off x="38709" y="0"/>
            <a:ext cx="12069451" cy="584775"/>
          </a:xfrm>
          <a:prstGeom prst="rect">
            <a:avLst/>
          </a:prstGeom>
          <a:solidFill>
            <a:schemeClr val="bg1">
              <a:lumMod val="95000"/>
            </a:schemeClr>
          </a:solidFill>
        </p:spPr>
        <p:txBody>
          <a:bodyPr wrap="square">
            <a:spAutoFit/>
          </a:bodyPr>
          <a:lstStyle/>
          <a:p>
            <a:pPr algn="r"/>
            <a:r>
              <a:rPr lang="es-ES" sz="3200" b="1" i="1" dirty="0">
                <a:ln w="50800"/>
                <a:solidFill>
                  <a:schemeClr val="bg1"/>
                </a:solidFill>
                <a:effectLst>
                  <a:outerShdw blurRad="38100" dist="38100" dir="2700000" algn="tl">
                    <a:srgbClr val="000000">
                      <a:alpha val="43137"/>
                    </a:srgbClr>
                  </a:outerShdw>
                </a:effectLst>
              </a:rPr>
              <a:t>Presupuesto 2023</a:t>
            </a:r>
            <a:endParaRPr lang="es-ES" sz="3200" i="1" dirty="0">
              <a:solidFill>
                <a:schemeClr val="bg1"/>
              </a:solidFill>
              <a:effectLst>
                <a:outerShdw blurRad="38100" dist="38100" dir="2700000" algn="tl">
                  <a:srgbClr val="000000">
                    <a:alpha val="43137"/>
                  </a:srgbClr>
                </a:outerShdw>
              </a:effectLst>
            </a:endParaRPr>
          </a:p>
        </p:txBody>
      </p:sp>
      <p:sp>
        <p:nvSpPr>
          <p:cNvPr id="7" name="Rectángulo 6">
            <a:extLst>
              <a:ext uri="{FF2B5EF4-FFF2-40B4-BE49-F238E27FC236}">
                <a16:creationId xmlns:a16="http://schemas.microsoft.com/office/drawing/2014/main" id="{7C964B12-BCF1-41A6-B820-8FC7B3F5FA92}"/>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Información Contable y Gestión Económica y Financiera</a:t>
            </a:r>
          </a:p>
        </p:txBody>
      </p:sp>
      <p:sp>
        <p:nvSpPr>
          <p:cNvPr id="6" name="Rectangle 3">
            <a:extLst>
              <a:ext uri="{FF2B5EF4-FFF2-40B4-BE49-F238E27FC236}">
                <a16:creationId xmlns:a16="http://schemas.microsoft.com/office/drawing/2014/main" id="{0F7A6CB9-AE16-4575-A87C-05AFBEF0B251}"/>
              </a:ext>
            </a:extLst>
          </p:cNvPr>
          <p:cNvSpPr>
            <a:spLocks noChangeArrowheads="1"/>
          </p:cNvSpPr>
          <p:nvPr/>
        </p:nvSpPr>
        <p:spPr bwMode="auto">
          <a:xfrm>
            <a:off x="767408" y="987687"/>
            <a:ext cx="10585176"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ES" sz="4800" b="1" dirty="0">
                <a:solidFill>
                  <a:schemeClr val="tx2">
                    <a:lumMod val="60000"/>
                    <a:lumOff val="40000"/>
                  </a:schemeClr>
                </a:solidFill>
                <a:effectLst>
                  <a:outerShdw blurRad="38100" dist="38100" dir="2700000" algn="tl">
                    <a:srgbClr val="000000">
                      <a:alpha val="43137"/>
                    </a:srgbClr>
                  </a:outerShdw>
                </a:effectLst>
                <a:latin typeface="Batang" pitchFamily="18" charset="-127"/>
                <a:ea typeface="Batang" pitchFamily="18" charset="-127"/>
                <a:cs typeface="Arial" pitchFamily="34" charset="0"/>
              </a:rPr>
              <a:t>IRPF / IRNR:</a:t>
            </a:r>
          </a:p>
          <a:p>
            <a:pPr algn="ctr" fontAlgn="base">
              <a:spcBef>
                <a:spcPct val="0"/>
              </a:spcBef>
              <a:spcAft>
                <a:spcPct val="0"/>
              </a:spcAft>
            </a:pPr>
            <a:endParaRPr lang="es-ES" sz="4800" b="1" dirty="0">
              <a:effectLst>
                <a:outerShdw blurRad="38100" dist="38100" dir="2700000" algn="tl">
                  <a:srgbClr val="000000">
                    <a:alpha val="43137"/>
                  </a:srgbClr>
                </a:outerShdw>
              </a:effectLst>
              <a:latin typeface="Batang" pitchFamily="18" charset="-127"/>
              <a:ea typeface="Batang" pitchFamily="18" charset="-127"/>
              <a:cs typeface="Arial" pitchFamily="34" charset="0"/>
            </a:endParaRPr>
          </a:p>
          <a:p>
            <a:pPr algn="just" eaLnBrk="0" fontAlgn="base" hangingPunct="0">
              <a:spcBef>
                <a:spcPct val="0"/>
              </a:spcBef>
              <a:spcAft>
                <a:spcPct val="0"/>
              </a:spcAft>
            </a:pPr>
            <a:r>
              <a:rPr lang="es-ES" sz="3200" b="1" dirty="0">
                <a:solidFill>
                  <a:srgbClr val="FF0000"/>
                </a:solidFill>
                <a:effectLst>
                  <a:outerShdw blurRad="38100" dist="38100" dir="2700000" algn="tl">
                    <a:srgbClr val="000000">
                      <a:alpha val="43137"/>
                    </a:srgbClr>
                  </a:outerShdw>
                </a:effectLst>
                <a:latin typeface="Levenim MT" panose="02010502060101010101" pitchFamily="2" charset="-79"/>
                <a:ea typeface="Calibri" pitchFamily="34" charset="0"/>
                <a:cs typeface="Levenim MT" panose="02010502060101010101" pitchFamily="2" charset="-79"/>
              </a:rPr>
              <a:t>1</a:t>
            </a:r>
            <a:r>
              <a:rPr lang="es-ES" sz="3200" dirty="0">
                <a:solidFill>
                  <a:schemeClr val="bg1">
                    <a:lumMod val="50000"/>
                  </a:schemeClr>
                </a:solidFill>
                <a:latin typeface="Levenim MT" panose="02010502060101010101" pitchFamily="2" charset="-79"/>
                <a:ea typeface="Calibri" pitchFamily="34" charset="0"/>
                <a:cs typeface="Levenim MT" panose="02010502060101010101" pitchFamily="2" charset="-79"/>
              </a:rPr>
              <a:t>- IRPF:</a:t>
            </a:r>
          </a:p>
          <a:p>
            <a:pPr algn="just" eaLnBrk="0" fontAlgn="base" hangingPunct="0">
              <a:spcBef>
                <a:spcPct val="0"/>
              </a:spcBef>
              <a:spcAft>
                <a:spcPct val="0"/>
              </a:spcAft>
            </a:pPr>
            <a:r>
              <a:rPr lang="es-ES" sz="3200" dirty="0">
                <a:solidFill>
                  <a:schemeClr val="bg1">
                    <a:lumMod val="50000"/>
                  </a:schemeClr>
                </a:solidFill>
                <a:latin typeface="Levenim MT" panose="02010502060101010101" pitchFamily="2" charset="-79"/>
                <a:ea typeface="Calibri" pitchFamily="34" charset="0"/>
                <a:cs typeface="Levenim MT" panose="02010502060101010101" pitchFamily="2" charset="-79"/>
              </a:rPr>
              <a:t>	</a:t>
            </a:r>
            <a:r>
              <a:rPr lang="es-ES" sz="2400" dirty="0">
                <a:solidFill>
                  <a:schemeClr val="bg1">
                    <a:lumMod val="50000"/>
                  </a:schemeClr>
                </a:solidFill>
                <a:latin typeface="Levenim MT" panose="02010502060101010101" pitchFamily="2" charset="-79"/>
                <a:ea typeface="Calibri" pitchFamily="34" charset="0"/>
                <a:cs typeface="Levenim MT" panose="02010502060101010101" pitchFamily="2" charset="-79"/>
              </a:rPr>
              <a:t>F 02: colaboraciones docentes y </a:t>
            </a:r>
            <a:r>
              <a:rPr lang="es-ES" sz="2400" u="sng" dirty="0">
                <a:solidFill>
                  <a:schemeClr val="bg1">
                    <a:lumMod val="50000"/>
                  </a:schemeClr>
                </a:solidFill>
                <a:latin typeface="Levenim MT" panose="02010502060101010101" pitchFamily="2" charset="-79"/>
                <a:ea typeface="Calibri" pitchFamily="34" charset="0"/>
                <a:cs typeface="Levenim MT" panose="02010502060101010101" pitchFamily="2" charset="-79"/>
              </a:rPr>
              <a:t>de investigación </a:t>
            </a:r>
            <a:r>
              <a:rPr lang="es-ES" sz="2400" dirty="0">
                <a:solidFill>
                  <a:schemeClr val="bg1">
                    <a:lumMod val="50000"/>
                  </a:schemeClr>
                </a:solidFill>
                <a:latin typeface="Levenim MT" panose="02010502060101010101" pitchFamily="2" charset="-79"/>
                <a:ea typeface="Calibri" pitchFamily="34" charset="0"/>
                <a:cs typeface="Levenim MT" panose="02010502060101010101" pitchFamily="2" charset="-79"/>
              </a:rPr>
              <a:t>esporádicas</a:t>
            </a:r>
          </a:p>
          <a:p>
            <a:pPr algn="just" eaLnBrk="0" fontAlgn="base" hangingPunct="0">
              <a:spcBef>
                <a:spcPct val="0"/>
              </a:spcBef>
              <a:spcAft>
                <a:spcPct val="0"/>
              </a:spcAft>
            </a:pPr>
            <a:r>
              <a:rPr lang="es-ES" sz="2400" dirty="0">
                <a:solidFill>
                  <a:schemeClr val="bg1">
                    <a:lumMod val="50000"/>
                  </a:schemeClr>
                </a:solidFill>
                <a:latin typeface="Levenim MT" panose="02010502060101010101" pitchFamily="2" charset="-79"/>
                <a:ea typeface="Calibri" pitchFamily="34" charset="0"/>
                <a:cs typeface="Levenim MT" panose="02010502060101010101" pitchFamily="2" charset="-79"/>
              </a:rPr>
              <a:t>	F 02: patentes (dejamos de utilizar clave I 02), retención 15%</a:t>
            </a:r>
          </a:p>
          <a:p>
            <a:pPr algn="just" eaLnBrk="0" fontAlgn="base" hangingPunct="0">
              <a:spcBef>
                <a:spcPct val="0"/>
              </a:spcBef>
              <a:spcAft>
                <a:spcPct val="0"/>
              </a:spcAft>
            </a:pPr>
            <a:endParaRPr lang="es-ES" sz="3200" dirty="0">
              <a:solidFill>
                <a:schemeClr val="bg1">
                  <a:lumMod val="50000"/>
                </a:schemeClr>
              </a:solidFill>
              <a:latin typeface="Levenim MT" panose="02010502060101010101" pitchFamily="2" charset="-79"/>
              <a:ea typeface="Calibri" pitchFamily="34" charset="0"/>
              <a:cs typeface="Levenim MT" panose="02010502060101010101" pitchFamily="2" charset="-79"/>
            </a:endParaRPr>
          </a:p>
          <a:p>
            <a:pPr algn="just" eaLnBrk="0" fontAlgn="base" hangingPunct="0">
              <a:spcBef>
                <a:spcPct val="0"/>
              </a:spcBef>
              <a:spcAft>
                <a:spcPct val="0"/>
              </a:spcAft>
            </a:pPr>
            <a:r>
              <a:rPr lang="es-ES" sz="3200" b="1" dirty="0">
                <a:solidFill>
                  <a:srgbClr val="FF0000"/>
                </a:solidFill>
                <a:effectLst>
                  <a:outerShdw blurRad="38100" dist="38100" dir="2700000" algn="tl">
                    <a:srgbClr val="000000">
                      <a:alpha val="43137"/>
                    </a:srgbClr>
                  </a:outerShdw>
                </a:effectLst>
                <a:latin typeface="Levenim MT" panose="02010502060101010101" pitchFamily="2" charset="-79"/>
                <a:ea typeface="Calibri" pitchFamily="34" charset="0"/>
                <a:cs typeface="Levenim MT" panose="02010502060101010101" pitchFamily="2" charset="-79"/>
              </a:rPr>
              <a:t>2</a:t>
            </a:r>
            <a:r>
              <a:rPr lang="es-ES" sz="3200" dirty="0">
                <a:solidFill>
                  <a:schemeClr val="bg1">
                    <a:lumMod val="50000"/>
                  </a:schemeClr>
                </a:solidFill>
                <a:latin typeface="Levenim MT" panose="02010502060101010101" pitchFamily="2" charset="-79"/>
                <a:ea typeface="Calibri" pitchFamily="34" charset="0"/>
                <a:cs typeface="Levenim MT" panose="02010502060101010101" pitchFamily="2" charset="-79"/>
              </a:rPr>
              <a:t>- IRNR:</a:t>
            </a:r>
          </a:p>
          <a:p>
            <a:pPr algn="just" eaLnBrk="0" fontAlgn="base" hangingPunct="0">
              <a:spcBef>
                <a:spcPct val="0"/>
              </a:spcBef>
              <a:spcAft>
                <a:spcPct val="0"/>
              </a:spcAft>
            </a:pPr>
            <a:r>
              <a:rPr lang="es-ES" sz="3200" dirty="0">
                <a:solidFill>
                  <a:schemeClr val="bg1">
                    <a:lumMod val="50000"/>
                  </a:schemeClr>
                </a:solidFill>
                <a:latin typeface="Levenim MT" panose="02010502060101010101" pitchFamily="2" charset="-79"/>
                <a:ea typeface="Calibri" pitchFamily="34" charset="0"/>
                <a:cs typeface="Levenim MT" panose="02010502060101010101" pitchFamily="2" charset="-79"/>
              </a:rPr>
              <a:t>	</a:t>
            </a:r>
            <a:r>
              <a:rPr lang="es-ES" sz="2800" dirty="0">
                <a:solidFill>
                  <a:schemeClr val="bg1">
                    <a:lumMod val="50000"/>
                  </a:schemeClr>
                </a:solidFill>
                <a:latin typeface="Levenim MT" panose="02010502060101010101" pitchFamily="2" charset="-79"/>
                <a:ea typeface="Calibri" pitchFamily="34" charset="0"/>
                <a:cs typeface="Levenim MT" panose="02010502060101010101" pitchFamily="2" charset="-79"/>
              </a:rPr>
              <a:t>Clave 20 subclave </a:t>
            </a:r>
            <a:r>
              <a:rPr lang="es-ES" sz="2800" b="1" dirty="0">
                <a:solidFill>
                  <a:schemeClr val="bg1">
                    <a:lumMod val="50000"/>
                  </a:schemeClr>
                </a:solidFill>
                <a:latin typeface="Levenim MT" panose="02010502060101010101" pitchFamily="2" charset="-79"/>
                <a:ea typeface="Calibri" pitchFamily="34" charset="0"/>
                <a:cs typeface="Levenim MT" panose="02010502060101010101" pitchFamily="2" charset="-79"/>
              </a:rPr>
              <a:t>12</a:t>
            </a:r>
            <a:r>
              <a:rPr lang="es-ES" sz="2800" dirty="0">
                <a:solidFill>
                  <a:schemeClr val="bg1">
                    <a:lumMod val="50000"/>
                  </a:schemeClr>
                </a:solidFill>
                <a:latin typeface="Levenim MT" panose="02010502060101010101" pitchFamily="2" charset="-79"/>
                <a:ea typeface="Calibri" pitchFamily="34" charset="0"/>
                <a:cs typeface="Levenim MT" panose="02010502060101010101" pitchFamily="2" charset="-79"/>
              </a:rPr>
              <a:t>: dietas para gastos de viaje</a:t>
            </a:r>
          </a:p>
          <a:p>
            <a:pPr algn="just" eaLnBrk="0" fontAlgn="base" hangingPunct="0">
              <a:spcBef>
                <a:spcPct val="0"/>
              </a:spcBef>
              <a:spcAft>
                <a:spcPct val="0"/>
              </a:spcAft>
            </a:pPr>
            <a:r>
              <a:rPr lang="es-ES" sz="2800" dirty="0">
                <a:solidFill>
                  <a:schemeClr val="bg1">
                    <a:lumMod val="50000"/>
                  </a:schemeClr>
                </a:solidFill>
                <a:latin typeface="Levenim MT" panose="02010502060101010101" pitchFamily="2" charset="-79"/>
                <a:ea typeface="Calibri" pitchFamily="34" charset="0"/>
                <a:cs typeface="Levenim MT" panose="02010502060101010101" pitchFamily="2" charset="-79"/>
              </a:rPr>
              <a:t>	(Sin retención)	</a:t>
            </a:r>
          </a:p>
          <a:p>
            <a:pPr algn="just" eaLnBrk="0" fontAlgn="base" hangingPunct="0">
              <a:spcBef>
                <a:spcPct val="0"/>
              </a:spcBef>
              <a:spcAft>
                <a:spcPct val="0"/>
              </a:spcAft>
            </a:pPr>
            <a:r>
              <a:rPr lang="es-ES" sz="3200" dirty="0">
                <a:solidFill>
                  <a:schemeClr val="bg1">
                    <a:lumMod val="50000"/>
                  </a:schemeClr>
                </a:solidFill>
                <a:latin typeface="Levenim MT" panose="02010502060101010101" pitchFamily="2" charset="-79"/>
                <a:ea typeface="Calibri" pitchFamily="34" charset="0"/>
                <a:cs typeface="Levenim MT" panose="02010502060101010101" pitchFamily="2" charset="-79"/>
              </a:rPr>
              <a:t>	</a:t>
            </a:r>
            <a:r>
              <a:rPr lang="es-ES" sz="2800" dirty="0">
                <a:solidFill>
                  <a:schemeClr val="bg1">
                    <a:lumMod val="50000"/>
                  </a:schemeClr>
                </a:solidFill>
                <a:latin typeface="Levenim MT" panose="02010502060101010101" pitchFamily="2" charset="-79"/>
                <a:ea typeface="Calibri" pitchFamily="34" charset="0"/>
                <a:cs typeface="Levenim MT" panose="02010502060101010101" pitchFamily="2" charset="-79"/>
              </a:rPr>
              <a:t>No dar de alta el tercero con número de pasaporte</a:t>
            </a:r>
          </a:p>
          <a:p>
            <a:pPr algn="just" eaLnBrk="0" fontAlgn="base" hangingPunct="0">
              <a:spcBef>
                <a:spcPct val="0"/>
              </a:spcBef>
              <a:spcAft>
                <a:spcPct val="0"/>
              </a:spcAft>
            </a:pPr>
            <a:endParaRPr lang="es-ES" sz="3200" dirty="0">
              <a:solidFill>
                <a:schemeClr val="bg1">
                  <a:lumMod val="50000"/>
                </a:schemeClr>
              </a:solidFill>
              <a:latin typeface="Levenim MT" panose="02010502060101010101" pitchFamily="2" charset="-79"/>
              <a:ea typeface="Calibri" pitchFamily="34" charset="0"/>
              <a:cs typeface="Levenim MT" panose="02010502060101010101" pitchFamily="2" charset="-79"/>
            </a:endParaRPr>
          </a:p>
        </p:txBody>
      </p:sp>
      <p:pic>
        <p:nvPicPr>
          <p:cNvPr id="2" name="Imagen 1">
            <a:extLst>
              <a:ext uri="{FF2B5EF4-FFF2-40B4-BE49-F238E27FC236}">
                <a16:creationId xmlns:a16="http://schemas.microsoft.com/office/drawing/2014/main" id="{C13D058F-E13C-01D7-018C-DD6F0EBAA1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0" y="0"/>
            <a:ext cx="1440160" cy="1698156"/>
          </a:xfrm>
          <a:prstGeom prst="rect">
            <a:avLst/>
          </a:prstGeom>
        </p:spPr>
      </p:pic>
    </p:spTree>
    <p:extLst>
      <p:ext uri="{BB962C8B-B14F-4D97-AF65-F5344CB8AC3E}">
        <p14:creationId xmlns:p14="http://schemas.microsoft.com/office/powerpoint/2010/main" val="11561684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623392" y="2455047"/>
            <a:ext cx="10657184" cy="3231654"/>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just" eaLnBrk="0" fontAlgn="base" hangingPunct="0">
              <a:spcBef>
                <a:spcPct val="0"/>
              </a:spcBef>
              <a:spcAft>
                <a:spcPct val="0"/>
              </a:spcAft>
            </a:pPr>
            <a:r>
              <a:rPr lang="es-ES" sz="5400" b="1" dirty="0">
                <a:ln w="50800"/>
                <a:solidFill>
                  <a:srgbClr val="FF0000"/>
                </a:solidFill>
              </a:rPr>
              <a:t>2</a:t>
            </a:r>
            <a:r>
              <a:rPr lang="es-ES" sz="5400" b="1" dirty="0">
                <a:ln w="50800"/>
                <a:solidFill>
                  <a:schemeClr val="bg1">
                    <a:lumMod val="50000"/>
                  </a:schemeClr>
                </a:solidFill>
              </a:rPr>
              <a:t>.- </a:t>
            </a:r>
            <a:r>
              <a:rPr lang="es-ES" sz="3200" dirty="0">
                <a:solidFill>
                  <a:schemeClr val="bg1">
                    <a:lumMod val="50000"/>
                  </a:schemeClr>
                </a:solidFill>
                <a:latin typeface="Levenim MT" panose="02010502060101010101" pitchFamily="2" charset="-79"/>
                <a:ea typeface="Calibri" pitchFamily="34" charset="0"/>
                <a:cs typeface="Levenim MT" panose="02010502060101010101" pitchFamily="2" charset="-79"/>
              </a:rPr>
              <a:t>Novedades específicas:</a:t>
            </a:r>
          </a:p>
          <a:p>
            <a:pPr algn="just" eaLnBrk="0" fontAlgn="base" hangingPunct="0">
              <a:spcBef>
                <a:spcPct val="0"/>
              </a:spcBef>
              <a:spcAft>
                <a:spcPct val="0"/>
              </a:spcAft>
            </a:pPr>
            <a:endParaRPr lang="es-ES" sz="3200" dirty="0">
              <a:solidFill>
                <a:schemeClr val="bg1">
                  <a:lumMod val="50000"/>
                </a:schemeClr>
              </a:solidFill>
              <a:latin typeface="Levenim MT" panose="02010502060101010101" pitchFamily="2" charset="-79"/>
              <a:ea typeface="Calibri" pitchFamily="34" charset="0"/>
              <a:cs typeface="Levenim MT" panose="02010502060101010101" pitchFamily="2" charset="-79"/>
            </a:endParaRPr>
          </a:p>
          <a:p>
            <a:pPr algn="just" eaLnBrk="0" fontAlgn="base" hangingPunct="0">
              <a:spcBef>
                <a:spcPct val="0"/>
              </a:spcBef>
              <a:spcAft>
                <a:spcPct val="0"/>
              </a:spcAft>
            </a:pPr>
            <a:r>
              <a:rPr lang="es-ES" sz="3200" dirty="0">
                <a:solidFill>
                  <a:schemeClr val="bg1">
                    <a:lumMod val="50000"/>
                  </a:schemeClr>
                </a:solidFill>
                <a:latin typeface="Levenim MT" panose="02010502060101010101" pitchFamily="2" charset="-79"/>
                <a:ea typeface="Calibri" pitchFamily="34" charset="0"/>
                <a:cs typeface="Levenim MT" panose="02010502060101010101" pitchFamily="2" charset="-79"/>
              </a:rPr>
              <a:t>	</a:t>
            </a:r>
          </a:p>
          <a:p>
            <a:pPr lvl="2" algn="just" eaLnBrk="0" fontAlgn="base" hangingPunct="0">
              <a:spcBef>
                <a:spcPct val="0"/>
              </a:spcBef>
              <a:spcAft>
                <a:spcPct val="0"/>
              </a:spcAft>
            </a:pPr>
            <a:r>
              <a:rPr lang="es-ES" sz="3200" i="1" dirty="0">
                <a:solidFill>
                  <a:srgbClr val="FF0000"/>
                </a:solidFill>
                <a:latin typeface="Levenim MT" panose="02010502060101010101" pitchFamily="2" charset="-79"/>
                <a:ea typeface="Calibri" pitchFamily="34" charset="0"/>
                <a:cs typeface="Levenim MT" panose="02010502060101010101" pitchFamily="2" charset="-79"/>
              </a:rPr>
              <a:t>b) </a:t>
            </a:r>
            <a:r>
              <a:rPr lang="es-ES" sz="3200" dirty="0">
                <a:solidFill>
                  <a:schemeClr val="bg1">
                    <a:lumMod val="50000"/>
                  </a:schemeClr>
                </a:solidFill>
                <a:latin typeface="Levenim MT" panose="02010502060101010101" pitchFamily="2" charset="-79"/>
                <a:ea typeface="Calibri" pitchFamily="34" charset="0"/>
                <a:cs typeface="Levenim MT" panose="02010502060101010101" pitchFamily="2" charset="-79"/>
              </a:rPr>
              <a:t>Gestión de  Personal</a:t>
            </a:r>
          </a:p>
          <a:p>
            <a:pPr algn="ctr"/>
            <a:r>
              <a:rPr lang="es-ES" sz="5400" b="1" dirty="0">
                <a:ln w="50800"/>
                <a:solidFill>
                  <a:schemeClr val="bg1">
                    <a:lumMod val="50000"/>
                  </a:schemeClr>
                </a:solidFill>
              </a:rPr>
              <a:t> </a:t>
            </a:r>
            <a:endParaRPr lang="es-ES" sz="5400" b="1" dirty="0">
              <a:ln w="50800"/>
              <a:solidFill>
                <a:schemeClr val="tx2">
                  <a:lumMod val="40000"/>
                  <a:lumOff val="60000"/>
                </a:schemeClr>
              </a:solidFill>
            </a:endParaRPr>
          </a:p>
        </p:txBody>
      </p:sp>
      <p:sp>
        <p:nvSpPr>
          <p:cNvPr id="5" name="Rectángulo 4">
            <a:extLst>
              <a:ext uri="{FF2B5EF4-FFF2-40B4-BE49-F238E27FC236}">
                <a16:creationId xmlns:a16="http://schemas.microsoft.com/office/drawing/2014/main" id="{2AEF99FE-57B5-4B03-AE01-2B46BF4347BF}"/>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Gestión Presupuestaria y Patrimonial</a:t>
            </a:r>
          </a:p>
        </p:txBody>
      </p:sp>
      <p:sp>
        <p:nvSpPr>
          <p:cNvPr id="7" name="6 Rectángulo">
            <a:extLst>
              <a:ext uri="{FF2B5EF4-FFF2-40B4-BE49-F238E27FC236}">
                <a16:creationId xmlns:a16="http://schemas.microsoft.com/office/drawing/2014/main" id="{3F0015B4-B358-4A6F-BB40-0363713585A9}"/>
              </a:ext>
            </a:extLst>
          </p:cNvPr>
          <p:cNvSpPr/>
          <p:nvPr/>
        </p:nvSpPr>
        <p:spPr>
          <a:xfrm>
            <a:off x="0" y="11087"/>
            <a:ext cx="12192000" cy="584775"/>
          </a:xfrm>
          <a:prstGeom prst="rect">
            <a:avLst/>
          </a:prstGeom>
          <a:solidFill>
            <a:schemeClr val="bg1">
              <a:lumMod val="95000"/>
            </a:schemeClr>
          </a:solidFill>
        </p:spPr>
        <p:txBody>
          <a:bodyPr wrap="square">
            <a:spAutoFit/>
          </a:bodyPr>
          <a:lstStyle/>
          <a:p>
            <a:pPr algn="r"/>
            <a:r>
              <a:rPr lang="es-ES" sz="3200" b="1" i="1" dirty="0">
                <a:ln w="50800"/>
                <a:solidFill>
                  <a:schemeClr val="bg1"/>
                </a:solidFill>
                <a:effectLst>
                  <a:outerShdw blurRad="38100" dist="38100" dir="2700000" algn="tl">
                    <a:srgbClr val="000000">
                      <a:alpha val="43137"/>
                    </a:srgbClr>
                  </a:outerShdw>
                </a:effectLst>
              </a:rPr>
              <a:t>Presupuesto 2023</a:t>
            </a:r>
            <a:endParaRPr lang="es-ES" sz="3200" i="1" dirty="0">
              <a:solidFill>
                <a:schemeClr val="bg1"/>
              </a:solidFill>
              <a:effectLst>
                <a:outerShdw blurRad="38100" dist="38100" dir="2700000" algn="tl">
                  <a:srgbClr val="000000">
                    <a:alpha val="43137"/>
                  </a:srgbClr>
                </a:outerShdw>
              </a:effectLst>
            </a:endParaRP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1904" y="739376"/>
            <a:ext cx="1440160" cy="1698156"/>
          </a:xfrm>
          <a:prstGeom prst="rect">
            <a:avLst/>
          </a:prstGeom>
        </p:spPr>
      </p:pic>
      <p:sp>
        <p:nvSpPr>
          <p:cNvPr id="8" name="CuadroTexto 7">
            <a:extLst>
              <a:ext uri="{FF2B5EF4-FFF2-40B4-BE49-F238E27FC236}">
                <a16:creationId xmlns:a16="http://schemas.microsoft.com/office/drawing/2014/main" id="{B4D70F80-21EE-47B3-9222-CCA0D3D3DBA4}"/>
              </a:ext>
            </a:extLst>
          </p:cNvPr>
          <p:cNvSpPr txBox="1"/>
          <p:nvPr/>
        </p:nvSpPr>
        <p:spPr>
          <a:xfrm>
            <a:off x="2854221" y="6228020"/>
            <a:ext cx="6195526" cy="369332"/>
          </a:xfrm>
          <a:prstGeom prst="rect">
            <a:avLst/>
          </a:prstGeom>
          <a:noFill/>
        </p:spPr>
        <p:txBody>
          <a:bodyPr wrap="square">
            <a:spAutoFit/>
          </a:bodyPr>
          <a:lstStyle/>
          <a:p>
            <a:pPr lvl="0" algn="ctr" eaLnBrk="0" fontAlgn="base" hangingPunct="0">
              <a:spcBef>
                <a:spcPct val="0"/>
              </a:spcBef>
              <a:spcAft>
                <a:spcPct val="0"/>
              </a:spcAft>
            </a:pPr>
            <a:r>
              <a:rPr lang="es-ES" sz="1800" b="1" dirty="0">
                <a:solidFill>
                  <a:srgbClr val="FF0000"/>
                </a:solidFill>
                <a:effectLst>
                  <a:outerShdw blurRad="38100" dist="38100" dir="2700000" algn="tl">
                    <a:srgbClr val="000000">
                      <a:alpha val="43137"/>
                    </a:srgbClr>
                  </a:outerShdw>
                </a:effectLst>
                <a:latin typeface="Arial" pitchFamily="34" charset="0"/>
                <a:ea typeface="Calibri" pitchFamily="34" charset="0"/>
                <a:cs typeface="Arial" pitchFamily="34" charset="0"/>
              </a:rPr>
              <a:t>Presupuesto 2023</a:t>
            </a:r>
          </a:p>
        </p:txBody>
      </p:sp>
    </p:spTree>
    <p:extLst>
      <p:ext uri="{BB962C8B-B14F-4D97-AF65-F5344CB8AC3E}">
        <p14:creationId xmlns:p14="http://schemas.microsoft.com/office/powerpoint/2010/main" val="998822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6 Rectángulo">
            <a:extLst>
              <a:ext uri="{FF2B5EF4-FFF2-40B4-BE49-F238E27FC236}">
                <a16:creationId xmlns:a16="http://schemas.microsoft.com/office/drawing/2014/main" id="{93C77320-AC5F-473D-AA0B-528CE7FD2DDC}"/>
              </a:ext>
            </a:extLst>
          </p:cNvPr>
          <p:cNvSpPr/>
          <p:nvPr/>
        </p:nvSpPr>
        <p:spPr>
          <a:xfrm>
            <a:off x="38709" y="0"/>
            <a:ext cx="12069451" cy="584775"/>
          </a:xfrm>
          <a:prstGeom prst="rect">
            <a:avLst/>
          </a:prstGeom>
          <a:solidFill>
            <a:schemeClr val="bg1">
              <a:lumMod val="95000"/>
            </a:schemeClr>
          </a:solidFill>
        </p:spPr>
        <p:txBody>
          <a:bodyPr wrap="square">
            <a:spAutoFit/>
          </a:bodyPr>
          <a:lstStyle/>
          <a:p>
            <a:pPr algn="r"/>
            <a:r>
              <a:rPr lang="es-ES" sz="3200" b="1" i="1" dirty="0">
                <a:ln w="50800"/>
                <a:solidFill>
                  <a:schemeClr val="bg1"/>
                </a:solidFill>
                <a:effectLst>
                  <a:outerShdw blurRad="38100" dist="38100" dir="2700000" algn="tl">
                    <a:srgbClr val="000000">
                      <a:alpha val="43137"/>
                    </a:srgbClr>
                  </a:outerShdw>
                </a:effectLst>
              </a:rPr>
              <a:t>Presupuesto 2023</a:t>
            </a:r>
            <a:endParaRPr lang="es-ES" sz="3200" i="1" dirty="0">
              <a:solidFill>
                <a:schemeClr val="bg1"/>
              </a:solidFill>
              <a:effectLst>
                <a:outerShdw blurRad="38100" dist="38100" dir="2700000" algn="tl">
                  <a:srgbClr val="000000">
                    <a:alpha val="43137"/>
                  </a:srgbClr>
                </a:outerShdw>
              </a:effectLst>
            </a:endParaRPr>
          </a:p>
        </p:txBody>
      </p:sp>
      <p:sp>
        <p:nvSpPr>
          <p:cNvPr id="1026" name="Rectangle 2"/>
          <p:cNvSpPr>
            <a:spLocks noChangeArrowheads="1"/>
          </p:cNvSpPr>
          <p:nvPr/>
        </p:nvSpPr>
        <p:spPr bwMode="auto">
          <a:xfrm>
            <a:off x="1524001" y="-682303"/>
            <a:ext cx="637247" cy="1821807"/>
          </a:xfrm>
          <a:prstGeom prst="rect">
            <a:avLst/>
          </a:prstGeom>
          <a:noFill/>
          <a:ln w="9525">
            <a:noFill/>
            <a:miter lim="800000"/>
            <a:headEnd/>
            <a:tailEnd/>
          </a:ln>
          <a:effectLst/>
        </p:spPr>
        <p:txBody>
          <a:bodyPr vert="horz" wrap="none" lIns="91440" tIns="630039" rIns="539580" bIns="899829" numCol="1" anchor="ctr" anchorCtr="0" compatLnSpc="1">
            <a:prstTxWarp prst="textNoShape">
              <a:avLst/>
            </a:prstTxWarp>
            <a:spAutoFit/>
          </a:bodyPr>
          <a:lstStyle/>
          <a:p>
            <a:endParaRPr lang="es-ES" dirty="0"/>
          </a:p>
        </p:txBody>
      </p:sp>
      <p:sp>
        <p:nvSpPr>
          <p:cNvPr id="1027" name="Rectangle 3"/>
          <p:cNvSpPr>
            <a:spLocks noChangeArrowheads="1"/>
          </p:cNvSpPr>
          <p:nvPr/>
        </p:nvSpPr>
        <p:spPr bwMode="auto">
          <a:xfrm>
            <a:off x="1524002" y="2328482"/>
            <a:ext cx="9036494" cy="1569660"/>
          </a:xfrm>
          <a:prstGeom prst="rect">
            <a:avLst/>
          </a:prstGeom>
          <a:solidFill>
            <a:schemeClr val="bg1">
              <a:lumMod val="6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ES" sz="4800" dirty="0">
                <a:solidFill>
                  <a:schemeClr val="bg1"/>
                </a:solidFill>
                <a:effectLst>
                  <a:outerShdw blurRad="38100" dist="38100" dir="2700000" algn="tl">
                    <a:srgbClr val="000000">
                      <a:alpha val="43137"/>
                    </a:srgbClr>
                  </a:outerShdw>
                </a:effectLst>
                <a:latin typeface="Batang" pitchFamily="18" charset="-127"/>
                <a:ea typeface="Batang" pitchFamily="18" charset="-127"/>
                <a:cs typeface="Arial" pitchFamily="34" charset="0"/>
              </a:rPr>
              <a:t>Líneas de Investigación – Contratación indefinida</a:t>
            </a:r>
          </a:p>
        </p:txBody>
      </p:sp>
      <p:pic>
        <p:nvPicPr>
          <p:cNvPr id="10" name="Imagen 9">
            <a:extLst>
              <a:ext uri="{FF2B5EF4-FFF2-40B4-BE49-F238E27FC236}">
                <a16:creationId xmlns:a16="http://schemas.microsoft.com/office/drawing/2014/main" id="{E9279BE4-F30A-48DD-BF57-25938AF26A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0" y="-4620"/>
            <a:ext cx="1224136" cy="1443432"/>
          </a:xfrm>
          <a:prstGeom prst="rect">
            <a:avLst/>
          </a:prstGeom>
        </p:spPr>
      </p:pic>
      <p:sp>
        <p:nvSpPr>
          <p:cNvPr id="11" name="Rectángulo 10">
            <a:extLst>
              <a:ext uri="{FF2B5EF4-FFF2-40B4-BE49-F238E27FC236}">
                <a16:creationId xmlns:a16="http://schemas.microsoft.com/office/drawing/2014/main" id="{C498AD6A-E330-4CE0-AE0D-7B75C78129D4}"/>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Gestión Presupuestaria y Patrimonial</a:t>
            </a:r>
          </a:p>
        </p:txBody>
      </p:sp>
    </p:spTree>
    <p:extLst>
      <p:ext uri="{BB962C8B-B14F-4D97-AF65-F5344CB8AC3E}">
        <p14:creationId xmlns:p14="http://schemas.microsoft.com/office/powerpoint/2010/main" val="25542715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6 Rectángulo">
            <a:extLst>
              <a:ext uri="{FF2B5EF4-FFF2-40B4-BE49-F238E27FC236}">
                <a16:creationId xmlns:a16="http://schemas.microsoft.com/office/drawing/2014/main" id="{ACB099D4-A3BA-46AC-A8C1-BAD62674152F}"/>
              </a:ext>
            </a:extLst>
          </p:cNvPr>
          <p:cNvSpPr/>
          <p:nvPr/>
        </p:nvSpPr>
        <p:spPr>
          <a:xfrm>
            <a:off x="38709" y="0"/>
            <a:ext cx="12069451" cy="584775"/>
          </a:xfrm>
          <a:prstGeom prst="rect">
            <a:avLst/>
          </a:prstGeom>
          <a:solidFill>
            <a:schemeClr val="bg1">
              <a:lumMod val="95000"/>
            </a:schemeClr>
          </a:solidFill>
        </p:spPr>
        <p:txBody>
          <a:bodyPr wrap="square">
            <a:spAutoFit/>
          </a:bodyPr>
          <a:lstStyle/>
          <a:p>
            <a:pPr algn="r"/>
            <a:r>
              <a:rPr lang="es-ES" sz="3200" b="1" i="1" dirty="0">
                <a:ln w="50800"/>
                <a:solidFill>
                  <a:schemeClr val="bg1"/>
                </a:solidFill>
                <a:effectLst>
                  <a:outerShdw blurRad="38100" dist="38100" dir="2700000" algn="tl">
                    <a:srgbClr val="000000">
                      <a:alpha val="43137"/>
                    </a:srgbClr>
                  </a:outerShdw>
                </a:effectLst>
              </a:rPr>
              <a:t>Presupuesto 2023</a:t>
            </a:r>
            <a:endParaRPr lang="es-ES" sz="3200" i="1" dirty="0">
              <a:solidFill>
                <a:schemeClr val="bg1"/>
              </a:solidFill>
              <a:effectLst>
                <a:outerShdw blurRad="38100" dist="38100" dir="2700000" algn="tl">
                  <a:srgbClr val="000000">
                    <a:alpha val="43137"/>
                  </a:srgbClr>
                </a:outerShdw>
              </a:effectLst>
            </a:endParaRPr>
          </a:p>
        </p:txBody>
      </p:sp>
      <p:sp>
        <p:nvSpPr>
          <p:cNvPr id="9" name="8 Rectángulo"/>
          <p:cNvSpPr/>
          <p:nvPr/>
        </p:nvSpPr>
        <p:spPr>
          <a:xfrm>
            <a:off x="983432" y="1371548"/>
            <a:ext cx="10153128" cy="48657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2" algn="just">
              <a:lnSpc>
                <a:spcPct val="150000"/>
              </a:lnSpc>
            </a:pPr>
            <a:r>
              <a:rPr lang="es-ES" sz="2000" b="1" dirty="0">
                <a:solidFill>
                  <a:schemeClr val="tx2">
                    <a:lumMod val="40000"/>
                    <a:lumOff val="60000"/>
                  </a:schemeClr>
                </a:solidFill>
                <a:latin typeface="+mj-lt"/>
                <a:ea typeface="+mj-ea"/>
                <a:cs typeface="+mj-cs"/>
              </a:rPr>
              <a:t>Actividad finalista de I+D+i: </a:t>
            </a:r>
            <a:r>
              <a:rPr lang="es-ES" sz="2000" b="1" dirty="0">
                <a:solidFill>
                  <a:prstClr val="white">
                    <a:lumMod val="50000"/>
                  </a:prstClr>
                </a:solidFill>
              </a:rPr>
              <a:t>a las consignaciones presupuestarias que soportan la ejecución del gasto de una actividad específica, financiada con ingresos afectados tanto de investigación como de transferencia, bien con recursos propios o ajenos. Los créditos correspondientes a actividades finalistas se gestionan a través de las unidades orgánicas.</a:t>
            </a:r>
          </a:p>
          <a:p>
            <a:pPr marL="457200" lvl="2" algn="just">
              <a:lnSpc>
                <a:spcPct val="150000"/>
              </a:lnSpc>
            </a:pPr>
            <a:r>
              <a:rPr lang="es-ES" sz="2000" b="1" dirty="0">
                <a:solidFill>
                  <a:schemeClr val="tx2">
                    <a:lumMod val="40000"/>
                    <a:lumOff val="60000"/>
                  </a:schemeClr>
                </a:solidFill>
                <a:latin typeface="+mj-lt"/>
                <a:ea typeface="+mj-ea"/>
                <a:cs typeface="+mj-cs"/>
              </a:rPr>
              <a:t>Línea de investigación: </a:t>
            </a:r>
            <a:r>
              <a:rPr lang="es-ES" sz="2000" b="1" dirty="0">
                <a:solidFill>
                  <a:prstClr val="white">
                    <a:lumMod val="50000"/>
                  </a:prstClr>
                </a:solidFill>
              </a:rPr>
              <a:t>conjunto de conocimientos, inquietudes, productos y proyectos, construidos de manera sistemática alrededor de un eje temático en el que confluyan actividades realizadas por uno o más grupos de investigación y requerirá su desarrollo siguiendo las pautas metodológicas adecuadas en forma de proyectos de I+D+i</a:t>
            </a:r>
          </a:p>
        </p:txBody>
      </p:sp>
      <p:pic>
        <p:nvPicPr>
          <p:cNvPr id="10" name="Imagen 9">
            <a:extLst>
              <a:ext uri="{FF2B5EF4-FFF2-40B4-BE49-F238E27FC236}">
                <a16:creationId xmlns:a16="http://schemas.microsoft.com/office/drawing/2014/main" id="{847E535A-7763-4800-B296-FDC254383A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0" y="-4620"/>
            <a:ext cx="1224136" cy="1443432"/>
          </a:xfrm>
          <a:prstGeom prst="rect">
            <a:avLst/>
          </a:prstGeom>
        </p:spPr>
      </p:pic>
      <p:sp>
        <p:nvSpPr>
          <p:cNvPr id="11" name="Rectángulo 10">
            <a:extLst>
              <a:ext uri="{FF2B5EF4-FFF2-40B4-BE49-F238E27FC236}">
                <a16:creationId xmlns:a16="http://schemas.microsoft.com/office/drawing/2014/main" id="{D16CA76F-8999-494D-BC94-8F8580AFB115}"/>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Gestión Presupuestaria y Patrimonial</a:t>
            </a:r>
          </a:p>
        </p:txBody>
      </p:sp>
      <p:sp>
        <p:nvSpPr>
          <p:cNvPr id="13" name="1 Título">
            <a:extLst>
              <a:ext uri="{FF2B5EF4-FFF2-40B4-BE49-F238E27FC236}">
                <a16:creationId xmlns:a16="http://schemas.microsoft.com/office/drawing/2014/main" id="{77D83246-4ABB-43B5-86FD-FF72A0F0D6BD}"/>
              </a:ext>
            </a:extLst>
          </p:cNvPr>
          <p:cNvSpPr txBox="1">
            <a:spLocks/>
          </p:cNvSpPr>
          <p:nvPr/>
        </p:nvSpPr>
        <p:spPr>
          <a:xfrm>
            <a:off x="1902638" y="361924"/>
            <a:ext cx="8747802" cy="76282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Aft>
                <a:spcPts val="1000"/>
              </a:spcAft>
            </a:pPr>
            <a:r>
              <a:rPr lang="es-ES" sz="3600" b="1" dirty="0">
                <a:solidFill>
                  <a:schemeClr val="tx2">
                    <a:lumMod val="40000"/>
                    <a:lumOff val="60000"/>
                  </a:schemeClr>
                </a:solidFill>
              </a:rPr>
              <a:t>Definiciones</a:t>
            </a:r>
          </a:p>
        </p:txBody>
      </p:sp>
    </p:spTree>
    <p:extLst>
      <p:ext uri="{BB962C8B-B14F-4D97-AF65-F5344CB8AC3E}">
        <p14:creationId xmlns:p14="http://schemas.microsoft.com/office/powerpoint/2010/main" val="28725491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6 Rectángulo">
            <a:extLst>
              <a:ext uri="{FF2B5EF4-FFF2-40B4-BE49-F238E27FC236}">
                <a16:creationId xmlns:a16="http://schemas.microsoft.com/office/drawing/2014/main" id="{ACB099D4-A3BA-46AC-A8C1-BAD62674152F}"/>
              </a:ext>
            </a:extLst>
          </p:cNvPr>
          <p:cNvSpPr/>
          <p:nvPr/>
        </p:nvSpPr>
        <p:spPr>
          <a:xfrm>
            <a:off x="38709" y="0"/>
            <a:ext cx="12069451" cy="584775"/>
          </a:xfrm>
          <a:prstGeom prst="rect">
            <a:avLst/>
          </a:prstGeom>
          <a:solidFill>
            <a:schemeClr val="bg1">
              <a:lumMod val="95000"/>
            </a:schemeClr>
          </a:solidFill>
        </p:spPr>
        <p:txBody>
          <a:bodyPr wrap="square">
            <a:spAutoFit/>
          </a:bodyPr>
          <a:lstStyle/>
          <a:p>
            <a:pPr algn="r"/>
            <a:r>
              <a:rPr lang="es-ES" sz="3200" b="1" i="1" dirty="0">
                <a:ln w="50800"/>
                <a:solidFill>
                  <a:schemeClr val="bg1"/>
                </a:solidFill>
                <a:effectLst>
                  <a:outerShdw blurRad="38100" dist="38100" dir="2700000" algn="tl">
                    <a:srgbClr val="000000">
                      <a:alpha val="43137"/>
                    </a:srgbClr>
                  </a:outerShdw>
                </a:effectLst>
              </a:rPr>
              <a:t>Presupuesto 2023</a:t>
            </a:r>
            <a:endParaRPr lang="es-ES" sz="3200" i="1" dirty="0">
              <a:solidFill>
                <a:schemeClr val="bg1"/>
              </a:solidFill>
              <a:effectLst>
                <a:outerShdw blurRad="38100" dist="38100" dir="2700000" algn="tl">
                  <a:srgbClr val="000000">
                    <a:alpha val="43137"/>
                  </a:srgbClr>
                </a:outerShdw>
              </a:effectLst>
            </a:endParaRPr>
          </a:p>
        </p:txBody>
      </p:sp>
      <p:sp>
        <p:nvSpPr>
          <p:cNvPr id="9" name="8 Rectángulo"/>
          <p:cNvSpPr/>
          <p:nvPr/>
        </p:nvSpPr>
        <p:spPr>
          <a:xfrm>
            <a:off x="983432" y="1371548"/>
            <a:ext cx="10153128" cy="48657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s-ES" sz="2400" b="1" dirty="0">
                <a:solidFill>
                  <a:schemeClr val="tx2">
                    <a:lumMod val="40000"/>
                    <a:lumOff val="60000"/>
                  </a:schemeClr>
                </a:solidFill>
                <a:latin typeface="+mj-lt"/>
                <a:ea typeface="+mj-ea"/>
                <a:cs typeface="+mj-cs"/>
              </a:rPr>
              <a:t>Artículo 23 bis. Contrato de actividades científico-técnicas.</a:t>
            </a:r>
          </a:p>
          <a:p>
            <a:pPr algn="just"/>
            <a:endParaRPr lang="es-ES" sz="2400" b="1" dirty="0">
              <a:solidFill>
                <a:prstClr val="white">
                  <a:lumMod val="50000"/>
                </a:prstClr>
              </a:solidFill>
            </a:endParaRPr>
          </a:p>
          <a:p>
            <a:pPr algn="just"/>
            <a:r>
              <a:rPr lang="es-ES" sz="2400" b="1" dirty="0">
                <a:solidFill>
                  <a:prstClr val="white">
                    <a:lumMod val="50000"/>
                  </a:prstClr>
                </a:solidFill>
              </a:rPr>
              <a:t>El objeto de los contratos de actividades científico-técnicas será la realización de actividades vinculadas a líneas de investigación o de servicios científico-técnicos, incluyendo la gestión científico-técnica de estas líneas que se definen como un conjunto de conocimientos, inquietudes, productos y proyectos, construidos de manera sistemática alrededor de un eje temático en el que confluyan actividades realizadas por uno o más grupos de investigación y requerirá su desarrollo siguiendo las pautas metodológicas adecuadas en forma de proyectos o contratos de I+D+I.</a:t>
            </a:r>
          </a:p>
          <a:p>
            <a:pPr algn="just"/>
            <a:endParaRPr lang="es-ES" sz="2400" b="1" dirty="0">
              <a:solidFill>
                <a:prstClr val="white">
                  <a:lumMod val="50000"/>
                </a:prstClr>
              </a:solidFill>
            </a:endParaRPr>
          </a:p>
          <a:p>
            <a:pPr algn="just"/>
            <a:r>
              <a:rPr lang="es-ES" sz="2400" b="1" dirty="0">
                <a:solidFill>
                  <a:prstClr val="white">
                    <a:lumMod val="50000"/>
                  </a:prstClr>
                </a:solidFill>
              </a:rPr>
              <a:t>Los contratos de actividades científico-técnicas, tendrán duración indefinida.</a:t>
            </a:r>
          </a:p>
        </p:txBody>
      </p:sp>
      <p:pic>
        <p:nvPicPr>
          <p:cNvPr id="10" name="Imagen 9">
            <a:extLst>
              <a:ext uri="{FF2B5EF4-FFF2-40B4-BE49-F238E27FC236}">
                <a16:creationId xmlns:a16="http://schemas.microsoft.com/office/drawing/2014/main" id="{847E535A-7763-4800-B296-FDC254383A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0" y="-4620"/>
            <a:ext cx="1224136" cy="1443432"/>
          </a:xfrm>
          <a:prstGeom prst="rect">
            <a:avLst/>
          </a:prstGeom>
        </p:spPr>
      </p:pic>
      <p:sp>
        <p:nvSpPr>
          <p:cNvPr id="11" name="Rectángulo 10">
            <a:extLst>
              <a:ext uri="{FF2B5EF4-FFF2-40B4-BE49-F238E27FC236}">
                <a16:creationId xmlns:a16="http://schemas.microsoft.com/office/drawing/2014/main" id="{D16CA76F-8999-494D-BC94-8F8580AFB115}"/>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Gestión Presupuestaria y Patrimonial</a:t>
            </a:r>
          </a:p>
        </p:txBody>
      </p:sp>
      <p:sp>
        <p:nvSpPr>
          <p:cNvPr id="13" name="1 Título">
            <a:extLst>
              <a:ext uri="{FF2B5EF4-FFF2-40B4-BE49-F238E27FC236}">
                <a16:creationId xmlns:a16="http://schemas.microsoft.com/office/drawing/2014/main" id="{77D83246-4ABB-43B5-86FD-FF72A0F0D6BD}"/>
              </a:ext>
            </a:extLst>
          </p:cNvPr>
          <p:cNvSpPr txBox="1">
            <a:spLocks/>
          </p:cNvSpPr>
          <p:nvPr/>
        </p:nvSpPr>
        <p:spPr>
          <a:xfrm>
            <a:off x="1902638" y="361924"/>
            <a:ext cx="8747802" cy="76282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Aft>
                <a:spcPts val="1000"/>
              </a:spcAft>
            </a:pPr>
            <a:r>
              <a:rPr lang="es-ES" sz="3500" b="1" dirty="0">
                <a:solidFill>
                  <a:schemeClr val="tx2">
                    <a:lumMod val="40000"/>
                    <a:lumOff val="60000"/>
                  </a:schemeClr>
                </a:solidFill>
              </a:rPr>
              <a:t>Ley de la Ciencia</a:t>
            </a:r>
          </a:p>
        </p:txBody>
      </p:sp>
    </p:spTree>
    <p:extLst>
      <p:ext uri="{BB962C8B-B14F-4D97-AF65-F5344CB8AC3E}">
        <p14:creationId xmlns:p14="http://schemas.microsoft.com/office/powerpoint/2010/main" val="205836440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6 Rectángulo">
            <a:extLst>
              <a:ext uri="{FF2B5EF4-FFF2-40B4-BE49-F238E27FC236}">
                <a16:creationId xmlns:a16="http://schemas.microsoft.com/office/drawing/2014/main" id="{ACB099D4-A3BA-46AC-A8C1-BAD62674152F}"/>
              </a:ext>
            </a:extLst>
          </p:cNvPr>
          <p:cNvSpPr/>
          <p:nvPr/>
        </p:nvSpPr>
        <p:spPr>
          <a:xfrm>
            <a:off x="38709" y="0"/>
            <a:ext cx="12069451" cy="584775"/>
          </a:xfrm>
          <a:prstGeom prst="rect">
            <a:avLst/>
          </a:prstGeom>
          <a:solidFill>
            <a:schemeClr val="bg1">
              <a:lumMod val="95000"/>
            </a:schemeClr>
          </a:solidFill>
        </p:spPr>
        <p:txBody>
          <a:bodyPr wrap="square">
            <a:spAutoFit/>
          </a:bodyPr>
          <a:lstStyle/>
          <a:p>
            <a:pPr algn="r"/>
            <a:r>
              <a:rPr lang="es-ES" sz="3200" b="1" i="1" dirty="0">
                <a:ln w="50800"/>
                <a:solidFill>
                  <a:schemeClr val="bg1"/>
                </a:solidFill>
                <a:effectLst>
                  <a:outerShdw blurRad="38100" dist="38100" dir="2700000" algn="tl">
                    <a:srgbClr val="000000">
                      <a:alpha val="43137"/>
                    </a:srgbClr>
                  </a:outerShdw>
                </a:effectLst>
              </a:rPr>
              <a:t>Presupuesto 2023</a:t>
            </a:r>
            <a:endParaRPr lang="es-ES" sz="3200" i="1" dirty="0">
              <a:solidFill>
                <a:schemeClr val="bg1"/>
              </a:solidFill>
              <a:effectLst>
                <a:outerShdw blurRad="38100" dist="38100" dir="2700000" algn="tl">
                  <a:srgbClr val="000000">
                    <a:alpha val="43137"/>
                  </a:srgbClr>
                </a:outerShdw>
              </a:effectLst>
            </a:endParaRPr>
          </a:p>
        </p:txBody>
      </p:sp>
      <p:graphicFrame>
        <p:nvGraphicFramePr>
          <p:cNvPr id="2" name="Diagrama 1">
            <a:extLst>
              <a:ext uri="{FF2B5EF4-FFF2-40B4-BE49-F238E27FC236}">
                <a16:creationId xmlns:a16="http://schemas.microsoft.com/office/drawing/2014/main" id="{209E2379-D47C-433F-8C2A-F2B1CF9BF9C2}"/>
              </a:ext>
            </a:extLst>
          </p:cNvPr>
          <p:cNvGraphicFramePr/>
          <p:nvPr/>
        </p:nvGraphicFramePr>
        <p:xfrm>
          <a:off x="983432" y="1371548"/>
          <a:ext cx="10153128" cy="4865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Imagen 9">
            <a:extLst>
              <a:ext uri="{FF2B5EF4-FFF2-40B4-BE49-F238E27FC236}">
                <a16:creationId xmlns:a16="http://schemas.microsoft.com/office/drawing/2014/main" id="{847E535A-7763-4800-B296-FDC254383A2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00" y="-4620"/>
            <a:ext cx="1224136" cy="1443432"/>
          </a:xfrm>
          <a:prstGeom prst="rect">
            <a:avLst/>
          </a:prstGeom>
        </p:spPr>
      </p:pic>
      <p:sp>
        <p:nvSpPr>
          <p:cNvPr id="11" name="Rectángulo 10">
            <a:extLst>
              <a:ext uri="{FF2B5EF4-FFF2-40B4-BE49-F238E27FC236}">
                <a16:creationId xmlns:a16="http://schemas.microsoft.com/office/drawing/2014/main" id="{D16CA76F-8999-494D-BC94-8F8580AFB115}"/>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Gestión Presupuestaria y Patrimonial</a:t>
            </a:r>
          </a:p>
        </p:txBody>
      </p:sp>
      <p:sp>
        <p:nvSpPr>
          <p:cNvPr id="13" name="1 Título">
            <a:extLst>
              <a:ext uri="{FF2B5EF4-FFF2-40B4-BE49-F238E27FC236}">
                <a16:creationId xmlns:a16="http://schemas.microsoft.com/office/drawing/2014/main" id="{77D83246-4ABB-43B5-86FD-FF72A0F0D6BD}"/>
              </a:ext>
            </a:extLst>
          </p:cNvPr>
          <p:cNvSpPr txBox="1">
            <a:spLocks/>
          </p:cNvSpPr>
          <p:nvPr/>
        </p:nvSpPr>
        <p:spPr>
          <a:xfrm>
            <a:off x="1902638" y="361924"/>
            <a:ext cx="8747802" cy="76282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nSpc>
                <a:spcPct val="115000"/>
              </a:lnSpc>
              <a:spcAft>
                <a:spcPts val="1000"/>
              </a:spcAft>
            </a:pPr>
            <a:r>
              <a:rPr lang="es-ES" sz="3400" b="1" dirty="0">
                <a:solidFill>
                  <a:schemeClr val="tx2">
                    <a:lumMod val="40000"/>
                    <a:lumOff val="60000"/>
                  </a:schemeClr>
                </a:solidFill>
              </a:rPr>
              <a:t>Procedimiento de Creación de Línea</a:t>
            </a:r>
          </a:p>
        </p:txBody>
      </p:sp>
    </p:spTree>
    <p:extLst>
      <p:ext uri="{BB962C8B-B14F-4D97-AF65-F5344CB8AC3E}">
        <p14:creationId xmlns:p14="http://schemas.microsoft.com/office/powerpoint/2010/main" val="3210707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5640" y="548681"/>
            <a:ext cx="6735762" cy="639763"/>
          </a:xfrm>
        </p:spPr>
        <p:txBody>
          <a:bodyPr rtlCol="0">
            <a:noAutofit/>
          </a:bodyPr>
          <a:lstStyle/>
          <a:p>
            <a:pPr>
              <a:spcBef>
                <a:spcPts val="0"/>
              </a:spcBef>
              <a:defRPr/>
            </a:pPr>
            <a:r>
              <a:rPr lang="es-ES_tradnl" sz="6000" b="1" dirty="0">
                <a:solidFill>
                  <a:srgbClr val="FF0000"/>
                </a:solidFill>
                <a:effectLst>
                  <a:outerShdw blurRad="38100" dist="38100" dir="2700000" algn="tl">
                    <a:srgbClr val="000000">
                      <a:alpha val="43137"/>
                    </a:srgbClr>
                  </a:outerShdw>
                </a:effectLst>
                <a:latin typeface="Cambria"/>
                <a:ea typeface="+mn-ea"/>
                <a:cs typeface="+mn-cs"/>
              </a:rPr>
              <a:t>Características</a:t>
            </a:r>
            <a:endParaRPr lang="es-ES" sz="6000" dirty="0">
              <a:solidFill>
                <a:srgbClr val="FF0000"/>
              </a:solidFill>
              <a:effectLst>
                <a:outerShdw blurRad="38100" dist="38100" dir="2700000" algn="tl">
                  <a:srgbClr val="000000">
                    <a:alpha val="43137"/>
                  </a:srgbClr>
                </a:outerShdw>
              </a:effectLst>
              <a:latin typeface="Cambria"/>
              <a:ea typeface="+mn-ea"/>
              <a:cs typeface="+mn-cs"/>
            </a:endParaRPr>
          </a:p>
        </p:txBody>
      </p:sp>
      <p:sp>
        <p:nvSpPr>
          <p:cNvPr id="3" name="2 Marcador de contenido"/>
          <p:cNvSpPr>
            <a:spLocks noGrp="1"/>
          </p:cNvSpPr>
          <p:nvPr>
            <p:ph idx="1"/>
          </p:nvPr>
        </p:nvSpPr>
        <p:spPr>
          <a:xfrm>
            <a:off x="1524001" y="1552458"/>
            <a:ext cx="9143999" cy="3855938"/>
          </a:xfrm>
        </p:spPr>
        <p:txBody>
          <a:bodyPr rtlCol="0">
            <a:noAutofit/>
          </a:bodyPr>
          <a:lstStyle/>
          <a:p>
            <a:pPr indent="-274320" algn="just">
              <a:buClr>
                <a:schemeClr val="accent5"/>
              </a:buClr>
              <a:defRPr/>
            </a:pPr>
            <a:endParaRPr lang="es-ES_tradnl" sz="2800" dirty="0">
              <a:solidFill>
                <a:schemeClr val="tx1">
                  <a:lumMod val="65000"/>
                  <a:lumOff val="35000"/>
                </a:schemeClr>
              </a:solidFill>
            </a:endParaRPr>
          </a:p>
          <a:p>
            <a:pPr marL="68580" indent="0" algn="just">
              <a:buClr>
                <a:schemeClr val="accent5"/>
              </a:buClr>
              <a:buNone/>
              <a:defRPr/>
            </a:pPr>
            <a:endParaRPr lang="es-ES_tradnl" sz="2800" dirty="0">
              <a:solidFill>
                <a:schemeClr val="tx1">
                  <a:lumMod val="65000"/>
                  <a:lumOff val="35000"/>
                </a:schemeClr>
              </a:solidFill>
            </a:endParaRPr>
          </a:p>
          <a:p>
            <a:pPr indent="-274320" algn="just">
              <a:buClr>
                <a:schemeClr val="accent5"/>
              </a:buClr>
              <a:defRPr/>
            </a:pPr>
            <a:endParaRPr lang="es-ES_tradnl" sz="1600" dirty="0">
              <a:solidFill>
                <a:schemeClr val="tx1">
                  <a:lumMod val="65000"/>
                  <a:lumOff val="35000"/>
                </a:schemeClr>
              </a:solidFill>
            </a:endParaRPr>
          </a:p>
          <a:p>
            <a:pPr marL="68580" indent="0" algn="just">
              <a:buClr>
                <a:schemeClr val="accent5"/>
              </a:buClr>
              <a:buNone/>
              <a:defRPr/>
            </a:pPr>
            <a:endParaRPr lang="es-ES_tradnl" sz="1400" b="1" dirty="0">
              <a:solidFill>
                <a:schemeClr val="tx1">
                  <a:lumMod val="65000"/>
                  <a:lumOff val="35000"/>
                </a:schemeClr>
              </a:solidFill>
              <a:effectLst>
                <a:outerShdw blurRad="38100" dist="38100" dir="2700000" algn="tl">
                  <a:srgbClr val="000000">
                    <a:alpha val="43137"/>
                  </a:srgbClr>
                </a:outerShdw>
              </a:effectLst>
            </a:endParaRPr>
          </a:p>
          <a:p>
            <a:pPr indent="-274320" algn="just">
              <a:buClr>
                <a:schemeClr val="accent5"/>
              </a:buClr>
              <a:defRPr/>
            </a:pPr>
            <a:endParaRPr lang="es-ES_tradnl" sz="1400" b="1" dirty="0">
              <a:solidFill>
                <a:schemeClr val="tx1">
                  <a:lumMod val="65000"/>
                  <a:lumOff val="35000"/>
                </a:schemeClr>
              </a:solidFill>
              <a:effectLst>
                <a:outerShdw blurRad="38100" dist="38100" dir="2700000" algn="tl">
                  <a:srgbClr val="000000">
                    <a:alpha val="43137"/>
                  </a:srgbClr>
                </a:outerShdw>
              </a:effectLst>
            </a:endParaRPr>
          </a:p>
          <a:p>
            <a:pPr indent="-274320" algn="just">
              <a:buClr>
                <a:schemeClr val="accent5"/>
              </a:buClr>
              <a:buNone/>
              <a:defRPr/>
            </a:pPr>
            <a:endParaRPr lang="es-ES_tradnl" sz="1400" dirty="0">
              <a:solidFill>
                <a:srgbClr val="002060"/>
              </a:solidFill>
            </a:endParaRPr>
          </a:p>
        </p:txBody>
      </p:sp>
      <p:sp>
        <p:nvSpPr>
          <p:cNvPr id="9" name="CuadroTexto 8">
            <a:extLst>
              <a:ext uri="{FF2B5EF4-FFF2-40B4-BE49-F238E27FC236}">
                <a16:creationId xmlns:a16="http://schemas.microsoft.com/office/drawing/2014/main" id="{6FAE6DD4-0737-47DF-AA83-6063D06C90EE}"/>
              </a:ext>
            </a:extLst>
          </p:cNvPr>
          <p:cNvSpPr txBox="1"/>
          <p:nvPr/>
        </p:nvSpPr>
        <p:spPr>
          <a:xfrm>
            <a:off x="6060039" y="1617058"/>
            <a:ext cx="5952557" cy="4708981"/>
          </a:xfrm>
          <a:prstGeom prst="rect">
            <a:avLst/>
          </a:prstGeom>
          <a:noFill/>
        </p:spPr>
        <p:txBody>
          <a:bodyPr wrap="square" rtlCol="0">
            <a:spAutoFit/>
          </a:bodyPr>
          <a:lstStyle/>
          <a:p>
            <a:pPr marL="285750" indent="-285750">
              <a:buFont typeface="Wingdings" panose="05000000000000000000" pitchFamily="2" charset="2"/>
              <a:buChar char="ü"/>
            </a:pPr>
            <a:r>
              <a:rPr lang="es-ES" sz="1200" b="1" dirty="0"/>
              <a:t>Presupuesto Expansivo en cifras, Contenido en Gastos de Actividades</a:t>
            </a:r>
            <a:r>
              <a:rPr lang="es-ES" sz="1200" dirty="0"/>
              <a:t>.</a:t>
            </a:r>
          </a:p>
          <a:p>
            <a:pPr marL="285750" indent="-285750" algn="just">
              <a:buFont typeface="Wingdings" panose="05000000000000000000" pitchFamily="2" charset="2"/>
              <a:buChar char="ü"/>
            </a:pPr>
            <a:r>
              <a:rPr lang="es-ES" sz="1200" b="1" dirty="0">
                <a:solidFill>
                  <a:srgbClr val="FF0000"/>
                </a:solidFill>
              </a:rPr>
              <a:t>PRESUPUESTO CONTENIDO EN UN MARCO INFLACIONISTA: .</a:t>
            </a:r>
          </a:p>
          <a:p>
            <a:pPr marL="285750" indent="-285750" algn="just">
              <a:buFont typeface="Wingdings" panose="05000000000000000000" pitchFamily="2" charset="2"/>
              <a:buChar char="ü"/>
            </a:pPr>
            <a:r>
              <a:rPr lang="es-ES" sz="1200" dirty="0"/>
              <a:t>El </a:t>
            </a:r>
            <a:r>
              <a:rPr lang="es-ES" sz="1200" b="1" dirty="0"/>
              <a:t>crecimiento</a:t>
            </a:r>
            <a:r>
              <a:rPr lang="es-ES" sz="1200" dirty="0"/>
              <a:t> del Presupuesto viene reflejado en el incremento de dotaciones en los capítulos:</a:t>
            </a:r>
          </a:p>
          <a:p>
            <a:pPr marL="742950" lvl="2" indent="-285750" algn="just">
              <a:buFont typeface="Wingdings" panose="05000000000000000000" pitchFamily="2" charset="2"/>
              <a:buChar char="ü"/>
            </a:pPr>
            <a:r>
              <a:rPr lang="es-ES" sz="1200" dirty="0"/>
              <a:t>Gastos de Personal: Incremento Coste Laboral +2,5% y Crecimiento Vegetativo; con esfuerzos por mantener carrera profesional. </a:t>
            </a:r>
            <a:r>
              <a:rPr lang="es-ES" sz="1200" b="1" dirty="0">
                <a:solidFill>
                  <a:srgbClr val="FF0000"/>
                </a:solidFill>
              </a:rPr>
              <a:t>PRESUPUESTO PROFESIONALIZADOR</a:t>
            </a:r>
          </a:p>
          <a:p>
            <a:pPr marL="742950" lvl="2" indent="-285750" algn="just">
              <a:buFont typeface="Wingdings" panose="05000000000000000000" pitchFamily="2" charset="2"/>
              <a:buChar char="ü"/>
            </a:pPr>
            <a:r>
              <a:rPr lang="es-ES" sz="1200" dirty="0"/>
              <a:t>Gastos Corrientes: Incremento General IPC (fuerte incremento Suministros Energéticos), con un esfuerzo en contención del gasto corriente gracias al Plan de Eficiencia y Contención del Gasto Corriente (gestión eficiente de los consumos), explicando únicamente el incremento en el capítulo II por el efecto extraordinario del incremento del IPC y del coste energético, . </a:t>
            </a:r>
            <a:r>
              <a:rPr lang="es-ES" sz="1200" b="1" dirty="0">
                <a:solidFill>
                  <a:srgbClr val="FF0000"/>
                </a:solidFill>
              </a:rPr>
              <a:t>PRESUPUESTO  EFICIENTE</a:t>
            </a:r>
          </a:p>
          <a:p>
            <a:pPr marL="742950" lvl="1" indent="-285750" algn="just">
              <a:buFont typeface="Wingdings" panose="05000000000000000000" pitchFamily="2" charset="2"/>
              <a:buChar char="ü"/>
            </a:pPr>
            <a:r>
              <a:rPr lang="es-ES" sz="1200" dirty="0"/>
              <a:t>Inversiones: Ejecución del PPI para dotar a la Universidad de Instalaciones y Equipamiento que garanticen un servicio de calidad y excelencia (afectado por Revisión de Precios Inversiones en Ejecución) . </a:t>
            </a:r>
            <a:r>
              <a:rPr lang="es-ES" sz="1200" b="1" dirty="0">
                <a:solidFill>
                  <a:srgbClr val="FF0000"/>
                </a:solidFill>
              </a:rPr>
              <a:t>PRESUPUESTO INVERSOR</a:t>
            </a:r>
          </a:p>
          <a:p>
            <a:pPr marL="742950" lvl="1" indent="-285750" algn="just">
              <a:buFont typeface="Wingdings" panose="05000000000000000000" pitchFamily="2" charset="2"/>
              <a:buChar char="ü"/>
            </a:pPr>
            <a:r>
              <a:rPr lang="es-ES" sz="1200" dirty="0"/>
              <a:t>Transferencias corrientes y de capital: para fomentar las acciones universitarias a través de su comunidad universitaria y la sociedad. </a:t>
            </a:r>
            <a:r>
              <a:rPr lang="es-ES" sz="1200" b="1" dirty="0">
                <a:solidFill>
                  <a:srgbClr val="FF0000"/>
                </a:solidFill>
              </a:rPr>
              <a:t>PRESUPUESTO SOCIAL</a:t>
            </a:r>
          </a:p>
          <a:p>
            <a:pPr marL="285750" indent="-285750" algn="just">
              <a:buFont typeface="Wingdings" panose="05000000000000000000" pitchFamily="2" charset="2"/>
              <a:buChar char="ü"/>
            </a:pPr>
            <a:r>
              <a:rPr lang="es-ES" sz="1200" dirty="0"/>
              <a:t>Sin recurso a los Pasivos Financieros (cero endeudamiento). </a:t>
            </a:r>
            <a:r>
              <a:rPr lang="es-ES" sz="1200" b="1" dirty="0">
                <a:solidFill>
                  <a:srgbClr val="FF0000"/>
                </a:solidFill>
              </a:rPr>
              <a:t>PRESUPUESTO SOSTENIBLE.</a:t>
            </a:r>
          </a:p>
          <a:p>
            <a:pPr marL="285750" indent="-285750" algn="just">
              <a:buFont typeface="Wingdings" panose="05000000000000000000" pitchFamily="2" charset="2"/>
              <a:buChar char="ü"/>
            </a:pPr>
            <a:r>
              <a:rPr lang="es-ES" sz="1200" dirty="0"/>
              <a:t>Planificación en la aplicación del Ahorro Propio para financiar las Inversiones </a:t>
            </a:r>
            <a:r>
              <a:rPr lang="es-ES" sz="1200" b="1" dirty="0">
                <a:solidFill>
                  <a:srgbClr val="FF0000"/>
                </a:solidFill>
              </a:rPr>
              <a:t>PRESUPUESTO PLANIFICADO</a:t>
            </a:r>
          </a:p>
          <a:p>
            <a:pPr marL="285750" indent="-285750">
              <a:buFont typeface="Wingdings" panose="05000000000000000000" pitchFamily="2" charset="2"/>
              <a:buChar char="ü"/>
            </a:pPr>
            <a:endParaRPr lang="es-ES" sz="1200" dirty="0"/>
          </a:p>
        </p:txBody>
      </p:sp>
      <p:pic>
        <p:nvPicPr>
          <p:cNvPr id="11" name="Imagen 10">
            <a:extLst>
              <a:ext uri="{FF2B5EF4-FFF2-40B4-BE49-F238E27FC236}">
                <a16:creationId xmlns:a16="http://schemas.microsoft.com/office/drawing/2014/main" id="{C5572A18-CB3B-48A9-8DE1-AC5E38B84606}"/>
              </a:ext>
            </a:extLst>
          </p:cNvPr>
          <p:cNvPicPr>
            <a:picLocks noChangeAspect="1"/>
          </p:cNvPicPr>
          <p:nvPr/>
        </p:nvPicPr>
        <p:blipFill>
          <a:blip r:embed="rId3"/>
          <a:stretch>
            <a:fillRect/>
          </a:stretch>
        </p:blipFill>
        <p:spPr>
          <a:xfrm>
            <a:off x="49641" y="1438812"/>
            <a:ext cx="6046359" cy="5158540"/>
          </a:xfrm>
          <a:prstGeom prst="rect">
            <a:avLst/>
          </a:prstGeom>
        </p:spPr>
      </p:pic>
      <p:sp>
        <p:nvSpPr>
          <p:cNvPr id="12" name="6 Rectángulo">
            <a:extLst>
              <a:ext uri="{FF2B5EF4-FFF2-40B4-BE49-F238E27FC236}">
                <a16:creationId xmlns:a16="http://schemas.microsoft.com/office/drawing/2014/main" id="{150B132D-C3D6-46A8-9023-ECFA05B30EB5}"/>
              </a:ext>
            </a:extLst>
          </p:cNvPr>
          <p:cNvSpPr/>
          <p:nvPr/>
        </p:nvSpPr>
        <p:spPr>
          <a:xfrm>
            <a:off x="0" y="12922"/>
            <a:ext cx="12192000" cy="584775"/>
          </a:xfrm>
          <a:prstGeom prst="rect">
            <a:avLst/>
          </a:prstGeom>
          <a:solidFill>
            <a:schemeClr val="bg1">
              <a:lumMod val="95000"/>
            </a:schemeClr>
          </a:solidFill>
        </p:spPr>
        <p:txBody>
          <a:bodyPr wrap="square">
            <a:spAutoFit/>
          </a:bodyPr>
          <a:lstStyle/>
          <a:p>
            <a:pPr algn="r"/>
            <a:r>
              <a:rPr lang="es-ES" sz="3200" b="1" i="1" dirty="0">
                <a:ln w="50800"/>
                <a:solidFill>
                  <a:schemeClr val="bg1"/>
                </a:solidFill>
                <a:effectLst>
                  <a:outerShdw blurRad="38100" dist="38100" dir="2700000" algn="tl">
                    <a:srgbClr val="000000">
                      <a:alpha val="43137"/>
                    </a:srgbClr>
                  </a:outerShdw>
                </a:effectLst>
              </a:rPr>
              <a:t>Presupuesto 2023</a:t>
            </a:r>
            <a:endParaRPr lang="es-ES" sz="3200" i="1" dirty="0">
              <a:solidFill>
                <a:schemeClr val="bg1"/>
              </a:solidFill>
              <a:effectLst>
                <a:outerShdw blurRad="38100" dist="38100" dir="2700000" algn="tl">
                  <a:srgbClr val="000000">
                    <a:alpha val="43137"/>
                  </a:srgbClr>
                </a:outerShdw>
              </a:effectLst>
            </a:endParaRPr>
          </a:p>
        </p:txBody>
      </p:sp>
      <p:pic>
        <p:nvPicPr>
          <p:cNvPr id="13" name="Imagen 12">
            <a:extLst>
              <a:ext uri="{FF2B5EF4-FFF2-40B4-BE49-F238E27FC236}">
                <a16:creationId xmlns:a16="http://schemas.microsoft.com/office/drawing/2014/main" id="{ED3582B2-5F9F-4DE1-81D8-99DF409071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0" y="-4620"/>
            <a:ext cx="1224136" cy="1443432"/>
          </a:xfrm>
          <a:prstGeom prst="rect">
            <a:avLst/>
          </a:prstGeom>
        </p:spPr>
      </p:pic>
      <p:sp>
        <p:nvSpPr>
          <p:cNvPr id="16" name="Rectángulo 15">
            <a:extLst>
              <a:ext uri="{FF2B5EF4-FFF2-40B4-BE49-F238E27FC236}">
                <a16:creationId xmlns:a16="http://schemas.microsoft.com/office/drawing/2014/main" id="{4AE993B6-89C2-4823-A3D5-A9842E99216C}"/>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GERENCIA .- Servicio de Gestión Presupuestaria y Patrimonial</a:t>
            </a:r>
          </a:p>
        </p:txBody>
      </p:sp>
    </p:spTree>
    <p:extLst>
      <p:ext uri="{BB962C8B-B14F-4D97-AF65-F5344CB8AC3E}">
        <p14:creationId xmlns:p14="http://schemas.microsoft.com/office/powerpoint/2010/main" val="39737734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6 Rectángulo">
            <a:extLst>
              <a:ext uri="{FF2B5EF4-FFF2-40B4-BE49-F238E27FC236}">
                <a16:creationId xmlns:a16="http://schemas.microsoft.com/office/drawing/2014/main" id="{ACB099D4-A3BA-46AC-A8C1-BAD62674152F}"/>
              </a:ext>
            </a:extLst>
          </p:cNvPr>
          <p:cNvSpPr/>
          <p:nvPr/>
        </p:nvSpPr>
        <p:spPr>
          <a:xfrm>
            <a:off x="38709" y="0"/>
            <a:ext cx="12069451" cy="584775"/>
          </a:xfrm>
          <a:prstGeom prst="rect">
            <a:avLst/>
          </a:prstGeom>
          <a:solidFill>
            <a:schemeClr val="bg1">
              <a:lumMod val="95000"/>
            </a:schemeClr>
          </a:solidFill>
        </p:spPr>
        <p:txBody>
          <a:bodyPr wrap="square">
            <a:spAutoFit/>
          </a:bodyPr>
          <a:lstStyle/>
          <a:p>
            <a:pPr algn="r"/>
            <a:r>
              <a:rPr lang="es-ES" sz="3200" b="1" i="1" dirty="0">
                <a:ln w="50800"/>
                <a:solidFill>
                  <a:schemeClr val="bg1"/>
                </a:solidFill>
                <a:effectLst>
                  <a:outerShdw blurRad="38100" dist="38100" dir="2700000" algn="tl">
                    <a:srgbClr val="000000">
                      <a:alpha val="43137"/>
                    </a:srgbClr>
                  </a:outerShdw>
                </a:effectLst>
              </a:rPr>
              <a:t>Presupuesto 2023</a:t>
            </a:r>
            <a:endParaRPr lang="es-ES" sz="3200" i="1" dirty="0">
              <a:solidFill>
                <a:schemeClr val="bg1"/>
              </a:solidFill>
              <a:effectLst>
                <a:outerShdw blurRad="38100" dist="38100" dir="2700000" algn="tl">
                  <a:srgbClr val="000000">
                    <a:alpha val="43137"/>
                  </a:srgbClr>
                </a:outerShdw>
              </a:effectLst>
            </a:endParaRPr>
          </a:p>
        </p:txBody>
      </p:sp>
      <p:sp>
        <p:nvSpPr>
          <p:cNvPr id="9" name="8 Rectángulo"/>
          <p:cNvSpPr/>
          <p:nvPr/>
        </p:nvSpPr>
        <p:spPr>
          <a:xfrm>
            <a:off x="1019436" y="1340768"/>
            <a:ext cx="10153128" cy="48657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s-ES" sz="2000" b="1" dirty="0">
                <a:solidFill>
                  <a:prstClr val="white">
                    <a:lumMod val="50000"/>
                  </a:prstClr>
                </a:solidFill>
              </a:rPr>
              <a:t>Cumplimentación de </a:t>
            </a:r>
            <a:r>
              <a:rPr lang="es-ES" sz="2000" b="1" dirty="0">
                <a:solidFill>
                  <a:schemeClr val="tx2">
                    <a:lumMod val="40000"/>
                    <a:lumOff val="60000"/>
                  </a:schemeClr>
                </a:solidFill>
                <a:latin typeface="+mj-lt"/>
                <a:ea typeface="+mj-ea"/>
                <a:cs typeface="+mj-cs"/>
                <a:hlinkClick r:id="rId3">
                  <a:extLst>
                    <a:ext uri="{A12FA001-AC4F-418D-AE19-62706E023703}">
                      <ahyp:hlinkClr xmlns:ahyp="http://schemas.microsoft.com/office/drawing/2018/hyperlinkcolor" val="tx"/>
                    </a:ext>
                  </a:extLst>
                </a:hlinkClick>
              </a:rPr>
              <a:t>Anexo-1-Propuesta-de-contratacion_Indefinida</a:t>
            </a:r>
            <a:r>
              <a:rPr lang="es-ES" sz="2000" b="1" dirty="0">
                <a:solidFill>
                  <a:schemeClr val="tx2">
                    <a:lumMod val="40000"/>
                    <a:lumOff val="60000"/>
                  </a:schemeClr>
                </a:solidFill>
                <a:latin typeface="+mj-lt"/>
                <a:ea typeface="+mj-ea"/>
                <a:cs typeface="+mj-cs"/>
              </a:rPr>
              <a:t> </a:t>
            </a:r>
            <a:r>
              <a:rPr lang="es-ES" sz="2000" b="1" dirty="0">
                <a:solidFill>
                  <a:prstClr val="white">
                    <a:lumMod val="50000"/>
                  </a:prstClr>
                </a:solidFill>
              </a:rPr>
              <a:t>indicando la línea de investigación y la actividad finalista (proyecto, convenio, …) que soporta financieramente el contrato durante el periodo establecido, acompañado de:</a:t>
            </a:r>
          </a:p>
          <a:p>
            <a:pPr marL="457200">
              <a:lnSpc>
                <a:spcPct val="115000"/>
              </a:lnSpc>
            </a:pPr>
            <a:r>
              <a:rPr lang="es-ES" sz="2000" b="1" dirty="0">
                <a:solidFill>
                  <a:prstClr val="white">
                    <a:lumMod val="50000"/>
                  </a:prstClr>
                </a:solidFill>
              </a:rPr>
              <a:t> RC por cada </a:t>
            </a:r>
            <a:r>
              <a:rPr lang="es-ES" sz="2000" b="1">
                <a:solidFill>
                  <a:prstClr val="white">
                    <a:lumMod val="50000"/>
                  </a:prstClr>
                </a:solidFill>
              </a:rPr>
              <a:t>partida presupuestaria:</a:t>
            </a:r>
            <a:endParaRPr lang="es-ES" sz="2000" b="1" dirty="0">
              <a:solidFill>
                <a:prstClr val="white">
                  <a:lumMod val="50000"/>
                </a:prstClr>
              </a:solidFill>
            </a:endParaRPr>
          </a:p>
          <a:p>
            <a:pPr marL="742950" lvl="1" indent="-285750">
              <a:lnSpc>
                <a:spcPct val="115000"/>
              </a:lnSpc>
              <a:buFont typeface="Courier New" panose="02070309020205020404" pitchFamily="49" charset="0"/>
              <a:buChar char="o"/>
            </a:pPr>
            <a:r>
              <a:rPr lang="es-ES" sz="2000" b="1" dirty="0">
                <a:solidFill>
                  <a:prstClr val="white">
                    <a:lumMod val="50000"/>
                  </a:prstClr>
                </a:solidFill>
              </a:rPr>
              <a:t>Por el Coste del contrato: Partida Actividad Finalista.</a:t>
            </a:r>
          </a:p>
          <a:p>
            <a:pPr marL="742950" lvl="1" indent="-285750">
              <a:lnSpc>
                <a:spcPct val="115000"/>
              </a:lnSpc>
              <a:spcAft>
                <a:spcPts val="1000"/>
              </a:spcAft>
              <a:buFont typeface="Courier New" panose="02070309020205020404" pitchFamily="49" charset="0"/>
              <a:buChar char="o"/>
            </a:pPr>
            <a:r>
              <a:rPr lang="es-ES" sz="2000" b="1" dirty="0">
                <a:solidFill>
                  <a:prstClr val="white">
                    <a:lumMod val="50000"/>
                  </a:prstClr>
                </a:solidFill>
              </a:rPr>
              <a:t>Por el Coste de Indemnización: Partida Línea (*)</a:t>
            </a:r>
          </a:p>
          <a:p>
            <a:pPr marL="899160">
              <a:lnSpc>
                <a:spcPct val="115000"/>
              </a:lnSpc>
            </a:pPr>
            <a:r>
              <a:rPr lang="es-ES" sz="2000" b="1" dirty="0">
                <a:solidFill>
                  <a:prstClr val="white">
                    <a:lumMod val="50000"/>
                  </a:prstClr>
                </a:solidFill>
              </a:rPr>
              <a:t>(*) De necesitar financiación en la Línea, podrá proponerse previamente modificación presupuestaria de transferencias de créditos, con los siguientes criterios:</a:t>
            </a:r>
          </a:p>
          <a:p>
            <a:pPr marL="899160">
              <a:lnSpc>
                <a:spcPct val="115000"/>
              </a:lnSpc>
            </a:pPr>
            <a:r>
              <a:rPr lang="es-ES" sz="2000" b="1" dirty="0">
                <a:solidFill>
                  <a:prstClr val="white">
                    <a:lumMod val="50000"/>
                  </a:prstClr>
                </a:solidFill>
              </a:rPr>
              <a:t> </a:t>
            </a:r>
          </a:p>
          <a:p>
            <a:pPr marL="2057400" lvl="4" indent="-228600">
              <a:lnSpc>
                <a:spcPct val="115000"/>
              </a:lnSpc>
              <a:buFont typeface="Courier New" panose="02070309020205020404" pitchFamily="49" charset="0"/>
              <a:buChar char="o"/>
            </a:pPr>
            <a:r>
              <a:rPr lang="es-ES" b="1" dirty="0">
                <a:solidFill>
                  <a:prstClr val="white">
                    <a:lumMod val="50000"/>
                  </a:prstClr>
                </a:solidFill>
              </a:rPr>
              <a:t>Partidas de Financiación (Partida que Disminuye): Centros de Gastos finalistas que no estén sujetos a justificación a agentes financiadores.</a:t>
            </a:r>
          </a:p>
          <a:p>
            <a:pPr marL="2057400" lvl="4" indent="-228600">
              <a:lnSpc>
                <a:spcPct val="115000"/>
              </a:lnSpc>
              <a:spcAft>
                <a:spcPts val="1000"/>
              </a:spcAft>
              <a:buFont typeface="Courier New" panose="02070309020205020404" pitchFamily="49" charset="0"/>
              <a:buChar char="o"/>
            </a:pPr>
            <a:r>
              <a:rPr lang="es-ES" b="1" dirty="0">
                <a:solidFill>
                  <a:prstClr val="white">
                    <a:lumMod val="50000"/>
                  </a:prstClr>
                </a:solidFill>
              </a:rPr>
              <a:t>Partida que se financia (Partida que Aumenta) :  La partida presupuestaria de la Línea de Investigación. </a:t>
            </a:r>
          </a:p>
        </p:txBody>
      </p:sp>
      <p:pic>
        <p:nvPicPr>
          <p:cNvPr id="10" name="Imagen 9">
            <a:extLst>
              <a:ext uri="{FF2B5EF4-FFF2-40B4-BE49-F238E27FC236}">
                <a16:creationId xmlns:a16="http://schemas.microsoft.com/office/drawing/2014/main" id="{847E535A-7763-4800-B296-FDC254383A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0" y="-4620"/>
            <a:ext cx="1224136" cy="1443432"/>
          </a:xfrm>
          <a:prstGeom prst="rect">
            <a:avLst/>
          </a:prstGeom>
        </p:spPr>
      </p:pic>
      <p:sp>
        <p:nvSpPr>
          <p:cNvPr id="11" name="Rectángulo 10">
            <a:extLst>
              <a:ext uri="{FF2B5EF4-FFF2-40B4-BE49-F238E27FC236}">
                <a16:creationId xmlns:a16="http://schemas.microsoft.com/office/drawing/2014/main" id="{D16CA76F-8999-494D-BC94-8F8580AFB115}"/>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Gestión Presupuestaria y Patrimonial</a:t>
            </a:r>
          </a:p>
        </p:txBody>
      </p:sp>
      <p:sp>
        <p:nvSpPr>
          <p:cNvPr id="13" name="1 Título">
            <a:extLst>
              <a:ext uri="{FF2B5EF4-FFF2-40B4-BE49-F238E27FC236}">
                <a16:creationId xmlns:a16="http://schemas.microsoft.com/office/drawing/2014/main" id="{77D83246-4ABB-43B5-86FD-FF72A0F0D6BD}"/>
              </a:ext>
            </a:extLst>
          </p:cNvPr>
          <p:cNvSpPr txBox="1">
            <a:spLocks/>
          </p:cNvSpPr>
          <p:nvPr/>
        </p:nvSpPr>
        <p:spPr>
          <a:xfrm>
            <a:off x="1820349" y="568538"/>
            <a:ext cx="8747802" cy="762820"/>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Aft>
                <a:spcPts val="1000"/>
              </a:spcAft>
            </a:pPr>
            <a:r>
              <a:rPr lang="es-ES" sz="3600" b="1" dirty="0">
                <a:solidFill>
                  <a:schemeClr val="tx2">
                    <a:lumMod val="40000"/>
                    <a:lumOff val="60000"/>
                  </a:schemeClr>
                </a:solidFill>
              </a:rPr>
              <a:t>Procedimiento administrativo de la </a:t>
            </a:r>
            <a:r>
              <a:rPr lang="es-ES" sz="3600" b="1" u="sng" dirty="0">
                <a:solidFill>
                  <a:schemeClr val="tx2">
                    <a:lumMod val="40000"/>
                    <a:lumOff val="60000"/>
                  </a:schemeClr>
                </a:solidFill>
              </a:rPr>
              <a:t>contratación</a:t>
            </a:r>
            <a:r>
              <a:rPr lang="es-ES" sz="3600" b="1" dirty="0">
                <a:solidFill>
                  <a:schemeClr val="tx2">
                    <a:lumMod val="40000"/>
                    <a:lumOff val="60000"/>
                  </a:schemeClr>
                </a:solidFill>
              </a:rPr>
              <a:t> de personal con carácter indefinido</a:t>
            </a:r>
          </a:p>
        </p:txBody>
      </p:sp>
    </p:spTree>
    <p:extLst>
      <p:ext uri="{BB962C8B-B14F-4D97-AF65-F5344CB8AC3E}">
        <p14:creationId xmlns:p14="http://schemas.microsoft.com/office/powerpoint/2010/main" val="15488748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6 Rectángulo">
            <a:extLst>
              <a:ext uri="{FF2B5EF4-FFF2-40B4-BE49-F238E27FC236}">
                <a16:creationId xmlns:a16="http://schemas.microsoft.com/office/drawing/2014/main" id="{ACB099D4-A3BA-46AC-A8C1-BAD62674152F}"/>
              </a:ext>
            </a:extLst>
          </p:cNvPr>
          <p:cNvSpPr/>
          <p:nvPr/>
        </p:nvSpPr>
        <p:spPr>
          <a:xfrm>
            <a:off x="38709" y="0"/>
            <a:ext cx="12069451" cy="584775"/>
          </a:xfrm>
          <a:prstGeom prst="rect">
            <a:avLst/>
          </a:prstGeom>
          <a:solidFill>
            <a:schemeClr val="bg1">
              <a:lumMod val="95000"/>
            </a:schemeClr>
          </a:solidFill>
        </p:spPr>
        <p:txBody>
          <a:bodyPr wrap="square">
            <a:spAutoFit/>
          </a:bodyPr>
          <a:lstStyle/>
          <a:p>
            <a:pPr algn="r"/>
            <a:r>
              <a:rPr lang="es-ES" sz="3200" b="1" i="1" dirty="0">
                <a:ln w="50800"/>
                <a:solidFill>
                  <a:schemeClr val="bg1"/>
                </a:solidFill>
                <a:effectLst>
                  <a:outerShdw blurRad="38100" dist="38100" dir="2700000" algn="tl">
                    <a:srgbClr val="000000">
                      <a:alpha val="43137"/>
                    </a:srgbClr>
                  </a:outerShdw>
                </a:effectLst>
              </a:rPr>
              <a:t>Presupuesto 2023</a:t>
            </a:r>
            <a:endParaRPr lang="es-ES" sz="3200" i="1" dirty="0">
              <a:solidFill>
                <a:schemeClr val="bg1"/>
              </a:solidFill>
              <a:effectLst>
                <a:outerShdw blurRad="38100" dist="38100" dir="2700000" algn="tl">
                  <a:srgbClr val="000000">
                    <a:alpha val="43137"/>
                  </a:srgbClr>
                </a:outerShdw>
              </a:effectLst>
            </a:endParaRPr>
          </a:p>
        </p:txBody>
      </p:sp>
      <p:sp>
        <p:nvSpPr>
          <p:cNvPr id="9" name="8 Rectángulo"/>
          <p:cNvSpPr/>
          <p:nvPr/>
        </p:nvSpPr>
        <p:spPr>
          <a:xfrm>
            <a:off x="1019436" y="1340768"/>
            <a:ext cx="10153128" cy="48657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s-ES" sz="3200" b="1" dirty="0">
                <a:solidFill>
                  <a:prstClr val="white">
                    <a:lumMod val="50000"/>
                  </a:prstClr>
                </a:solidFill>
              </a:rPr>
              <a:t>Cumplimentación de </a:t>
            </a:r>
            <a:r>
              <a:rPr lang="es-ES" sz="3200" b="1" dirty="0">
                <a:solidFill>
                  <a:schemeClr val="tx2">
                    <a:lumMod val="40000"/>
                    <a:lumOff val="60000"/>
                  </a:schemeClr>
                </a:solidFill>
                <a:latin typeface="+mj-lt"/>
                <a:ea typeface="+mj-ea"/>
                <a:cs typeface="+mj-cs"/>
                <a:hlinkClick r:id="rId3">
                  <a:extLst>
                    <a:ext uri="{A12FA001-AC4F-418D-AE19-62706E023703}">
                      <ahyp:hlinkClr xmlns:ahyp="http://schemas.microsoft.com/office/drawing/2018/hyperlinkcolor" val="tx"/>
                    </a:ext>
                  </a:extLst>
                </a:hlinkClick>
              </a:rPr>
              <a:t>ANEXO 2.1-Mantenimiento Contrato Indefinido</a:t>
            </a:r>
            <a:r>
              <a:rPr lang="es-ES" sz="3200" b="1" dirty="0">
                <a:solidFill>
                  <a:schemeClr val="tx2">
                    <a:lumMod val="40000"/>
                    <a:lumOff val="60000"/>
                  </a:schemeClr>
                </a:solidFill>
                <a:latin typeface="+mj-lt"/>
                <a:ea typeface="+mj-ea"/>
                <a:cs typeface="+mj-cs"/>
              </a:rPr>
              <a:t>, </a:t>
            </a:r>
            <a:r>
              <a:rPr lang="es-ES" sz="3200" b="1" dirty="0">
                <a:solidFill>
                  <a:prstClr val="white">
                    <a:lumMod val="50000"/>
                  </a:prstClr>
                </a:solidFill>
              </a:rPr>
              <a:t>indicando la línea de investigación y la actividad finalista (proyecto, convenio, …) que soporta financieramente el contrato durante el periodo establecido, acompañado de los mismos documentos contables RC y según lo recogido en el punto anterior</a:t>
            </a:r>
          </a:p>
        </p:txBody>
      </p:sp>
      <p:pic>
        <p:nvPicPr>
          <p:cNvPr id="10" name="Imagen 9">
            <a:extLst>
              <a:ext uri="{FF2B5EF4-FFF2-40B4-BE49-F238E27FC236}">
                <a16:creationId xmlns:a16="http://schemas.microsoft.com/office/drawing/2014/main" id="{847E535A-7763-4800-B296-FDC254383A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0" y="-4620"/>
            <a:ext cx="1224136" cy="1443432"/>
          </a:xfrm>
          <a:prstGeom prst="rect">
            <a:avLst/>
          </a:prstGeom>
        </p:spPr>
      </p:pic>
      <p:sp>
        <p:nvSpPr>
          <p:cNvPr id="11" name="Rectángulo 10">
            <a:extLst>
              <a:ext uri="{FF2B5EF4-FFF2-40B4-BE49-F238E27FC236}">
                <a16:creationId xmlns:a16="http://schemas.microsoft.com/office/drawing/2014/main" id="{D16CA76F-8999-494D-BC94-8F8580AFB115}"/>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Gestión Presupuestaria y Patrimonial</a:t>
            </a:r>
          </a:p>
        </p:txBody>
      </p:sp>
      <p:sp>
        <p:nvSpPr>
          <p:cNvPr id="13" name="1 Título">
            <a:extLst>
              <a:ext uri="{FF2B5EF4-FFF2-40B4-BE49-F238E27FC236}">
                <a16:creationId xmlns:a16="http://schemas.microsoft.com/office/drawing/2014/main" id="{77D83246-4ABB-43B5-86FD-FF72A0F0D6BD}"/>
              </a:ext>
            </a:extLst>
          </p:cNvPr>
          <p:cNvSpPr txBox="1">
            <a:spLocks/>
          </p:cNvSpPr>
          <p:nvPr/>
        </p:nvSpPr>
        <p:spPr>
          <a:xfrm>
            <a:off x="1820348" y="568538"/>
            <a:ext cx="9352215" cy="762820"/>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Aft>
                <a:spcPts val="1000"/>
              </a:spcAft>
            </a:pPr>
            <a:r>
              <a:rPr lang="es-ES" sz="3600" b="1" dirty="0">
                <a:solidFill>
                  <a:schemeClr val="tx2">
                    <a:lumMod val="40000"/>
                    <a:lumOff val="60000"/>
                  </a:schemeClr>
                </a:solidFill>
              </a:rPr>
              <a:t>Procedimiento administrativo para el </a:t>
            </a:r>
            <a:r>
              <a:rPr lang="es-ES" sz="3600" b="1" u="sng" dirty="0">
                <a:solidFill>
                  <a:schemeClr val="tx2">
                    <a:lumMod val="40000"/>
                    <a:lumOff val="60000"/>
                  </a:schemeClr>
                </a:solidFill>
              </a:rPr>
              <a:t>mantenimiento</a:t>
            </a:r>
            <a:r>
              <a:rPr lang="es-ES" sz="3600" b="1" dirty="0">
                <a:solidFill>
                  <a:schemeClr val="tx2">
                    <a:lumMod val="40000"/>
                    <a:lumOff val="60000"/>
                  </a:schemeClr>
                </a:solidFill>
              </a:rPr>
              <a:t> del contrato indefinido</a:t>
            </a:r>
          </a:p>
        </p:txBody>
      </p:sp>
    </p:spTree>
    <p:extLst>
      <p:ext uri="{BB962C8B-B14F-4D97-AF65-F5344CB8AC3E}">
        <p14:creationId xmlns:p14="http://schemas.microsoft.com/office/powerpoint/2010/main" val="300822836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6 Rectángulo">
            <a:extLst>
              <a:ext uri="{FF2B5EF4-FFF2-40B4-BE49-F238E27FC236}">
                <a16:creationId xmlns:a16="http://schemas.microsoft.com/office/drawing/2014/main" id="{624C19C4-066D-4742-AA81-051B0B83265B}"/>
              </a:ext>
            </a:extLst>
          </p:cNvPr>
          <p:cNvSpPr/>
          <p:nvPr/>
        </p:nvSpPr>
        <p:spPr>
          <a:xfrm>
            <a:off x="38709" y="0"/>
            <a:ext cx="12069451" cy="584775"/>
          </a:xfrm>
          <a:prstGeom prst="rect">
            <a:avLst/>
          </a:prstGeom>
          <a:solidFill>
            <a:schemeClr val="bg1">
              <a:lumMod val="95000"/>
            </a:schemeClr>
          </a:solidFill>
        </p:spPr>
        <p:txBody>
          <a:bodyPr wrap="square">
            <a:spAutoFit/>
          </a:bodyPr>
          <a:lstStyle/>
          <a:p>
            <a:pPr algn="r"/>
            <a:r>
              <a:rPr lang="es-ES" sz="3200" b="1" i="1" dirty="0">
                <a:ln w="50800"/>
                <a:solidFill>
                  <a:schemeClr val="bg1"/>
                </a:solidFill>
                <a:effectLst>
                  <a:outerShdw blurRad="38100" dist="38100" dir="2700000" algn="tl">
                    <a:srgbClr val="000000">
                      <a:alpha val="43137"/>
                    </a:srgbClr>
                  </a:outerShdw>
                </a:effectLst>
              </a:rPr>
              <a:t>Presupuesto 2023</a:t>
            </a:r>
            <a:endParaRPr lang="es-ES" sz="3200" i="1" dirty="0">
              <a:solidFill>
                <a:schemeClr val="bg1"/>
              </a:solidFill>
              <a:effectLst>
                <a:outerShdw blurRad="38100" dist="38100" dir="2700000" algn="tl">
                  <a:srgbClr val="000000">
                    <a:alpha val="43137"/>
                  </a:srgbClr>
                </a:outerShdw>
              </a:effectLst>
            </a:endParaRPr>
          </a:p>
        </p:txBody>
      </p:sp>
      <p:sp>
        <p:nvSpPr>
          <p:cNvPr id="3" name="Redondear rectángulo de esquina diagonal 2"/>
          <p:cNvSpPr/>
          <p:nvPr/>
        </p:nvSpPr>
        <p:spPr>
          <a:xfrm>
            <a:off x="3431704" y="1988840"/>
            <a:ext cx="5184576" cy="2808312"/>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t>GRACIAS POR SU ATENCIÓN</a:t>
            </a:r>
          </a:p>
        </p:txBody>
      </p:sp>
      <p:pic>
        <p:nvPicPr>
          <p:cNvPr id="5" name="Imagen 4">
            <a:extLst>
              <a:ext uri="{FF2B5EF4-FFF2-40B4-BE49-F238E27FC236}">
                <a16:creationId xmlns:a16="http://schemas.microsoft.com/office/drawing/2014/main" id="{612FBC87-F2B2-4ED4-A491-905806A7A4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0" y="-4620"/>
            <a:ext cx="1224136" cy="1443432"/>
          </a:xfrm>
          <a:prstGeom prst="rect">
            <a:avLst/>
          </a:prstGeom>
        </p:spPr>
      </p:pic>
      <p:sp>
        <p:nvSpPr>
          <p:cNvPr id="7" name="Rectángulo 6">
            <a:extLst>
              <a:ext uri="{FF2B5EF4-FFF2-40B4-BE49-F238E27FC236}">
                <a16:creationId xmlns:a16="http://schemas.microsoft.com/office/drawing/2014/main" id="{7C964B12-BCF1-41A6-B820-8FC7B3F5FA92}"/>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Servicio de Gestión Presupuestaria y Patrimonial</a:t>
            </a:r>
          </a:p>
        </p:txBody>
      </p:sp>
    </p:spTree>
    <p:extLst>
      <p:ext uri="{BB962C8B-B14F-4D97-AF65-F5344CB8AC3E}">
        <p14:creationId xmlns:p14="http://schemas.microsoft.com/office/powerpoint/2010/main" val="1631215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016096" y="93022"/>
            <a:ext cx="7129462" cy="1138773"/>
          </a:xfrm>
          <a:prstGeom prst="rect">
            <a:avLst/>
          </a:prstGeom>
          <a:noFill/>
        </p:spPr>
        <p:txBody>
          <a:bodyPr wrap="square">
            <a:spAutoFit/>
          </a:bodyPr>
          <a:lstStyle/>
          <a:p>
            <a:pPr algn="just" fontAlgn="auto">
              <a:spcBef>
                <a:spcPts val="0"/>
              </a:spcBef>
              <a:spcAft>
                <a:spcPts val="0"/>
              </a:spcAft>
              <a:defRPr/>
            </a:pPr>
            <a:endParaRPr lang="es-ES_tradnl" sz="2400" b="1" dirty="0">
              <a:solidFill>
                <a:prstClr val="black"/>
              </a:solidFill>
              <a:latin typeface="+mn-lt"/>
              <a:cs typeface="+mn-cs"/>
            </a:endParaRPr>
          </a:p>
          <a:p>
            <a:pPr algn="ctr" fontAlgn="auto">
              <a:spcBef>
                <a:spcPts val="0"/>
              </a:spcBef>
              <a:spcAft>
                <a:spcPts val="0"/>
              </a:spcAft>
              <a:defRPr/>
            </a:pPr>
            <a:r>
              <a:rPr lang="es-ES_tradnl" sz="4400" b="1" dirty="0">
                <a:solidFill>
                  <a:srgbClr val="FF0000"/>
                </a:solidFill>
                <a:effectLst>
                  <a:outerShdw blurRad="38100" dist="38100" dir="2700000" algn="tl">
                    <a:srgbClr val="000000">
                      <a:alpha val="43137"/>
                    </a:srgbClr>
                  </a:outerShdw>
                </a:effectLst>
                <a:latin typeface="+mj-lt"/>
                <a:cs typeface="+mn-cs"/>
              </a:rPr>
              <a:t>Estabilidad</a:t>
            </a:r>
            <a:r>
              <a:rPr lang="es-ES_tradnl" sz="4400" b="1" dirty="0">
                <a:solidFill>
                  <a:schemeClr val="tx2">
                    <a:lumMod val="40000"/>
                    <a:lumOff val="60000"/>
                  </a:schemeClr>
                </a:solidFill>
                <a:effectLst>
                  <a:outerShdw blurRad="38100" dist="38100" dir="2700000" algn="tl">
                    <a:srgbClr val="000000">
                      <a:alpha val="43137"/>
                    </a:srgbClr>
                  </a:outerShdw>
                </a:effectLst>
                <a:latin typeface="+mj-lt"/>
                <a:cs typeface="+mn-cs"/>
              </a:rPr>
              <a:t>  </a:t>
            </a:r>
            <a:r>
              <a:rPr lang="es-ES_tradnl" sz="4400" b="1" dirty="0">
                <a:solidFill>
                  <a:srgbClr val="FF0000"/>
                </a:solidFill>
                <a:effectLst>
                  <a:outerShdw blurRad="38100" dist="38100" dir="2700000" algn="tl">
                    <a:srgbClr val="000000">
                      <a:alpha val="43137"/>
                    </a:srgbClr>
                  </a:outerShdw>
                </a:effectLst>
                <a:latin typeface="+mj-lt"/>
                <a:cs typeface="+mn-cs"/>
              </a:rPr>
              <a:t>Presupuestaria</a:t>
            </a:r>
            <a:endParaRPr lang="es-ES_tradnl" sz="4400" u="sng" dirty="0">
              <a:solidFill>
                <a:srgbClr val="FF0000"/>
              </a:solidFill>
              <a:effectLst>
                <a:outerShdw blurRad="38100" dist="38100" dir="2700000" algn="tl">
                  <a:srgbClr val="000000">
                    <a:alpha val="43137"/>
                  </a:srgbClr>
                </a:outerShdw>
              </a:effectLst>
              <a:latin typeface="+mn-lt"/>
              <a:cs typeface="+mn-cs"/>
            </a:endParaRPr>
          </a:p>
        </p:txBody>
      </p:sp>
      <p:sp>
        <p:nvSpPr>
          <p:cNvPr id="6" name="Rectángulo 5">
            <a:extLst>
              <a:ext uri="{FF2B5EF4-FFF2-40B4-BE49-F238E27FC236}">
                <a16:creationId xmlns:a16="http://schemas.microsoft.com/office/drawing/2014/main" id="{9A8B90EE-E95E-48C8-AE66-9FC8E1F49DBF}"/>
              </a:ext>
            </a:extLst>
          </p:cNvPr>
          <p:cNvSpPr/>
          <p:nvPr/>
        </p:nvSpPr>
        <p:spPr>
          <a:xfrm>
            <a:off x="3929636" y="6232227"/>
            <a:ext cx="3302381" cy="36512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highlight>
                <a:srgbClr val="D0D8E8"/>
              </a:highlight>
            </a:endParaRPr>
          </a:p>
        </p:txBody>
      </p:sp>
      <p:sp>
        <p:nvSpPr>
          <p:cNvPr id="2" name="CuadroTexto 1">
            <a:extLst>
              <a:ext uri="{FF2B5EF4-FFF2-40B4-BE49-F238E27FC236}">
                <a16:creationId xmlns:a16="http://schemas.microsoft.com/office/drawing/2014/main" id="{026DB0AA-7055-40BE-A8EA-3D28594AF6A2}"/>
              </a:ext>
            </a:extLst>
          </p:cNvPr>
          <p:cNvSpPr txBox="1"/>
          <p:nvPr/>
        </p:nvSpPr>
        <p:spPr>
          <a:xfrm>
            <a:off x="4223792" y="6221066"/>
            <a:ext cx="3302381" cy="369332"/>
          </a:xfrm>
          <a:prstGeom prst="rect">
            <a:avLst/>
          </a:prstGeom>
          <a:noFill/>
        </p:spPr>
        <p:txBody>
          <a:bodyPr wrap="square" rtlCol="0">
            <a:spAutoFit/>
          </a:bodyPr>
          <a:lstStyle/>
          <a:p>
            <a:r>
              <a:rPr lang="es-ES" b="1" dirty="0">
                <a:latin typeface="+mn-lt"/>
              </a:rPr>
              <a:t>Saldo estabilidad: 29.047,11</a:t>
            </a:r>
          </a:p>
        </p:txBody>
      </p:sp>
      <p:graphicFrame>
        <p:nvGraphicFramePr>
          <p:cNvPr id="15" name="25 Gráfico">
            <a:extLst>
              <a:ext uri="{FF2B5EF4-FFF2-40B4-BE49-F238E27FC236}">
                <a16:creationId xmlns:a16="http://schemas.microsoft.com/office/drawing/2014/main" id="{91D7E0B0-39B3-4DF8-A328-8525B56BF40B}"/>
              </a:ext>
            </a:extLst>
          </p:cNvPr>
          <p:cNvGraphicFramePr>
            <a:graphicFrameLocks/>
          </p:cNvGraphicFramePr>
          <p:nvPr/>
        </p:nvGraphicFramePr>
        <p:xfrm>
          <a:off x="90165" y="1218583"/>
          <a:ext cx="12011670" cy="4971122"/>
        </p:xfrm>
        <a:graphic>
          <a:graphicData uri="http://schemas.openxmlformats.org/drawingml/2006/chart">
            <c:chart xmlns:c="http://schemas.openxmlformats.org/drawingml/2006/chart" xmlns:r="http://schemas.openxmlformats.org/officeDocument/2006/relationships" r:id="rId3"/>
          </a:graphicData>
        </a:graphic>
      </p:graphicFrame>
      <p:sp>
        <p:nvSpPr>
          <p:cNvPr id="18" name="6 Rectángulo">
            <a:extLst>
              <a:ext uri="{FF2B5EF4-FFF2-40B4-BE49-F238E27FC236}">
                <a16:creationId xmlns:a16="http://schemas.microsoft.com/office/drawing/2014/main" id="{E0ADFEAC-DF26-4592-8C01-D8A20EFDA91F}"/>
              </a:ext>
            </a:extLst>
          </p:cNvPr>
          <p:cNvSpPr/>
          <p:nvPr/>
        </p:nvSpPr>
        <p:spPr>
          <a:xfrm>
            <a:off x="0" y="36507"/>
            <a:ext cx="12192000" cy="584775"/>
          </a:xfrm>
          <a:prstGeom prst="rect">
            <a:avLst/>
          </a:prstGeom>
          <a:solidFill>
            <a:schemeClr val="bg1">
              <a:lumMod val="95000"/>
            </a:schemeClr>
          </a:solidFill>
        </p:spPr>
        <p:txBody>
          <a:bodyPr wrap="square">
            <a:spAutoFit/>
          </a:bodyPr>
          <a:lstStyle/>
          <a:p>
            <a:pPr algn="r"/>
            <a:r>
              <a:rPr lang="es-ES" sz="3200" b="1" i="1" dirty="0">
                <a:ln w="50800"/>
                <a:solidFill>
                  <a:schemeClr val="bg1"/>
                </a:solidFill>
                <a:effectLst>
                  <a:outerShdw blurRad="38100" dist="38100" dir="2700000" algn="tl">
                    <a:srgbClr val="000000">
                      <a:alpha val="43137"/>
                    </a:srgbClr>
                  </a:outerShdw>
                </a:effectLst>
              </a:rPr>
              <a:t>Presupuesto 2023</a:t>
            </a:r>
            <a:endParaRPr lang="es-ES" sz="3200" i="1" dirty="0">
              <a:solidFill>
                <a:schemeClr val="bg1"/>
              </a:solidFill>
              <a:effectLst>
                <a:outerShdw blurRad="38100" dist="38100" dir="2700000" algn="tl">
                  <a:srgbClr val="000000">
                    <a:alpha val="43137"/>
                  </a:srgbClr>
                </a:outerShdw>
              </a:effectLst>
            </a:endParaRPr>
          </a:p>
        </p:txBody>
      </p:sp>
      <p:pic>
        <p:nvPicPr>
          <p:cNvPr id="19" name="Imagen 18">
            <a:extLst>
              <a:ext uri="{FF2B5EF4-FFF2-40B4-BE49-F238E27FC236}">
                <a16:creationId xmlns:a16="http://schemas.microsoft.com/office/drawing/2014/main" id="{B9EA73AF-6830-47EE-9AF9-C15E9CF329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0" y="-4620"/>
            <a:ext cx="1224136" cy="1443432"/>
          </a:xfrm>
          <a:prstGeom prst="rect">
            <a:avLst/>
          </a:prstGeom>
        </p:spPr>
      </p:pic>
      <p:sp>
        <p:nvSpPr>
          <p:cNvPr id="21" name="Rectángulo 20">
            <a:extLst>
              <a:ext uri="{FF2B5EF4-FFF2-40B4-BE49-F238E27FC236}">
                <a16:creationId xmlns:a16="http://schemas.microsoft.com/office/drawing/2014/main" id="{33EE7312-153B-4D42-B5A5-EF7634187981}"/>
              </a:ext>
            </a:extLst>
          </p:cNvPr>
          <p:cNvSpPr/>
          <p:nvPr/>
        </p:nvSpPr>
        <p:spPr>
          <a:xfrm>
            <a:off x="0" y="6597352"/>
            <a:ext cx="12192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GERENCIA .- Servicio de Gestión Presupuestaria y Patrimonial</a:t>
            </a:r>
          </a:p>
        </p:txBody>
      </p:sp>
    </p:spTree>
    <p:extLst>
      <p:ext uri="{BB962C8B-B14F-4D97-AF65-F5344CB8AC3E}">
        <p14:creationId xmlns:p14="http://schemas.microsoft.com/office/powerpoint/2010/main" val="263058759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15172</TotalTime>
  <Words>7705</Words>
  <Application>Microsoft Office PowerPoint</Application>
  <PresentationFormat>Panorámica</PresentationFormat>
  <Paragraphs>1059</Paragraphs>
  <Slides>82</Slides>
  <Notes>81</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82</vt:i4>
      </vt:variant>
    </vt:vector>
  </HeadingPairs>
  <TitlesOfParts>
    <vt:vector size="96" baseType="lpstr">
      <vt:lpstr>Batang</vt:lpstr>
      <vt:lpstr>Arial</vt:lpstr>
      <vt:lpstr>Caladea</vt:lpstr>
      <vt:lpstr>Calibri</vt:lpstr>
      <vt:lpstr>Cambria</vt:lpstr>
      <vt:lpstr>Candara</vt:lpstr>
      <vt:lpstr>Century Gothic</vt:lpstr>
      <vt:lpstr>Courier New</vt:lpstr>
      <vt:lpstr>Georgia</vt:lpstr>
      <vt:lpstr>Levenim MT</vt:lpstr>
      <vt:lpstr>Symbol</vt:lpstr>
      <vt:lpstr>Times New Roman</vt:lpstr>
      <vt:lpstr>Wingdings</vt:lpstr>
      <vt:lpstr>Tema de Office</vt:lpstr>
      <vt:lpstr>Presentación de PowerPoint</vt:lpstr>
      <vt:lpstr>Presentación de PowerPoint</vt:lpstr>
      <vt:lpstr>Presentación de PowerPoint</vt:lpstr>
      <vt:lpstr>Contexto Actual</vt:lpstr>
      <vt:lpstr>Contexto Actual</vt:lpstr>
      <vt:lpstr>Elaboración del Presupuesto 2023</vt:lpstr>
      <vt:lpstr>Técnicas de Presupuestación</vt:lpstr>
      <vt:lpstr>Características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Principales Adaptaciones Normativas: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Principales Adaptaciones Normativas: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Principales Adaptaciones Normativas: </vt:lpstr>
      <vt:lpstr>Principales Adaptaciones Normativas: </vt:lpstr>
      <vt:lpstr>Principales Adaptaciones Normativas: </vt:lpstr>
      <vt:lpstr>Presentación de PowerPoint</vt:lpstr>
      <vt:lpstr>Presentación de PowerPoint</vt:lpstr>
      <vt:lpstr>Presentación de PowerPoint</vt:lpstr>
      <vt:lpstr>Presentación de PowerPoint</vt:lpstr>
      <vt:lpstr>Presentación de PowerPoint</vt:lpstr>
      <vt:lpstr>Presentación de PowerPoint</vt:lpstr>
      <vt:lpstr>APLICACIÓN GESTOR EXPEDIENTES</vt:lpstr>
      <vt:lpstr>APLICACIÓN GESTOR EXPEDIENTES</vt:lpstr>
      <vt:lpstr>GESTIÓN DE GASTOS</vt:lpstr>
      <vt:lpstr>GESTIÓN DE GASTOS</vt:lpstr>
      <vt:lpstr>Presentación de PowerPoint</vt:lpstr>
      <vt:lpstr>Presentación de PowerPoint</vt:lpstr>
      <vt:lpstr>RUTA DEL EXPEDIENTE</vt:lpstr>
      <vt:lpstr>NOVEDADES 2023 DEL PROTOCOLO </vt:lpstr>
      <vt:lpstr>NOVEDADES 2023 DEL PROTOCOLO </vt:lpstr>
      <vt:lpstr>Presentación de PowerPoint</vt:lpstr>
      <vt:lpstr>RUTA DEL EXPEDIENTE</vt:lpstr>
      <vt:lpstr>NOVEDADES 2023 DEL PROTOCOLO </vt:lpstr>
      <vt:lpstr>NOVEDADES 2023 DEL PROTOCOLO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j.reche</dc:creator>
  <cp:lastModifiedBy>Guillo Ruiz, Laura</cp:lastModifiedBy>
  <cp:revision>1172</cp:revision>
  <cp:lastPrinted>2023-01-19T11:47:28Z</cp:lastPrinted>
  <dcterms:created xsi:type="dcterms:W3CDTF">2015-01-14T09:49:46Z</dcterms:created>
  <dcterms:modified xsi:type="dcterms:W3CDTF">2023-02-08T07:11:58Z</dcterms:modified>
</cp:coreProperties>
</file>